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667" r:id="rId2"/>
    <p:sldId id="641" r:id="rId3"/>
    <p:sldId id="643" r:id="rId4"/>
    <p:sldId id="642" r:id="rId5"/>
    <p:sldId id="653" r:id="rId6"/>
    <p:sldId id="659" r:id="rId7"/>
    <p:sldId id="650" r:id="rId8"/>
    <p:sldId id="647" r:id="rId9"/>
    <p:sldId id="654" r:id="rId10"/>
    <p:sldId id="651" r:id="rId11"/>
    <p:sldId id="648" r:id="rId12"/>
    <p:sldId id="655" r:id="rId13"/>
    <p:sldId id="652" r:id="rId14"/>
    <p:sldId id="649" r:id="rId15"/>
    <p:sldId id="656" r:id="rId16"/>
    <p:sldId id="660" r:id="rId17"/>
    <p:sldId id="663" r:id="rId18"/>
    <p:sldId id="637" r:id="rId19"/>
    <p:sldId id="260" r:id="rId20"/>
    <p:sldId id="638" r:id="rId21"/>
  </p:sldIdLst>
  <p:sldSz cx="12192000" cy="6858000"/>
  <p:notesSz cx="6858000" cy="9144000"/>
  <p:embeddedFontLst>
    <p:embeddedFont>
      <p:font typeface="汉仪大宋简" panose="02010600030101010101" charset="-122"/>
      <p:regular r:id="rId22"/>
    </p:embeddedFont>
    <p:embeddedFont>
      <p:font typeface="汉仪中等线简" panose="02010600030101010101" charset="-122"/>
      <p:regular r:id="rId23"/>
    </p:embeddedFont>
    <p:embeddedFont>
      <p:font typeface="Arial Black" panose="020B0A04020102020204" pitchFamily="34" charset="0"/>
      <p:regular r:id="rId24"/>
      <p:bold r:id="rId25"/>
    </p:embeddedFont>
    <p:embeddedFont>
      <p:font typeface="华文细黑" panose="02010600040101010101" pitchFamily="2" charset="-122"/>
      <p:regular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AD6"/>
    <a:srgbClr val="898989"/>
    <a:srgbClr val="525C5B"/>
    <a:srgbClr val="719299"/>
    <a:srgbClr val="D9D9D9"/>
    <a:srgbClr val="9FABB8"/>
    <a:srgbClr val="F7F7F7"/>
    <a:srgbClr val="142538"/>
    <a:srgbClr val="D0B6C1"/>
    <a:srgbClr val="B0B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94" autoAdjust="0"/>
    <p:restoredTop sz="94660"/>
  </p:normalViewPr>
  <p:slideViewPr>
    <p:cSldViewPr snapToGrid="0">
      <p:cViewPr varScale="1">
        <p:scale>
          <a:sx n="50" d="100"/>
          <a:sy n="50" d="100"/>
        </p:scale>
        <p:origin x="8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分母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实验一</c:v>
                </c:pt>
                <c:pt idx="1">
                  <c:v>实验二</c:v>
                </c:pt>
                <c:pt idx="2">
                  <c:v>实验三</c:v>
                </c:pt>
                <c:pt idx="3">
                  <c:v>实验四</c:v>
                </c:pt>
                <c:pt idx="4">
                  <c:v>实验五</c:v>
                </c:pt>
                <c:pt idx="5">
                  <c:v>实验六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99-415A-BD6B-119948CC95E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分子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399-415A-BD6B-119948CC95EB}"/>
              </c:ext>
            </c:extLst>
          </c:dPt>
          <c:cat>
            <c:strRef>
              <c:f>Sheet1!$A$2:$A$7</c:f>
              <c:strCache>
                <c:ptCount val="6"/>
                <c:pt idx="0">
                  <c:v>实验一</c:v>
                </c:pt>
                <c:pt idx="1">
                  <c:v>实验二</c:v>
                </c:pt>
                <c:pt idx="2">
                  <c:v>实验三</c:v>
                </c:pt>
                <c:pt idx="3">
                  <c:v>实验四</c:v>
                </c:pt>
                <c:pt idx="4">
                  <c:v>实验五</c:v>
                </c:pt>
                <c:pt idx="5">
                  <c:v>实验六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  <c:pt idx="5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399-415A-BD6B-119948CC95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582656824"/>
        <c:axId val="1582649280"/>
      </c:barChart>
      <c:catAx>
        <c:axId val="158265682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zh-CN"/>
          </a:p>
        </c:txPr>
        <c:crossAx val="1582649280"/>
        <c:crosses val="autoZero"/>
        <c:auto val="1"/>
        <c:lblAlgn val="ctr"/>
        <c:lblOffset val="200"/>
        <c:noMultiLvlLbl val="0"/>
      </c:catAx>
      <c:valAx>
        <c:axId val="1582649280"/>
        <c:scaling>
          <c:orientation val="minMax"/>
          <c:max val="2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zh-CN"/>
          </a:p>
        </c:txPr>
        <c:crossAx val="1582656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ea typeface="+mn-ea"/>
          <a:cs typeface="+mn-ea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7" name="组合 26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菱形 13"/>
          <p:cNvSpPr/>
          <p:nvPr userDrawn="1"/>
        </p:nvSpPr>
        <p:spPr>
          <a:xfrm>
            <a:off x="5480050" y="1461542"/>
            <a:ext cx="1231900" cy="1231900"/>
          </a:xfrm>
          <a:prstGeom prst="diamond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/>
          <p:cNvSpPr/>
          <p:nvPr/>
        </p:nvSpPr>
        <p:spPr>
          <a:xfrm>
            <a:off x="5119687" y="4502657"/>
            <a:ext cx="1952626" cy="2749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9850" cap="flat" cmpd="thickThin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5749751" y="1718058"/>
            <a:ext cx="692497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lang="zh-CN" altLang="en-US" sz="5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914400" lvl="0" indent="-11430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5480050" y="4541686"/>
            <a:ext cx="1231900" cy="193899"/>
          </a:xfrm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lang="zh-CN" altLang="en-US" sz="1400" b="0" i="0" spc="0" smtClean="0">
                <a:solidFill>
                  <a:schemeClr val="bg1"/>
                </a:solidFill>
                <a:effectLst/>
                <a:latin typeface="+mj-lt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114300" lvl="0" indent="-3429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/>
              <a:t>Part one</a:t>
            </a:r>
            <a:endParaRPr lang="zh-CN" altLang="en-US"/>
          </a:p>
        </p:txBody>
      </p:sp>
      <p:sp>
        <p:nvSpPr>
          <p:cNvPr id="18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3358896" y="2801392"/>
            <a:ext cx="5474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5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/>
              <a:t>研究背景及意义</a:t>
            </a:r>
          </a:p>
        </p:txBody>
      </p:sp>
      <p:sp>
        <p:nvSpPr>
          <p:cNvPr id="19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1609344" y="3787010"/>
            <a:ext cx="897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200" spc="100" smtClean="0">
                <a:solidFill>
                  <a:schemeClr val="tx1"/>
                </a:solidFill>
                <a:latin typeface="+mj-lt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/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5289313" y="4610404"/>
            <a:ext cx="59425" cy="594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6843262" y="4610404"/>
            <a:ext cx="59425" cy="594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6" name="组合 15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21466" y="590952"/>
            <a:ext cx="5486399" cy="441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quill-drawing-a-line_16294"/>
          <p:cNvSpPr>
            <a:spLocks noChangeAspect="1"/>
          </p:cNvSpPr>
          <p:nvPr userDrawn="1"/>
        </p:nvSpPr>
        <p:spPr bwMode="auto">
          <a:xfrm>
            <a:off x="532516" y="610703"/>
            <a:ext cx="412750" cy="449340"/>
          </a:xfrm>
          <a:custGeom>
            <a:avLst/>
            <a:gdLst>
              <a:gd name="connsiteX0" fmla="*/ 15523 w 556212"/>
              <a:gd name="connsiteY0" fmla="*/ 565364 h 605522"/>
              <a:gd name="connsiteX1" fmla="*/ 12638 w 556212"/>
              <a:gd name="connsiteY1" fmla="*/ 572217 h 605522"/>
              <a:gd name="connsiteX2" fmla="*/ 19782 w 556212"/>
              <a:gd name="connsiteY2" fmla="*/ 575095 h 605522"/>
              <a:gd name="connsiteX3" fmla="*/ 22667 w 556212"/>
              <a:gd name="connsiteY3" fmla="*/ 568242 h 605522"/>
              <a:gd name="connsiteX4" fmla="*/ 15523 w 556212"/>
              <a:gd name="connsiteY4" fmla="*/ 565364 h 605522"/>
              <a:gd name="connsiteX5" fmla="*/ 16347 w 556212"/>
              <a:gd name="connsiteY5" fmla="*/ 539049 h 605522"/>
              <a:gd name="connsiteX6" fmla="*/ 38740 w 556212"/>
              <a:gd name="connsiteY6" fmla="*/ 547821 h 605522"/>
              <a:gd name="connsiteX7" fmla="*/ 30635 w 556212"/>
              <a:gd name="connsiteY7" fmla="*/ 580166 h 605522"/>
              <a:gd name="connsiteX8" fmla="*/ 0 w 556212"/>
              <a:gd name="connsiteY8" fmla="*/ 605522 h 605522"/>
              <a:gd name="connsiteX9" fmla="*/ 961 w 556212"/>
              <a:gd name="connsiteY9" fmla="*/ 564268 h 605522"/>
              <a:gd name="connsiteX10" fmla="*/ 22661 w 556212"/>
              <a:gd name="connsiteY10" fmla="*/ 519856 h 605522"/>
              <a:gd name="connsiteX11" fmla="*/ 47914 w 556212"/>
              <a:gd name="connsiteY11" fmla="*/ 530030 h 605522"/>
              <a:gd name="connsiteX12" fmla="*/ 43248 w 556212"/>
              <a:gd name="connsiteY12" fmla="*/ 541167 h 605522"/>
              <a:gd name="connsiteX13" fmla="*/ 17994 w 556212"/>
              <a:gd name="connsiteY13" fmla="*/ 530993 h 605522"/>
              <a:gd name="connsiteX14" fmla="*/ 546427 w 556212"/>
              <a:gd name="connsiteY14" fmla="*/ 448764 h 605522"/>
              <a:gd name="connsiteX15" fmla="*/ 550546 w 556212"/>
              <a:gd name="connsiteY15" fmla="*/ 458359 h 605522"/>
              <a:gd name="connsiteX16" fmla="*/ 279951 w 556212"/>
              <a:gd name="connsiteY16" fmla="*/ 543077 h 605522"/>
              <a:gd name="connsiteX17" fmla="*/ 28440 w 556212"/>
              <a:gd name="connsiteY17" fmla="*/ 602708 h 605522"/>
              <a:gd name="connsiteX18" fmla="*/ 28440 w 556212"/>
              <a:gd name="connsiteY18" fmla="*/ 592701 h 605522"/>
              <a:gd name="connsiteX19" fmla="*/ 298897 w 556212"/>
              <a:gd name="connsiteY19" fmla="*/ 521692 h 605522"/>
              <a:gd name="connsiteX20" fmla="*/ 546427 w 556212"/>
              <a:gd name="connsiteY20" fmla="*/ 448764 h 605522"/>
              <a:gd name="connsiteX21" fmla="*/ 522536 w 556212"/>
              <a:gd name="connsiteY21" fmla="*/ 36059 h 605522"/>
              <a:gd name="connsiteX22" fmla="*/ 383043 w 556212"/>
              <a:gd name="connsiteY22" fmla="*/ 135701 h 605522"/>
              <a:gd name="connsiteX23" fmla="*/ 52709 w 556212"/>
              <a:gd name="connsiteY23" fmla="*/ 502058 h 605522"/>
              <a:gd name="connsiteX24" fmla="*/ 45707 w 556212"/>
              <a:gd name="connsiteY24" fmla="*/ 520561 h 605522"/>
              <a:gd name="connsiteX25" fmla="*/ 32389 w 556212"/>
              <a:gd name="connsiteY25" fmla="*/ 515490 h 605522"/>
              <a:gd name="connsiteX26" fmla="*/ 44883 w 556212"/>
              <a:gd name="connsiteY26" fmla="*/ 493423 h 605522"/>
              <a:gd name="connsiteX27" fmla="*/ 44883 w 556212"/>
              <a:gd name="connsiteY27" fmla="*/ 493560 h 605522"/>
              <a:gd name="connsiteX28" fmla="*/ 264694 w 556212"/>
              <a:gd name="connsiteY28" fmla="*/ 205875 h 605522"/>
              <a:gd name="connsiteX29" fmla="*/ 454437 w 556212"/>
              <a:gd name="connsiteY29" fmla="*/ 79232 h 605522"/>
              <a:gd name="connsiteX30" fmla="*/ 522536 w 556212"/>
              <a:gd name="connsiteY30" fmla="*/ 36059 h 605522"/>
              <a:gd name="connsiteX31" fmla="*/ 542327 w 556212"/>
              <a:gd name="connsiteY31" fmla="*/ 25898 h 605522"/>
              <a:gd name="connsiteX32" fmla="*/ 551114 w 556212"/>
              <a:gd name="connsiteY32" fmla="*/ 48102 h 605522"/>
              <a:gd name="connsiteX33" fmla="*/ 508689 w 556212"/>
              <a:gd name="connsiteY33" fmla="*/ 75652 h 605522"/>
              <a:gd name="connsiteX34" fmla="*/ 551526 w 556212"/>
              <a:gd name="connsiteY34" fmla="*/ 59889 h 605522"/>
              <a:gd name="connsiteX35" fmla="*/ 551526 w 556212"/>
              <a:gd name="connsiteY35" fmla="*/ 80175 h 605522"/>
              <a:gd name="connsiteX36" fmla="*/ 476973 w 556212"/>
              <a:gd name="connsiteY36" fmla="*/ 106628 h 605522"/>
              <a:gd name="connsiteX37" fmla="*/ 546720 w 556212"/>
              <a:gd name="connsiteY37" fmla="*/ 92921 h 605522"/>
              <a:gd name="connsiteX38" fmla="*/ 534089 w 556212"/>
              <a:gd name="connsiteY38" fmla="*/ 113069 h 605522"/>
              <a:gd name="connsiteX39" fmla="*/ 442236 w 556212"/>
              <a:gd name="connsiteY39" fmla="*/ 138015 h 605522"/>
              <a:gd name="connsiteX40" fmla="*/ 526812 w 556212"/>
              <a:gd name="connsiteY40" fmla="*/ 129243 h 605522"/>
              <a:gd name="connsiteX41" fmla="*/ 485897 w 556212"/>
              <a:gd name="connsiteY41" fmla="*/ 192017 h 605522"/>
              <a:gd name="connsiteX42" fmla="*/ 430566 w 556212"/>
              <a:gd name="connsiteY42" fmla="*/ 210795 h 605522"/>
              <a:gd name="connsiteX43" fmla="*/ 480131 w 556212"/>
              <a:gd name="connsiteY43" fmla="*/ 202845 h 605522"/>
              <a:gd name="connsiteX44" fmla="*/ 420681 w 556212"/>
              <a:gd name="connsiteY44" fmla="*/ 226009 h 605522"/>
              <a:gd name="connsiteX45" fmla="*/ 463380 w 556212"/>
              <a:gd name="connsiteY45" fmla="*/ 220389 h 605522"/>
              <a:gd name="connsiteX46" fmla="*/ 381963 w 556212"/>
              <a:gd name="connsiteY46" fmla="*/ 269183 h 605522"/>
              <a:gd name="connsiteX47" fmla="*/ 276792 w 556212"/>
              <a:gd name="connsiteY47" fmla="*/ 288783 h 605522"/>
              <a:gd name="connsiteX48" fmla="*/ 217342 w 556212"/>
              <a:gd name="connsiteY48" fmla="*/ 296596 h 605522"/>
              <a:gd name="connsiteX49" fmla="*/ 285305 w 556212"/>
              <a:gd name="connsiteY49" fmla="*/ 296596 h 605522"/>
              <a:gd name="connsiteX50" fmla="*/ 379079 w 556212"/>
              <a:gd name="connsiteY50" fmla="*/ 293580 h 605522"/>
              <a:gd name="connsiteX51" fmla="*/ 314137 w 556212"/>
              <a:gd name="connsiteY51" fmla="*/ 356355 h 605522"/>
              <a:gd name="connsiteX52" fmla="*/ 275831 w 556212"/>
              <a:gd name="connsiteY52" fmla="*/ 370198 h 605522"/>
              <a:gd name="connsiteX53" fmla="*/ 184116 w 556212"/>
              <a:gd name="connsiteY53" fmla="*/ 388153 h 605522"/>
              <a:gd name="connsiteX54" fmla="*/ 240271 w 556212"/>
              <a:gd name="connsiteY54" fmla="*/ 388153 h 605522"/>
              <a:gd name="connsiteX55" fmla="*/ 291620 w 556212"/>
              <a:gd name="connsiteY55" fmla="*/ 374995 h 605522"/>
              <a:gd name="connsiteX56" fmla="*/ 144025 w 556212"/>
              <a:gd name="connsiteY56" fmla="*/ 445719 h 605522"/>
              <a:gd name="connsiteX57" fmla="*/ 99540 w 556212"/>
              <a:gd name="connsiteY57" fmla="*/ 459151 h 605522"/>
              <a:gd name="connsiteX58" fmla="*/ 151302 w 556212"/>
              <a:gd name="connsiteY58" fmla="*/ 453532 h 605522"/>
              <a:gd name="connsiteX59" fmla="*/ 220088 w 556212"/>
              <a:gd name="connsiteY59" fmla="*/ 429957 h 605522"/>
              <a:gd name="connsiteX60" fmla="*/ 138258 w 556212"/>
              <a:gd name="connsiteY60" fmla="*/ 475736 h 605522"/>
              <a:gd name="connsiteX61" fmla="*/ 81417 w 556212"/>
              <a:gd name="connsiteY61" fmla="*/ 496569 h 605522"/>
              <a:gd name="connsiteX62" fmla="*/ 63156 w 556212"/>
              <a:gd name="connsiteY62" fmla="*/ 496569 h 605522"/>
              <a:gd name="connsiteX63" fmla="*/ 388827 w 556212"/>
              <a:gd name="connsiteY63" fmla="*/ 144457 h 605522"/>
              <a:gd name="connsiteX64" fmla="*/ 486035 w 556212"/>
              <a:gd name="connsiteY64" fmla="*/ 73596 h 605522"/>
              <a:gd name="connsiteX65" fmla="*/ 542327 w 556212"/>
              <a:gd name="connsiteY65" fmla="*/ 25898 h 605522"/>
              <a:gd name="connsiteX66" fmla="*/ 499939 w 556212"/>
              <a:gd name="connsiteY66" fmla="*/ 0 h 605522"/>
              <a:gd name="connsiteX67" fmla="*/ 472204 w 556212"/>
              <a:gd name="connsiteY67" fmla="*/ 47014 h 605522"/>
              <a:gd name="connsiteX68" fmla="*/ 514767 w 556212"/>
              <a:gd name="connsiteY68" fmla="*/ 3975 h 605522"/>
              <a:gd name="connsiteX69" fmla="*/ 492524 w 556212"/>
              <a:gd name="connsiteY69" fmla="*/ 37968 h 605522"/>
              <a:gd name="connsiteX70" fmla="*/ 542365 w 556212"/>
              <a:gd name="connsiteY70" fmla="*/ 5209 h 605522"/>
              <a:gd name="connsiteX71" fmla="*/ 486071 w 556212"/>
              <a:gd name="connsiteY71" fmla="*/ 52908 h 605522"/>
              <a:gd name="connsiteX72" fmla="*/ 435132 w 556212"/>
              <a:gd name="connsiteY72" fmla="*/ 85668 h 605522"/>
              <a:gd name="connsiteX73" fmla="*/ 251559 w 556212"/>
              <a:gd name="connsiteY73" fmla="*/ 204643 h 605522"/>
              <a:gd name="connsiteX74" fmla="*/ 36406 w 556212"/>
              <a:gd name="connsiteY74" fmla="*/ 495228 h 605522"/>
              <a:gd name="connsiteX75" fmla="*/ 27481 w 556212"/>
              <a:gd name="connsiteY75" fmla="*/ 495228 h 605522"/>
              <a:gd name="connsiteX76" fmla="*/ 35720 w 556212"/>
              <a:gd name="connsiteY76" fmla="*/ 393660 h 605522"/>
              <a:gd name="connsiteX77" fmla="*/ 45056 w 556212"/>
              <a:gd name="connsiteY77" fmla="*/ 442045 h 605522"/>
              <a:gd name="connsiteX78" fmla="*/ 53157 w 556212"/>
              <a:gd name="connsiteY78" fmla="*/ 378583 h 605522"/>
              <a:gd name="connsiteX79" fmla="*/ 53157 w 556212"/>
              <a:gd name="connsiteY79" fmla="*/ 421759 h 605522"/>
              <a:gd name="connsiteX80" fmla="*/ 73478 w 556212"/>
              <a:gd name="connsiteY80" fmla="*/ 325537 h 605522"/>
              <a:gd name="connsiteX81" fmla="*/ 144326 w 556212"/>
              <a:gd name="connsiteY81" fmla="*/ 234798 h 605522"/>
              <a:gd name="connsiteX82" fmla="*/ 151740 w 556212"/>
              <a:gd name="connsiteY82" fmla="*/ 286336 h 605522"/>
              <a:gd name="connsiteX83" fmla="*/ 166569 w 556212"/>
              <a:gd name="connsiteY83" fmla="*/ 191622 h 605522"/>
              <a:gd name="connsiteX84" fmla="*/ 271880 w 556212"/>
              <a:gd name="connsiteY84" fmla="*/ 96085 h 605522"/>
              <a:gd name="connsiteX85" fmla="*/ 261719 w 556212"/>
              <a:gd name="connsiteY85" fmla="*/ 149679 h 605522"/>
              <a:gd name="connsiteX86" fmla="*/ 289729 w 556212"/>
              <a:gd name="connsiteY86" fmla="*/ 85668 h 605522"/>
              <a:gd name="connsiteX87" fmla="*/ 344787 w 556212"/>
              <a:gd name="connsiteY87" fmla="*/ 55513 h 605522"/>
              <a:gd name="connsiteX88" fmla="*/ 329821 w 556212"/>
              <a:gd name="connsiteY88" fmla="*/ 113081 h 605522"/>
              <a:gd name="connsiteX89" fmla="*/ 373758 w 556212"/>
              <a:gd name="connsiteY89" fmla="*/ 38516 h 605522"/>
              <a:gd name="connsiteX90" fmla="*/ 499939 w 556212"/>
              <a:gd name="connsiteY90" fmla="*/ 0 h 6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6212" h="605522">
                <a:moveTo>
                  <a:pt x="15523" y="565364"/>
                </a:moveTo>
                <a:cubicBezTo>
                  <a:pt x="12776" y="566461"/>
                  <a:pt x="11539" y="569613"/>
                  <a:pt x="12638" y="572217"/>
                </a:cubicBezTo>
                <a:cubicBezTo>
                  <a:pt x="13737" y="574958"/>
                  <a:pt x="17034" y="576192"/>
                  <a:pt x="19782" y="575095"/>
                </a:cubicBezTo>
                <a:cubicBezTo>
                  <a:pt x="22530" y="573999"/>
                  <a:pt x="23766" y="570846"/>
                  <a:pt x="22667" y="568242"/>
                </a:cubicBezTo>
                <a:cubicBezTo>
                  <a:pt x="21431" y="565501"/>
                  <a:pt x="18271" y="564268"/>
                  <a:pt x="15523" y="565364"/>
                </a:cubicBezTo>
                <a:close/>
                <a:moveTo>
                  <a:pt x="16347" y="539049"/>
                </a:moveTo>
                <a:lnTo>
                  <a:pt x="38740" y="547821"/>
                </a:lnTo>
                <a:lnTo>
                  <a:pt x="30635" y="580166"/>
                </a:lnTo>
                <a:cubicBezTo>
                  <a:pt x="11814" y="585512"/>
                  <a:pt x="137" y="605522"/>
                  <a:pt x="0" y="605522"/>
                </a:cubicBezTo>
                <a:cubicBezTo>
                  <a:pt x="9479" y="587156"/>
                  <a:pt x="961" y="564268"/>
                  <a:pt x="961" y="564268"/>
                </a:cubicBezTo>
                <a:close/>
                <a:moveTo>
                  <a:pt x="22661" y="519856"/>
                </a:moveTo>
                <a:lnTo>
                  <a:pt x="47914" y="530030"/>
                </a:lnTo>
                <a:lnTo>
                  <a:pt x="43248" y="541167"/>
                </a:lnTo>
                <a:lnTo>
                  <a:pt x="17994" y="530993"/>
                </a:lnTo>
                <a:close/>
                <a:moveTo>
                  <a:pt x="546427" y="448764"/>
                </a:moveTo>
                <a:cubicBezTo>
                  <a:pt x="556312" y="447667"/>
                  <a:pt x="560430" y="457263"/>
                  <a:pt x="550546" y="458359"/>
                </a:cubicBezTo>
                <a:cubicBezTo>
                  <a:pt x="443736" y="469737"/>
                  <a:pt x="365344" y="503186"/>
                  <a:pt x="279951" y="543077"/>
                </a:cubicBezTo>
                <a:cubicBezTo>
                  <a:pt x="203345" y="578992"/>
                  <a:pt x="123993" y="599418"/>
                  <a:pt x="28440" y="602708"/>
                </a:cubicBezTo>
                <a:cubicBezTo>
                  <a:pt x="18418" y="602982"/>
                  <a:pt x="18556" y="593112"/>
                  <a:pt x="28440" y="592701"/>
                </a:cubicBezTo>
                <a:cubicBezTo>
                  <a:pt x="135250" y="589137"/>
                  <a:pt x="215426" y="561857"/>
                  <a:pt x="298897" y="521692"/>
                </a:cubicBezTo>
                <a:cubicBezTo>
                  <a:pt x="374954" y="485228"/>
                  <a:pt x="451836" y="458771"/>
                  <a:pt x="546427" y="448764"/>
                </a:cubicBezTo>
                <a:close/>
                <a:moveTo>
                  <a:pt x="522536" y="36059"/>
                </a:moveTo>
                <a:cubicBezTo>
                  <a:pt x="453339" y="93898"/>
                  <a:pt x="383043" y="135701"/>
                  <a:pt x="383043" y="135701"/>
                </a:cubicBezTo>
                <a:cubicBezTo>
                  <a:pt x="194124" y="254667"/>
                  <a:pt x="90877" y="433529"/>
                  <a:pt x="52709" y="502058"/>
                </a:cubicBezTo>
                <a:lnTo>
                  <a:pt x="45707" y="520561"/>
                </a:lnTo>
                <a:lnTo>
                  <a:pt x="32389" y="515490"/>
                </a:lnTo>
                <a:lnTo>
                  <a:pt x="44883" y="493423"/>
                </a:lnTo>
                <a:lnTo>
                  <a:pt x="44883" y="493560"/>
                </a:lnTo>
                <a:cubicBezTo>
                  <a:pt x="116277" y="366918"/>
                  <a:pt x="200440" y="258505"/>
                  <a:pt x="264694" y="205875"/>
                </a:cubicBezTo>
                <a:cubicBezTo>
                  <a:pt x="348582" y="137208"/>
                  <a:pt x="407070" y="109111"/>
                  <a:pt x="454437" y="79232"/>
                </a:cubicBezTo>
                <a:cubicBezTo>
                  <a:pt x="472423" y="67857"/>
                  <a:pt x="505786" y="50176"/>
                  <a:pt x="522536" y="36059"/>
                </a:cubicBezTo>
                <a:close/>
                <a:moveTo>
                  <a:pt x="542327" y="25898"/>
                </a:moveTo>
                <a:cubicBezTo>
                  <a:pt x="542327" y="25898"/>
                  <a:pt x="553585" y="34396"/>
                  <a:pt x="551114" y="48102"/>
                </a:cubicBezTo>
                <a:lnTo>
                  <a:pt x="508689" y="75652"/>
                </a:lnTo>
                <a:cubicBezTo>
                  <a:pt x="508689" y="75652"/>
                  <a:pt x="535874" y="68798"/>
                  <a:pt x="551526" y="59889"/>
                </a:cubicBezTo>
                <a:lnTo>
                  <a:pt x="551526" y="80175"/>
                </a:lnTo>
                <a:cubicBezTo>
                  <a:pt x="551526" y="80175"/>
                  <a:pt x="517064" y="100460"/>
                  <a:pt x="476973" y="106628"/>
                </a:cubicBezTo>
                <a:cubicBezTo>
                  <a:pt x="476973" y="106628"/>
                  <a:pt x="514043" y="104709"/>
                  <a:pt x="546720" y="92921"/>
                </a:cubicBezTo>
                <a:cubicBezTo>
                  <a:pt x="546720" y="92921"/>
                  <a:pt x="543013" y="109232"/>
                  <a:pt x="534089" y="113069"/>
                </a:cubicBezTo>
                <a:cubicBezTo>
                  <a:pt x="525027" y="117044"/>
                  <a:pt x="507041" y="133629"/>
                  <a:pt x="442236" y="138015"/>
                </a:cubicBezTo>
                <a:cubicBezTo>
                  <a:pt x="442236" y="138015"/>
                  <a:pt x="479582" y="145416"/>
                  <a:pt x="526812" y="129243"/>
                </a:cubicBezTo>
                <a:cubicBezTo>
                  <a:pt x="526812" y="129243"/>
                  <a:pt x="519261" y="166661"/>
                  <a:pt x="485897" y="192017"/>
                </a:cubicBezTo>
                <a:cubicBezTo>
                  <a:pt x="485897" y="192017"/>
                  <a:pt x="466126" y="202845"/>
                  <a:pt x="430566" y="210795"/>
                </a:cubicBezTo>
                <a:cubicBezTo>
                  <a:pt x="430566" y="210795"/>
                  <a:pt x="460772" y="208190"/>
                  <a:pt x="480131" y="202845"/>
                </a:cubicBezTo>
                <a:cubicBezTo>
                  <a:pt x="480131" y="202845"/>
                  <a:pt x="448552" y="221348"/>
                  <a:pt x="420681" y="226009"/>
                </a:cubicBezTo>
                <a:lnTo>
                  <a:pt x="463380" y="220389"/>
                </a:lnTo>
                <a:cubicBezTo>
                  <a:pt x="463380" y="220389"/>
                  <a:pt x="445394" y="247390"/>
                  <a:pt x="381963" y="269183"/>
                </a:cubicBezTo>
                <a:cubicBezTo>
                  <a:pt x="318531" y="290976"/>
                  <a:pt x="286678" y="288372"/>
                  <a:pt x="276792" y="288783"/>
                </a:cubicBezTo>
                <a:cubicBezTo>
                  <a:pt x="266907" y="289194"/>
                  <a:pt x="257845" y="283026"/>
                  <a:pt x="217342" y="296596"/>
                </a:cubicBezTo>
                <a:cubicBezTo>
                  <a:pt x="217342" y="296596"/>
                  <a:pt x="260179" y="289194"/>
                  <a:pt x="285305" y="296596"/>
                </a:cubicBezTo>
                <a:cubicBezTo>
                  <a:pt x="310430" y="303997"/>
                  <a:pt x="371116" y="296596"/>
                  <a:pt x="379079" y="293580"/>
                </a:cubicBezTo>
                <a:cubicBezTo>
                  <a:pt x="379079" y="293580"/>
                  <a:pt x="359995" y="341004"/>
                  <a:pt x="314137" y="356355"/>
                </a:cubicBezTo>
                <a:cubicBezTo>
                  <a:pt x="314137" y="356355"/>
                  <a:pt x="316334" y="354984"/>
                  <a:pt x="275831" y="370198"/>
                </a:cubicBezTo>
                <a:cubicBezTo>
                  <a:pt x="235328" y="385549"/>
                  <a:pt x="210614" y="381985"/>
                  <a:pt x="184116" y="388153"/>
                </a:cubicBezTo>
                <a:cubicBezTo>
                  <a:pt x="184116" y="388153"/>
                  <a:pt x="224070" y="386782"/>
                  <a:pt x="240271" y="388153"/>
                </a:cubicBezTo>
                <a:cubicBezTo>
                  <a:pt x="256472" y="389386"/>
                  <a:pt x="291620" y="374995"/>
                  <a:pt x="291620" y="374995"/>
                </a:cubicBezTo>
                <a:cubicBezTo>
                  <a:pt x="291620" y="374995"/>
                  <a:pt x="199905" y="437358"/>
                  <a:pt x="144025" y="445719"/>
                </a:cubicBezTo>
                <a:cubicBezTo>
                  <a:pt x="88282" y="453943"/>
                  <a:pt x="99540" y="459151"/>
                  <a:pt x="99540" y="459151"/>
                </a:cubicBezTo>
                <a:cubicBezTo>
                  <a:pt x="99540" y="459151"/>
                  <a:pt x="129197" y="450927"/>
                  <a:pt x="151302" y="453532"/>
                </a:cubicBezTo>
                <a:cubicBezTo>
                  <a:pt x="173269" y="456136"/>
                  <a:pt x="220088" y="429957"/>
                  <a:pt x="220088" y="429957"/>
                </a:cubicBezTo>
                <a:cubicBezTo>
                  <a:pt x="220088" y="429957"/>
                  <a:pt x="189471" y="460933"/>
                  <a:pt x="138258" y="475736"/>
                </a:cubicBezTo>
                <a:cubicBezTo>
                  <a:pt x="97618" y="487386"/>
                  <a:pt x="87870" y="491361"/>
                  <a:pt x="81417" y="496569"/>
                </a:cubicBezTo>
                <a:lnTo>
                  <a:pt x="63156" y="496569"/>
                </a:lnTo>
                <a:cubicBezTo>
                  <a:pt x="97618" y="434754"/>
                  <a:pt x="201827" y="254792"/>
                  <a:pt x="388827" y="144457"/>
                </a:cubicBezTo>
                <a:cubicBezTo>
                  <a:pt x="388827" y="144457"/>
                  <a:pt x="436470" y="112521"/>
                  <a:pt x="486035" y="73596"/>
                </a:cubicBezTo>
                <a:cubicBezTo>
                  <a:pt x="517750" y="49747"/>
                  <a:pt x="542327" y="25898"/>
                  <a:pt x="542327" y="25898"/>
                </a:cubicBezTo>
                <a:close/>
                <a:moveTo>
                  <a:pt x="499939" y="0"/>
                </a:moveTo>
                <a:lnTo>
                  <a:pt x="472204" y="47014"/>
                </a:lnTo>
                <a:lnTo>
                  <a:pt x="514767" y="3975"/>
                </a:lnTo>
                <a:lnTo>
                  <a:pt x="492524" y="37968"/>
                </a:lnTo>
                <a:lnTo>
                  <a:pt x="542365" y="5209"/>
                </a:lnTo>
                <a:cubicBezTo>
                  <a:pt x="525202" y="21246"/>
                  <a:pt x="505568" y="37557"/>
                  <a:pt x="486071" y="52908"/>
                </a:cubicBezTo>
                <a:cubicBezTo>
                  <a:pt x="470144" y="64833"/>
                  <a:pt x="452432" y="76758"/>
                  <a:pt x="435132" y="85668"/>
                </a:cubicBezTo>
                <a:cubicBezTo>
                  <a:pt x="385978" y="110751"/>
                  <a:pt x="327487" y="145292"/>
                  <a:pt x="251559" y="204643"/>
                </a:cubicBezTo>
                <a:cubicBezTo>
                  <a:pt x="178377" y="261938"/>
                  <a:pt x="60846" y="444787"/>
                  <a:pt x="36406" y="495228"/>
                </a:cubicBezTo>
                <a:lnTo>
                  <a:pt x="27481" y="495228"/>
                </a:lnTo>
                <a:cubicBezTo>
                  <a:pt x="21852" y="484400"/>
                  <a:pt x="21028" y="445198"/>
                  <a:pt x="35720" y="393660"/>
                </a:cubicBezTo>
                <a:cubicBezTo>
                  <a:pt x="35720" y="393660"/>
                  <a:pt x="37642" y="439304"/>
                  <a:pt x="45056" y="442045"/>
                </a:cubicBezTo>
                <a:cubicBezTo>
                  <a:pt x="45056" y="442045"/>
                  <a:pt x="37642" y="411205"/>
                  <a:pt x="53157" y="378583"/>
                </a:cubicBezTo>
                <a:cubicBezTo>
                  <a:pt x="53157" y="378583"/>
                  <a:pt x="47116" y="415180"/>
                  <a:pt x="53157" y="421759"/>
                </a:cubicBezTo>
                <a:cubicBezTo>
                  <a:pt x="53157" y="421759"/>
                  <a:pt x="62631" y="351717"/>
                  <a:pt x="73478" y="325537"/>
                </a:cubicBezTo>
                <a:cubicBezTo>
                  <a:pt x="73478" y="325537"/>
                  <a:pt x="80206" y="296205"/>
                  <a:pt x="144326" y="234798"/>
                </a:cubicBezTo>
                <a:cubicBezTo>
                  <a:pt x="144326" y="234798"/>
                  <a:pt x="142266" y="275233"/>
                  <a:pt x="151740" y="286336"/>
                </a:cubicBezTo>
                <a:cubicBezTo>
                  <a:pt x="161214" y="297438"/>
                  <a:pt x="136225" y="251109"/>
                  <a:pt x="166569" y="191622"/>
                </a:cubicBezTo>
                <a:cubicBezTo>
                  <a:pt x="166569" y="191622"/>
                  <a:pt x="210368" y="131449"/>
                  <a:pt x="271880" y="96085"/>
                </a:cubicBezTo>
                <a:cubicBezTo>
                  <a:pt x="271880" y="96085"/>
                  <a:pt x="257737" y="131449"/>
                  <a:pt x="261719" y="149679"/>
                </a:cubicBezTo>
                <a:cubicBezTo>
                  <a:pt x="261719" y="149679"/>
                  <a:pt x="268310" y="103350"/>
                  <a:pt x="289729" y="85668"/>
                </a:cubicBezTo>
                <a:cubicBezTo>
                  <a:pt x="289729" y="85668"/>
                  <a:pt x="333254" y="60858"/>
                  <a:pt x="344787" y="55513"/>
                </a:cubicBezTo>
                <a:cubicBezTo>
                  <a:pt x="344787" y="55513"/>
                  <a:pt x="329135" y="90191"/>
                  <a:pt x="329821" y="113081"/>
                </a:cubicBezTo>
                <a:cubicBezTo>
                  <a:pt x="329821" y="113081"/>
                  <a:pt x="349455" y="67301"/>
                  <a:pt x="373758" y="38516"/>
                </a:cubicBezTo>
                <a:cubicBezTo>
                  <a:pt x="373758" y="38516"/>
                  <a:pt x="434446" y="5894"/>
                  <a:pt x="4999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chn.docer.com/works?userid=369863385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7523" y="76979"/>
            <a:ext cx="12192000" cy="6858000"/>
            <a:chOff x="0" y="0"/>
            <a:chExt cx="12192000" cy="6858000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-1270000" y="986329"/>
            <a:ext cx="685800" cy="685800"/>
          </a:xfrm>
          <a:prstGeom prst="rect">
            <a:avLst/>
          </a:prstGeom>
          <a:solidFill>
            <a:srgbClr val="71929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-1270000" y="1904241"/>
            <a:ext cx="685800" cy="685800"/>
          </a:xfrm>
          <a:prstGeom prst="rect">
            <a:avLst/>
          </a:prstGeom>
          <a:solidFill>
            <a:srgbClr val="525C5B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270000" y="2822153"/>
            <a:ext cx="685800" cy="685800"/>
          </a:xfrm>
          <a:prstGeom prst="rect">
            <a:avLst/>
          </a:prstGeom>
          <a:solidFill>
            <a:srgbClr val="89898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-1270000" y="3740065"/>
            <a:ext cx="685800" cy="685800"/>
          </a:xfrm>
          <a:prstGeom prst="rect">
            <a:avLst/>
          </a:prstGeom>
          <a:solidFill>
            <a:srgbClr val="DBDAD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270000" y="4657977"/>
            <a:ext cx="685800" cy="685800"/>
          </a:xfrm>
          <a:prstGeom prst="rect">
            <a:avLst/>
          </a:prstGeom>
          <a:solidFill>
            <a:srgbClr val="0C1B3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-1270000" y="5575890"/>
            <a:ext cx="685800" cy="685800"/>
          </a:xfrm>
          <a:prstGeom prst="rect">
            <a:avLst/>
          </a:prstGeom>
          <a:solidFill>
            <a:srgbClr val="7BAB3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2749190" y="4562169"/>
            <a:ext cx="6828666" cy="28866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4835465" y="2645637"/>
            <a:ext cx="2656115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zh-CN" altLang="en-US" sz="5400" dirty="0">
                <a:solidFill>
                  <a:schemeClr val="accent1"/>
                </a:solidFill>
                <a:latin typeface="+mj-ea"/>
                <a:ea typeface="+mj-ea"/>
              </a:rPr>
              <a:t> 爱刷题</a:t>
            </a:r>
            <a:r>
              <a:rPr lang="en-US" altLang="zh-CN" sz="5400" dirty="0">
                <a:solidFill>
                  <a:schemeClr val="accent1"/>
                </a:solidFill>
                <a:latin typeface="+mj-ea"/>
                <a:ea typeface="+mj-ea"/>
              </a:rPr>
              <a:t>PPT</a:t>
            </a:r>
            <a:endParaRPr lang="zh-CN" altLang="en-US" sz="5400" b="0" i="0" dirty="0">
              <a:solidFill>
                <a:schemeClr val="accent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textcount"/>
          <p:cNvSpPr txBox="1"/>
          <p:nvPr/>
        </p:nvSpPr>
        <p:spPr>
          <a:xfrm>
            <a:off x="2749190" y="4543881"/>
            <a:ext cx="6828666" cy="287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pc="300" dirty="0">
                <a:solidFill>
                  <a:schemeClr val="bg1"/>
                </a:solidFill>
              </a:rPr>
              <a:t> 组号：</a:t>
            </a:r>
            <a:r>
              <a:rPr lang="en-US" altLang="zh-CN" spc="300" dirty="0">
                <a:solidFill>
                  <a:schemeClr val="bg1"/>
                </a:solidFill>
              </a:rPr>
              <a:t>g003 </a:t>
            </a:r>
            <a:r>
              <a:rPr lang="zh-CN" altLang="en-US" spc="300" dirty="0">
                <a:solidFill>
                  <a:schemeClr val="bg1"/>
                </a:solidFill>
              </a:rPr>
              <a:t>组员：张浩，金方永，陈紫慧</a:t>
            </a:r>
            <a:endParaRPr lang="en-US" altLang="zh-CN" spc="3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8D7412-BCC8-47B8-B74B-FEA1F5DE6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598" y="2749371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93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Part three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研究成果及结论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altLang="zh-CN"/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H="1">
            <a:off x="5226934" y="1501140"/>
            <a:ext cx="5994401" cy="4185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5689600" y="1656080"/>
            <a:ext cx="0" cy="3789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/>
              <a:t>研究过程</a:t>
            </a:r>
          </a:p>
        </p:txBody>
      </p:sp>
      <p:sp>
        <p:nvSpPr>
          <p:cNvPr id="2" name="矩形 1"/>
          <p:cNvSpPr/>
          <p:nvPr/>
        </p:nvSpPr>
        <p:spPr>
          <a:xfrm>
            <a:off x="970665" y="1501140"/>
            <a:ext cx="4256269" cy="4185920"/>
          </a:xfrm>
          <a:prstGeom prst="rect">
            <a:avLst/>
          </a:prstGeom>
          <a:blipFill dpi="0" rotWithShape="1">
            <a:blip r:embed="rId2"/>
            <a:srcRect/>
            <a:stretch>
              <a:fillRect l="-18702" r="-1870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614670" y="1741870"/>
            <a:ext cx="5240183" cy="623953"/>
            <a:chOff x="5614670" y="1608100"/>
            <a:chExt cx="5240183" cy="623953"/>
          </a:xfrm>
        </p:grpSpPr>
        <p:sp>
          <p:nvSpPr>
            <p:cNvPr id="25" name="椭圆 24"/>
            <p:cNvSpPr/>
            <p:nvPr/>
          </p:nvSpPr>
          <p:spPr>
            <a:xfrm>
              <a:off x="5614670" y="1845147"/>
              <a:ext cx="149860" cy="14986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635625" y="1866102"/>
              <a:ext cx="107950" cy="1079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5818505" y="1608100"/>
              <a:ext cx="5036348" cy="623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B3868"/>
                </a:buClr>
              </a:pPr>
              <a:r>
                <a:rPr lang="zh-CN" altLang="en-US" sz="1400" spc="30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为客户提供有效服务，是我们工作的方向和价值评价的标尺，成就客户就是成就我们自己；</a:t>
              </a:r>
              <a:endParaRPr lang="en-US" altLang="zh-CN" sz="1400" spc="30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614670" y="2752459"/>
            <a:ext cx="5240183" cy="623953"/>
            <a:chOff x="5614670" y="1608100"/>
            <a:chExt cx="5240183" cy="623953"/>
          </a:xfrm>
        </p:grpSpPr>
        <p:sp>
          <p:nvSpPr>
            <p:cNvPr id="32" name="椭圆 31"/>
            <p:cNvSpPr/>
            <p:nvPr/>
          </p:nvSpPr>
          <p:spPr>
            <a:xfrm>
              <a:off x="5614670" y="1845147"/>
              <a:ext cx="149860" cy="14986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5635625" y="1866102"/>
              <a:ext cx="107950" cy="1079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5818505" y="1608100"/>
              <a:ext cx="5036348" cy="623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B3868"/>
                </a:buClr>
              </a:pPr>
              <a:r>
                <a:rPr lang="zh-CN" altLang="en-US" sz="1400" spc="30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为客户提供有效服务，是我们工作的方向和价值评价的标尺，成就客户就是成就我们自己；</a:t>
              </a:r>
              <a:endParaRPr lang="en-US" altLang="zh-CN" sz="1400" spc="30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614670" y="3763048"/>
            <a:ext cx="5240183" cy="623953"/>
            <a:chOff x="5614670" y="1608100"/>
            <a:chExt cx="5240183" cy="623953"/>
          </a:xfrm>
        </p:grpSpPr>
        <p:sp>
          <p:nvSpPr>
            <p:cNvPr id="36" name="椭圆 35"/>
            <p:cNvSpPr/>
            <p:nvPr/>
          </p:nvSpPr>
          <p:spPr>
            <a:xfrm>
              <a:off x="5614670" y="1845147"/>
              <a:ext cx="149860" cy="14986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5635625" y="1866102"/>
              <a:ext cx="107950" cy="1079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5818505" y="1608100"/>
              <a:ext cx="5036348" cy="623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B3868"/>
                </a:buClr>
              </a:pPr>
              <a:r>
                <a:rPr lang="zh-CN" altLang="en-US" sz="1400" spc="30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为客户提供有效服务，是我们工作的方向和价值评价的标尺，成就客户就是成就我们自己；</a:t>
              </a:r>
              <a:endParaRPr lang="en-US" altLang="zh-CN" sz="1400" spc="30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614670" y="4773637"/>
            <a:ext cx="5240183" cy="623953"/>
            <a:chOff x="5614670" y="1608100"/>
            <a:chExt cx="5240183" cy="623953"/>
          </a:xfrm>
        </p:grpSpPr>
        <p:sp>
          <p:nvSpPr>
            <p:cNvPr id="40" name="椭圆 39"/>
            <p:cNvSpPr/>
            <p:nvPr/>
          </p:nvSpPr>
          <p:spPr>
            <a:xfrm>
              <a:off x="5614670" y="1845147"/>
              <a:ext cx="149860" cy="14986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5635625" y="1866102"/>
              <a:ext cx="107950" cy="1079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5818505" y="1608100"/>
              <a:ext cx="5036348" cy="623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B3868"/>
                </a:buClr>
              </a:pPr>
              <a:r>
                <a:rPr lang="zh-CN" altLang="en-US" sz="1400" spc="30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为客户提供有效服务，是我们工作的方向和价值评价的标尺，成就客户就是成就我们自己；</a:t>
              </a:r>
              <a:endParaRPr lang="en-US" altLang="zh-CN" sz="1400" spc="30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/>
              <a:t>研究成果及结论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960856" y="3235692"/>
            <a:ext cx="3212776" cy="2075034"/>
            <a:chOff x="2126184" y="8084206"/>
            <a:chExt cx="3343539" cy="2215072"/>
          </a:xfrm>
        </p:grpSpPr>
        <p:sp>
          <p:nvSpPr>
            <p:cNvPr id="27" name="矩形 26"/>
            <p:cNvSpPr/>
            <p:nvPr/>
          </p:nvSpPr>
          <p:spPr>
            <a:xfrm>
              <a:off x="2126184" y="8553992"/>
              <a:ext cx="3343539" cy="174528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B3868"/>
                </a:buClr>
              </a:pPr>
              <a:r>
                <a:rPr lang="zh-CN" altLang="en-US" sz="1400" spc="30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为客户提供有效服务，是我们工作的方向和价值评价的标尺，成就客户就是成就我们自己；为客户提供有效服务，是我们工作的方向和价值评价的标尺</a:t>
              </a:r>
              <a:endParaRPr lang="en-US" altLang="zh-CN" sz="1400" spc="300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28" name="文本框 7"/>
            <p:cNvSpPr txBox="1"/>
            <p:nvPr/>
          </p:nvSpPr>
          <p:spPr>
            <a:xfrm>
              <a:off x="2463950" y="8084206"/>
              <a:ext cx="2668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>
                  <a:solidFill>
                    <a:schemeClr val="accent1"/>
                  </a:solidFill>
                  <a:latin typeface="+mj-ea"/>
                  <a:ea typeface="+mj-ea"/>
                </a:rPr>
                <a:t>这里输入标题</a:t>
              </a:r>
              <a:endParaRPr lang="zh-CN" altLang="en-US" sz="2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22960" y="2193675"/>
            <a:ext cx="11118832" cy="517055"/>
            <a:chOff x="622960" y="3375229"/>
            <a:chExt cx="11118832" cy="517055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664280" y="3399896"/>
              <a:ext cx="10858500" cy="0"/>
            </a:xfrm>
            <a:prstGeom prst="line">
              <a:avLst/>
            </a:prstGeom>
            <a:ln w="57150" cap="flat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786000" y="3554765"/>
              <a:ext cx="10800000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786000" y="3709634"/>
              <a:ext cx="10800000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664280" y="3864504"/>
              <a:ext cx="10858500" cy="0"/>
            </a:xfrm>
            <a:prstGeom prst="line">
              <a:avLst/>
            </a:prstGeom>
            <a:ln w="57150" cap="flat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eft-arrowhead_45248"/>
            <p:cNvSpPr>
              <a:spLocks noChangeAspect="1"/>
            </p:cNvSpPr>
            <p:nvPr/>
          </p:nvSpPr>
          <p:spPr bwMode="auto">
            <a:xfrm flipH="1">
              <a:off x="4173632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40" name="left-arrowhead_45248"/>
            <p:cNvSpPr>
              <a:spLocks noChangeAspect="1"/>
            </p:cNvSpPr>
            <p:nvPr/>
          </p:nvSpPr>
          <p:spPr bwMode="auto">
            <a:xfrm flipH="1">
              <a:off x="7631325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50" name="left-arrowhead_45248"/>
            <p:cNvSpPr>
              <a:spLocks noChangeAspect="1"/>
            </p:cNvSpPr>
            <p:nvPr/>
          </p:nvSpPr>
          <p:spPr bwMode="auto">
            <a:xfrm flipH="1">
              <a:off x="622960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54" name="left-arrowhead_45248"/>
            <p:cNvSpPr>
              <a:spLocks noChangeAspect="1"/>
            </p:cNvSpPr>
            <p:nvPr/>
          </p:nvSpPr>
          <p:spPr bwMode="auto">
            <a:xfrm flipH="1">
              <a:off x="11354748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2090548" y="1996470"/>
            <a:ext cx="953392" cy="908352"/>
            <a:chOff x="1774568" y="3178024"/>
            <a:chExt cx="953392" cy="908352"/>
          </a:xfrm>
        </p:grpSpPr>
        <p:sp>
          <p:nvSpPr>
            <p:cNvPr id="60" name="矩形: 圆角 59"/>
            <p:cNvSpPr/>
            <p:nvPr/>
          </p:nvSpPr>
          <p:spPr>
            <a:xfrm>
              <a:off x="1774568" y="3178024"/>
              <a:ext cx="953392" cy="908352"/>
            </a:xfrm>
            <a:prstGeom prst="roundRect">
              <a:avLst>
                <a:gd name="adj" fmla="val 1482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62" name="矩形: 圆角 61"/>
            <p:cNvSpPr/>
            <p:nvPr/>
          </p:nvSpPr>
          <p:spPr>
            <a:xfrm>
              <a:off x="1805048" y="3207064"/>
              <a:ext cx="892432" cy="850272"/>
            </a:xfrm>
            <a:prstGeom prst="roundRect">
              <a:avLst>
                <a:gd name="adj" fmla="val 14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66" name="ïśļiḑé"/>
            <p:cNvSpPr/>
            <p:nvPr/>
          </p:nvSpPr>
          <p:spPr>
            <a:xfrm>
              <a:off x="2046742" y="3435508"/>
              <a:ext cx="409044" cy="393384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</p:grpSp>
      <p:grpSp>
        <p:nvGrpSpPr>
          <p:cNvPr id="69" name="Group 47"/>
          <p:cNvGrpSpPr/>
          <p:nvPr/>
        </p:nvGrpSpPr>
        <p:grpSpPr>
          <a:xfrm>
            <a:off x="5619305" y="1996470"/>
            <a:ext cx="953392" cy="908352"/>
            <a:chOff x="1774568" y="3178024"/>
            <a:chExt cx="953392" cy="908352"/>
          </a:xfrm>
        </p:grpSpPr>
        <p:sp>
          <p:nvSpPr>
            <p:cNvPr id="70" name="矩形: 圆角 69"/>
            <p:cNvSpPr/>
            <p:nvPr/>
          </p:nvSpPr>
          <p:spPr>
            <a:xfrm>
              <a:off x="1774568" y="3178024"/>
              <a:ext cx="953392" cy="908352"/>
            </a:xfrm>
            <a:prstGeom prst="roundRect">
              <a:avLst>
                <a:gd name="adj" fmla="val 1482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71" name="矩形: 圆角 70"/>
            <p:cNvSpPr/>
            <p:nvPr/>
          </p:nvSpPr>
          <p:spPr>
            <a:xfrm>
              <a:off x="1805048" y="3207064"/>
              <a:ext cx="892432" cy="850272"/>
            </a:xfrm>
            <a:prstGeom prst="roundRect">
              <a:avLst>
                <a:gd name="adj" fmla="val 14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72" name="ïśļiḑé"/>
            <p:cNvSpPr/>
            <p:nvPr/>
          </p:nvSpPr>
          <p:spPr>
            <a:xfrm>
              <a:off x="2046742" y="3427913"/>
              <a:ext cx="409044" cy="408568"/>
            </a:xfrm>
            <a:custGeom>
              <a:avLst/>
              <a:gdLst>
                <a:gd name="connsiteX0" fmla="*/ 20293 w 607428"/>
                <a:gd name="connsiteY0" fmla="*/ 364032 h 606722"/>
                <a:gd name="connsiteX1" fmla="*/ 20293 w 607428"/>
                <a:gd name="connsiteY1" fmla="*/ 586461 h 606722"/>
                <a:gd name="connsiteX2" fmla="*/ 50645 w 607428"/>
                <a:gd name="connsiteY2" fmla="*/ 586461 h 606722"/>
                <a:gd name="connsiteX3" fmla="*/ 50645 w 607428"/>
                <a:gd name="connsiteY3" fmla="*/ 576330 h 606722"/>
                <a:gd name="connsiteX4" fmla="*/ 50645 w 607428"/>
                <a:gd name="connsiteY4" fmla="*/ 379228 h 606722"/>
                <a:gd name="connsiteX5" fmla="*/ 50645 w 607428"/>
                <a:gd name="connsiteY5" fmla="*/ 364032 h 606722"/>
                <a:gd name="connsiteX6" fmla="*/ 162033 w 607428"/>
                <a:gd name="connsiteY6" fmla="*/ 334909 h 606722"/>
                <a:gd name="connsiteX7" fmla="*/ 192432 w 607428"/>
                <a:gd name="connsiteY7" fmla="*/ 345815 h 606722"/>
                <a:gd name="connsiteX8" fmla="*/ 250108 w 607428"/>
                <a:gd name="connsiteY8" fmla="*/ 364032 h 606722"/>
                <a:gd name="connsiteX9" fmla="*/ 289627 w 607428"/>
                <a:gd name="connsiteY9" fmla="*/ 364032 h 606722"/>
                <a:gd name="connsiteX10" fmla="*/ 362523 w 607428"/>
                <a:gd name="connsiteY10" fmla="*/ 401444 h 606722"/>
                <a:gd name="connsiteX11" fmla="*/ 364570 w 607428"/>
                <a:gd name="connsiteY11" fmla="*/ 424727 h 606722"/>
                <a:gd name="connsiteX12" fmla="*/ 212636 w 607428"/>
                <a:gd name="connsiteY12" fmla="*/ 424727 h 606722"/>
                <a:gd name="connsiteX13" fmla="*/ 162081 w 607428"/>
                <a:gd name="connsiteY13" fmla="*/ 465160 h 606722"/>
                <a:gd name="connsiteX14" fmla="*/ 172138 w 607428"/>
                <a:gd name="connsiteY14" fmla="*/ 475291 h 606722"/>
                <a:gd name="connsiteX15" fmla="*/ 182285 w 607428"/>
                <a:gd name="connsiteY15" fmla="*/ 465160 h 606722"/>
                <a:gd name="connsiteX16" fmla="*/ 212636 w 607428"/>
                <a:gd name="connsiteY16" fmla="*/ 444899 h 606722"/>
                <a:gd name="connsiteX17" fmla="*/ 364570 w 607428"/>
                <a:gd name="connsiteY17" fmla="*/ 444899 h 606722"/>
                <a:gd name="connsiteX18" fmla="*/ 371691 w 607428"/>
                <a:gd name="connsiteY18" fmla="*/ 443922 h 606722"/>
                <a:gd name="connsiteX19" fmla="*/ 398037 w 607428"/>
                <a:gd name="connsiteY19" fmla="*/ 434768 h 606722"/>
                <a:gd name="connsiteX20" fmla="*/ 434440 w 607428"/>
                <a:gd name="connsiteY20" fmla="*/ 426682 h 606722"/>
                <a:gd name="connsiteX21" fmla="*/ 521578 w 607428"/>
                <a:gd name="connsiteY21" fmla="*/ 373096 h 606722"/>
                <a:gd name="connsiteX22" fmla="*/ 602573 w 607428"/>
                <a:gd name="connsiteY22" fmla="*/ 374163 h 606722"/>
                <a:gd name="connsiteX23" fmla="*/ 596521 w 607428"/>
                <a:gd name="connsiteY23" fmla="*/ 414596 h 606722"/>
                <a:gd name="connsiteX24" fmla="*/ 443608 w 607428"/>
                <a:gd name="connsiteY24" fmla="*/ 531898 h 606722"/>
                <a:gd name="connsiteX25" fmla="*/ 410142 w 607428"/>
                <a:gd name="connsiteY25" fmla="*/ 549049 h 606722"/>
                <a:gd name="connsiteX26" fmla="*/ 395990 w 607428"/>
                <a:gd name="connsiteY26" fmla="*/ 551093 h 606722"/>
                <a:gd name="connsiteX27" fmla="*/ 264349 w 607428"/>
                <a:gd name="connsiteY27" fmla="*/ 571265 h 606722"/>
                <a:gd name="connsiteX28" fmla="*/ 202579 w 607428"/>
                <a:gd name="connsiteY28" fmla="*/ 576330 h 606722"/>
                <a:gd name="connsiteX29" fmla="*/ 70938 w 607428"/>
                <a:gd name="connsiteY29" fmla="*/ 576330 h 606722"/>
                <a:gd name="connsiteX30" fmla="*/ 70938 w 607428"/>
                <a:gd name="connsiteY30" fmla="*/ 606722 h 606722"/>
                <a:gd name="connsiteX31" fmla="*/ 0 w 607428"/>
                <a:gd name="connsiteY31" fmla="*/ 606722 h 606722"/>
                <a:gd name="connsiteX32" fmla="*/ 0 w 607428"/>
                <a:gd name="connsiteY32" fmla="*/ 343771 h 606722"/>
                <a:gd name="connsiteX33" fmla="*/ 70938 w 607428"/>
                <a:gd name="connsiteY33" fmla="*/ 343771 h 606722"/>
                <a:gd name="connsiteX34" fmla="*/ 70938 w 607428"/>
                <a:gd name="connsiteY34" fmla="*/ 366076 h 606722"/>
                <a:gd name="connsiteX35" fmla="*/ 162033 w 607428"/>
                <a:gd name="connsiteY35" fmla="*/ 334909 h 606722"/>
                <a:gd name="connsiteX36" fmla="*/ 455783 w 607428"/>
                <a:gd name="connsiteY36" fmla="*/ 63721 h 606722"/>
                <a:gd name="connsiteX37" fmla="*/ 476036 w 607428"/>
                <a:gd name="connsiteY37" fmla="*/ 83938 h 606722"/>
                <a:gd name="connsiteX38" fmla="*/ 455783 w 607428"/>
                <a:gd name="connsiteY38" fmla="*/ 104155 h 606722"/>
                <a:gd name="connsiteX39" fmla="*/ 435530 w 607428"/>
                <a:gd name="connsiteY39" fmla="*/ 83938 h 606722"/>
                <a:gd name="connsiteX40" fmla="*/ 455783 w 607428"/>
                <a:gd name="connsiteY40" fmla="*/ 63721 h 606722"/>
                <a:gd name="connsiteX41" fmla="*/ 455725 w 607428"/>
                <a:gd name="connsiteY41" fmla="*/ 43462 h 606722"/>
                <a:gd name="connsiteX42" fmla="*/ 415227 w 607428"/>
                <a:gd name="connsiteY42" fmla="*/ 83903 h 606722"/>
                <a:gd name="connsiteX43" fmla="*/ 455725 w 607428"/>
                <a:gd name="connsiteY43" fmla="*/ 124343 h 606722"/>
                <a:gd name="connsiteX44" fmla="*/ 496222 w 607428"/>
                <a:gd name="connsiteY44" fmla="*/ 83903 h 606722"/>
                <a:gd name="connsiteX45" fmla="*/ 455725 w 607428"/>
                <a:gd name="connsiteY45" fmla="*/ 43462 h 606722"/>
                <a:gd name="connsiteX46" fmla="*/ 445578 w 607428"/>
                <a:gd name="connsiteY46" fmla="*/ 0 h 606722"/>
                <a:gd name="connsiteX47" fmla="*/ 536720 w 607428"/>
                <a:gd name="connsiteY47" fmla="*/ 91013 h 606722"/>
                <a:gd name="connsiteX48" fmla="*/ 445578 w 607428"/>
                <a:gd name="connsiteY48" fmla="*/ 182027 h 606722"/>
                <a:gd name="connsiteX49" fmla="*/ 428400 w 607428"/>
                <a:gd name="connsiteY49" fmla="*/ 179982 h 606722"/>
                <a:gd name="connsiteX50" fmla="*/ 413180 w 607428"/>
                <a:gd name="connsiteY50" fmla="*/ 198203 h 606722"/>
                <a:gd name="connsiteX51" fmla="*/ 405081 w 607428"/>
                <a:gd name="connsiteY51" fmla="*/ 202291 h 606722"/>
                <a:gd name="connsiteX52" fmla="*/ 374730 w 607428"/>
                <a:gd name="connsiteY52" fmla="*/ 202291 h 606722"/>
                <a:gd name="connsiteX53" fmla="*/ 374730 w 607428"/>
                <a:gd name="connsiteY53" fmla="*/ 232599 h 606722"/>
                <a:gd name="connsiteX54" fmla="*/ 364583 w 607428"/>
                <a:gd name="connsiteY54" fmla="*/ 242732 h 606722"/>
                <a:gd name="connsiteX55" fmla="*/ 334232 w 607428"/>
                <a:gd name="connsiteY55" fmla="*/ 242732 h 606722"/>
                <a:gd name="connsiteX56" fmla="*/ 334232 w 607428"/>
                <a:gd name="connsiteY56" fmla="*/ 273040 h 606722"/>
                <a:gd name="connsiteX57" fmla="*/ 324086 w 607428"/>
                <a:gd name="connsiteY57" fmla="*/ 283172 h 606722"/>
                <a:gd name="connsiteX58" fmla="*/ 283588 w 607428"/>
                <a:gd name="connsiteY58" fmla="*/ 283172 h 606722"/>
                <a:gd name="connsiteX59" fmla="*/ 283588 w 607428"/>
                <a:gd name="connsiteY59" fmla="*/ 313481 h 606722"/>
                <a:gd name="connsiteX60" fmla="*/ 273441 w 607428"/>
                <a:gd name="connsiteY60" fmla="*/ 323613 h 606722"/>
                <a:gd name="connsiteX61" fmla="*/ 222797 w 607428"/>
                <a:gd name="connsiteY61" fmla="*/ 323613 h 606722"/>
                <a:gd name="connsiteX62" fmla="*/ 212651 w 607428"/>
                <a:gd name="connsiteY62" fmla="*/ 315525 h 606722"/>
                <a:gd name="connsiteX63" fmla="*/ 202593 w 607428"/>
                <a:gd name="connsiteY63" fmla="*/ 264952 h 606722"/>
                <a:gd name="connsiteX64" fmla="*/ 205619 w 607428"/>
                <a:gd name="connsiteY64" fmla="*/ 255886 h 606722"/>
                <a:gd name="connsiteX65" fmla="*/ 356484 w 607428"/>
                <a:gd name="connsiteY65" fmla="*/ 108167 h 606722"/>
                <a:gd name="connsiteX66" fmla="*/ 354437 w 607428"/>
                <a:gd name="connsiteY66" fmla="*/ 91013 h 606722"/>
                <a:gd name="connsiteX67" fmla="*/ 445578 w 607428"/>
                <a:gd name="connsiteY6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07428" h="606722">
                  <a:moveTo>
                    <a:pt x="20293" y="364032"/>
                  </a:moveTo>
                  <a:lnTo>
                    <a:pt x="20293" y="586461"/>
                  </a:lnTo>
                  <a:lnTo>
                    <a:pt x="50645" y="586461"/>
                  </a:lnTo>
                  <a:lnTo>
                    <a:pt x="50645" y="576330"/>
                  </a:lnTo>
                  <a:lnTo>
                    <a:pt x="50645" y="379228"/>
                  </a:lnTo>
                  <a:lnTo>
                    <a:pt x="50645" y="364032"/>
                  </a:lnTo>
                  <a:close/>
                  <a:moveTo>
                    <a:pt x="162033" y="334909"/>
                  </a:moveTo>
                  <a:cubicBezTo>
                    <a:pt x="172923" y="335712"/>
                    <a:pt x="183309" y="338994"/>
                    <a:pt x="192432" y="345815"/>
                  </a:cubicBezTo>
                  <a:cubicBezTo>
                    <a:pt x="207652" y="356923"/>
                    <a:pt x="228925" y="364032"/>
                    <a:pt x="250108" y="364032"/>
                  </a:cubicBezTo>
                  <a:lnTo>
                    <a:pt x="289627" y="364032"/>
                  </a:lnTo>
                  <a:cubicBezTo>
                    <a:pt x="318999" y="364032"/>
                    <a:pt x="346324" y="378162"/>
                    <a:pt x="362523" y="401444"/>
                  </a:cubicBezTo>
                  <a:cubicBezTo>
                    <a:pt x="368665" y="410508"/>
                    <a:pt x="366617" y="424727"/>
                    <a:pt x="364570" y="424727"/>
                  </a:cubicBezTo>
                  <a:lnTo>
                    <a:pt x="212636" y="424727"/>
                  </a:lnTo>
                  <a:cubicBezTo>
                    <a:pt x="181306" y="424727"/>
                    <a:pt x="162081" y="439834"/>
                    <a:pt x="162081" y="465160"/>
                  </a:cubicBezTo>
                  <a:cubicBezTo>
                    <a:pt x="162081" y="471203"/>
                    <a:pt x="166086" y="475291"/>
                    <a:pt x="172138" y="475291"/>
                  </a:cubicBezTo>
                  <a:cubicBezTo>
                    <a:pt x="178280" y="475291"/>
                    <a:pt x="182285" y="471203"/>
                    <a:pt x="182285" y="465160"/>
                  </a:cubicBezTo>
                  <a:cubicBezTo>
                    <a:pt x="182285" y="460095"/>
                    <a:pt x="182285" y="444899"/>
                    <a:pt x="212636" y="444899"/>
                  </a:cubicBezTo>
                  <a:lnTo>
                    <a:pt x="364570" y="444899"/>
                  </a:lnTo>
                  <a:cubicBezTo>
                    <a:pt x="366617" y="444899"/>
                    <a:pt x="368665" y="443922"/>
                    <a:pt x="371691" y="443922"/>
                  </a:cubicBezTo>
                  <a:cubicBezTo>
                    <a:pt x="378722" y="437879"/>
                    <a:pt x="388869" y="435835"/>
                    <a:pt x="398037" y="434768"/>
                  </a:cubicBezTo>
                  <a:cubicBezTo>
                    <a:pt x="413168" y="433791"/>
                    <a:pt x="426341" y="430770"/>
                    <a:pt x="434440" y="426682"/>
                  </a:cubicBezTo>
                  <a:lnTo>
                    <a:pt x="521578" y="373096"/>
                  </a:lnTo>
                  <a:cubicBezTo>
                    <a:pt x="567149" y="348836"/>
                    <a:pt x="584327" y="349902"/>
                    <a:pt x="602573" y="374163"/>
                  </a:cubicBezTo>
                  <a:cubicBezTo>
                    <a:pt x="610673" y="386248"/>
                    <a:pt x="608626" y="404466"/>
                    <a:pt x="596521" y="414596"/>
                  </a:cubicBezTo>
                  <a:lnTo>
                    <a:pt x="443608" y="531898"/>
                  </a:lnTo>
                  <a:cubicBezTo>
                    <a:pt x="433461" y="541940"/>
                    <a:pt x="422335" y="547005"/>
                    <a:pt x="410142" y="549049"/>
                  </a:cubicBezTo>
                  <a:cubicBezTo>
                    <a:pt x="406136" y="550115"/>
                    <a:pt x="401063" y="551093"/>
                    <a:pt x="395990" y="551093"/>
                  </a:cubicBezTo>
                  <a:lnTo>
                    <a:pt x="264349" y="571265"/>
                  </a:lnTo>
                  <a:cubicBezTo>
                    <a:pt x="244056" y="574375"/>
                    <a:pt x="222783" y="576330"/>
                    <a:pt x="202579" y="576330"/>
                  </a:cubicBezTo>
                  <a:lnTo>
                    <a:pt x="70938" y="576330"/>
                  </a:lnTo>
                  <a:lnTo>
                    <a:pt x="70938" y="606722"/>
                  </a:lnTo>
                  <a:lnTo>
                    <a:pt x="0" y="606722"/>
                  </a:lnTo>
                  <a:lnTo>
                    <a:pt x="0" y="343771"/>
                  </a:lnTo>
                  <a:lnTo>
                    <a:pt x="70938" y="343771"/>
                  </a:lnTo>
                  <a:lnTo>
                    <a:pt x="70938" y="366076"/>
                  </a:lnTo>
                  <a:cubicBezTo>
                    <a:pt x="92166" y="352413"/>
                    <a:pt x="129365" y="332502"/>
                    <a:pt x="162033" y="334909"/>
                  </a:cubicBezTo>
                  <a:close/>
                  <a:moveTo>
                    <a:pt x="455783" y="63721"/>
                  </a:moveTo>
                  <a:cubicBezTo>
                    <a:pt x="466968" y="63721"/>
                    <a:pt x="476036" y="72772"/>
                    <a:pt x="476036" y="83938"/>
                  </a:cubicBezTo>
                  <a:cubicBezTo>
                    <a:pt x="476036" y="95104"/>
                    <a:pt x="466968" y="104155"/>
                    <a:pt x="455783" y="104155"/>
                  </a:cubicBezTo>
                  <a:cubicBezTo>
                    <a:pt x="444598" y="104155"/>
                    <a:pt x="435530" y="95104"/>
                    <a:pt x="435530" y="83938"/>
                  </a:cubicBezTo>
                  <a:cubicBezTo>
                    <a:pt x="435530" y="72772"/>
                    <a:pt x="444598" y="63721"/>
                    <a:pt x="455783" y="63721"/>
                  </a:cubicBezTo>
                  <a:close/>
                  <a:moveTo>
                    <a:pt x="455725" y="43462"/>
                  </a:moveTo>
                  <a:cubicBezTo>
                    <a:pt x="433474" y="43462"/>
                    <a:pt x="415227" y="61683"/>
                    <a:pt x="415227" y="83903"/>
                  </a:cubicBezTo>
                  <a:cubicBezTo>
                    <a:pt x="415227" y="106212"/>
                    <a:pt x="433474" y="124343"/>
                    <a:pt x="455725" y="124343"/>
                  </a:cubicBezTo>
                  <a:cubicBezTo>
                    <a:pt x="477976" y="124343"/>
                    <a:pt x="496222" y="106212"/>
                    <a:pt x="496222" y="83903"/>
                  </a:cubicBezTo>
                  <a:cubicBezTo>
                    <a:pt x="496222" y="61683"/>
                    <a:pt x="477976" y="43462"/>
                    <a:pt x="455725" y="43462"/>
                  </a:cubicBezTo>
                  <a:close/>
                  <a:moveTo>
                    <a:pt x="445578" y="0"/>
                  </a:moveTo>
                  <a:cubicBezTo>
                    <a:pt x="496222" y="0"/>
                    <a:pt x="536720" y="40440"/>
                    <a:pt x="536720" y="91013"/>
                  </a:cubicBezTo>
                  <a:cubicBezTo>
                    <a:pt x="536720" y="141586"/>
                    <a:pt x="496222" y="182027"/>
                    <a:pt x="445578" y="182027"/>
                  </a:cubicBezTo>
                  <a:cubicBezTo>
                    <a:pt x="439526" y="182027"/>
                    <a:pt x="433474" y="181049"/>
                    <a:pt x="428400" y="179982"/>
                  </a:cubicBezTo>
                  <a:cubicBezTo>
                    <a:pt x="421280" y="188070"/>
                    <a:pt x="413180" y="198203"/>
                    <a:pt x="413180" y="198203"/>
                  </a:cubicBezTo>
                  <a:cubicBezTo>
                    <a:pt x="411133" y="201225"/>
                    <a:pt x="408107" y="202291"/>
                    <a:pt x="405081" y="202291"/>
                  </a:cubicBezTo>
                  <a:lnTo>
                    <a:pt x="374730" y="202291"/>
                  </a:lnTo>
                  <a:lnTo>
                    <a:pt x="374730" y="232599"/>
                  </a:lnTo>
                  <a:cubicBezTo>
                    <a:pt x="374730" y="238643"/>
                    <a:pt x="370636" y="242732"/>
                    <a:pt x="364583" y="242732"/>
                  </a:cubicBezTo>
                  <a:lnTo>
                    <a:pt x="334232" y="242732"/>
                  </a:lnTo>
                  <a:lnTo>
                    <a:pt x="334232" y="273040"/>
                  </a:lnTo>
                  <a:cubicBezTo>
                    <a:pt x="334232" y="279084"/>
                    <a:pt x="330138" y="283172"/>
                    <a:pt x="324086" y="283172"/>
                  </a:cubicBezTo>
                  <a:lnTo>
                    <a:pt x="283588" y="283172"/>
                  </a:lnTo>
                  <a:lnTo>
                    <a:pt x="283588" y="313481"/>
                  </a:lnTo>
                  <a:cubicBezTo>
                    <a:pt x="283588" y="319525"/>
                    <a:pt x="279494" y="323613"/>
                    <a:pt x="273441" y="323613"/>
                  </a:cubicBezTo>
                  <a:lnTo>
                    <a:pt x="222797" y="323613"/>
                  </a:lnTo>
                  <a:cubicBezTo>
                    <a:pt x="217724" y="323613"/>
                    <a:pt x="213719" y="320591"/>
                    <a:pt x="212651" y="315525"/>
                  </a:cubicBezTo>
                  <a:lnTo>
                    <a:pt x="202593" y="264952"/>
                  </a:lnTo>
                  <a:cubicBezTo>
                    <a:pt x="202593" y="261930"/>
                    <a:pt x="203572" y="257841"/>
                    <a:pt x="205619" y="255886"/>
                  </a:cubicBezTo>
                  <a:lnTo>
                    <a:pt x="356484" y="108167"/>
                  </a:lnTo>
                  <a:cubicBezTo>
                    <a:pt x="355505" y="103190"/>
                    <a:pt x="354437" y="97057"/>
                    <a:pt x="354437" y="91013"/>
                  </a:cubicBezTo>
                  <a:cubicBezTo>
                    <a:pt x="354437" y="40440"/>
                    <a:pt x="394934" y="0"/>
                    <a:pt x="44557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</p:grpSp>
      <p:grpSp>
        <p:nvGrpSpPr>
          <p:cNvPr id="75" name="Group 53"/>
          <p:cNvGrpSpPr/>
          <p:nvPr/>
        </p:nvGrpSpPr>
        <p:grpSpPr>
          <a:xfrm>
            <a:off x="9160206" y="1996470"/>
            <a:ext cx="953392" cy="908352"/>
            <a:chOff x="1774568" y="3178024"/>
            <a:chExt cx="953392" cy="908352"/>
          </a:xfrm>
        </p:grpSpPr>
        <p:sp>
          <p:nvSpPr>
            <p:cNvPr id="76" name="矩形: 圆角 75"/>
            <p:cNvSpPr/>
            <p:nvPr/>
          </p:nvSpPr>
          <p:spPr>
            <a:xfrm>
              <a:off x="1774568" y="3178024"/>
              <a:ext cx="953392" cy="908352"/>
            </a:xfrm>
            <a:prstGeom prst="roundRect">
              <a:avLst>
                <a:gd name="adj" fmla="val 1482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77" name="矩形: 圆角 76"/>
            <p:cNvSpPr/>
            <p:nvPr/>
          </p:nvSpPr>
          <p:spPr>
            <a:xfrm>
              <a:off x="1805048" y="3207064"/>
              <a:ext cx="892432" cy="850272"/>
            </a:xfrm>
            <a:prstGeom prst="roundRect">
              <a:avLst>
                <a:gd name="adj" fmla="val 14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  <p:sp>
          <p:nvSpPr>
            <p:cNvPr id="78" name="ïśļiḑé"/>
            <p:cNvSpPr/>
            <p:nvPr/>
          </p:nvSpPr>
          <p:spPr>
            <a:xfrm>
              <a:off x="2050094" y="3427678"/>
              <a:ext cx="402338" cy="409044"/>
            </a:xfrm>
            <a:custGeom>
              <a:avLst/>
              <a:gdLst>
                <a:gd name="connsiteX0" fmla="*/ 385027 w 596852"/>
                <a:gd name="connsiteY0" fmla="*/ 252940 h 606800"/>
                <a:gd name="connsiteX1" fmla="*/ 365547 w 596852"/>
                <a:gd name="connsiteY1" fmla="*/ 272390 h 606800"/>
                <a:gd name="connsiteX2" fmla="*/ 365547 w 596852"/>
                <a:gd name="connsiteY2" fmla="*/ 285947 h 606800"/>
                <a:gd name="connsiteX3" fmla="*/ 372312 w 596852"/>
                <a:gd name="connsiteY3" fmla="*/ 288725 h 606800"/>
                <a:gd name="connsiteX4" fmla="*/ 379125 w 596852"/>
                <a:gd name="connsiteY4" fmla="*/ 285947 h 606800"/>
                <a:gd name="connsiteX5" fmla="*/ 398606 w 596852"/>
                <a:gd name="connsiteY5" fmla="*/ 266497 h 606800"/>
                <a:gd name="connsiteX6" fmla="*/ 398606 w 596852"/>
                <a:gd name="connsiteY6" fmla="*/ 252940 h 606800"/>
                <a:gd name="connsiteX7" fmla="*/ 385027 w 596852"/>
                <a:gd name="connsiteY7" fmla="*/ 252940 h 606800"/>
                <a:gd name="connsiteX8" fmla="*/ 256602 w 596852"/>
                <a:gd name="connsiteY8" fmla="*/ 251001 h 606800"/>
                <a:gd name="connsiteX9" fmla="*/ 295311 w 596852"/>
                <a:gd name="connsiteY9" fmla="*/ 307103 h 606800"/>
                <a:gd name="connsiteX10" fmla="*/ 358005 w 596852"/>
                <a:gd name="connsiteY10" fmla="*/ 348640 h 606800"/>
                <a:gd name="connsiteX11" fmla="*/ 358053 w 596852"/>
                <a:gd name="connsiteY11" fmla="*/ 348688 h 606800"/>
                <a:gd name="connsiteX12" fmla="*/ 106176 w 596852"/>
                <a:gd name="connsiteY12" fmla="*/ 600261 h 606800"/>
                <a:gd name="connsiteX13" fmla="*/ 74613 w 596852"/>
                <a:gd name="connsiteY13" fmla="*/ 600261 h 606800"/>
                <a:gd name="connsiteX14" fmla="*/ 6547 w 596852"/>
                <a:gd name="connsiteY14" fmla="*/ 532277 h 606800"/>
                <a:gd name="connsiteX15" fmla="*/ 6547 w 596852"/>
                <a:gd name="connsiteY15" fmla="*/ 500753 h 606800"/>
                <a:gd name="connsiteX16" fmla="*/ 358733 w 596852"/>
                <a:gd name="connsiteY16" fmla="*/ 226688 h 606800"/>
                <a:gd name="connsiteX17" fmla="*/ 339253 w 596852"/>
                <a:gd name="connsiteY17" fmla="*/ 246137 h 606800"/>
                <a:gd name="connsiteX18" fmla="*/ 339253 w 596852"/>
                <a:gd name="connsiteY18" fmla="*/ 259695 h 606800"/>
                <a:gd name="connsiteX19" fmla="*/ 346018 w 596852"/>
                <a:gd name="connsiteY19" fmla="*/ 262473 h 606800"/>
                <a:gd name="connsiteX20" fmla="*/ 352832 w 596852"/>
                <a:gd name="connsiteY20" fmla="*/ 259695 h 606800"/>
                <a:gd name="connsiteX21" fmla="*/ 372312 w 596852"/>
                <a:gd name="connsiteY21" fmla="*/ 240245 h 606800"/>
                <a:gd name="connsiteX22" fmla="*/ 372312 w 596852"/>
                <a:gd name="connsiteY22" fmla="*/ 226688 h 606800"/>
                <a:gd name="connsiteX23" fmla="*/ 358733 w 596852"/>
                <a:gd name="connsiteY23" fmla="*/ 226688 h 606800"/>
                <a:gd name="connsiteX24" fmla="*/ 332440 w 596852"/>
                <a:gd name="connsiteY24" fmla="*/ 200436 h 606800"/>
                <a:gd name="connsiteX25" fmla="*/ 312959 w 596852"/>
                <a:gd name="connsiteY25" fmla="*/ 219885 h 606800"/>
                <a:gd name="connsiteX26" fmla="*/ 312959 w 596852"/>
                <a:gd name="connsiteY26" fmla="*/ 233443 h 606800"/>
                <a:gd name="connsiteX27" fmla="*/ 319773 w 596852"/>
                <a:gd name="connsiteY27" fmla="*/ 236269 h 606800"/>
                <a:gd name="connsiteX28" fmla="*/ 326538 w 596852"/>
                <a:gd name="connsiteY28" fmla="*/ 233443 h 606800"/>
                <a:gd name="connsiteX29" fmla="*/ 346018 w 596852"/>
                <a:gd name="connsiteY29" fmla="*/ 213993 h 606800"/>
                <a:gd name="connsiteX30" fmla="*/ 346018 w 596852"/>
                <a:gd name="connsiteY30" fmla="*/ 200436 h 606800"/>
                <a:gd name="connsiteX31" fmla="*/ 332440 w 596852"/>
                <a:gd name="connsiteY31" fmla="*/ 200436 h 606800"/>
                <a:gd name="connsiteX32" fmla="*/ 569108 w 596852"/>
                <a:gd name="connsiteY32" fmla="*/ 93394 h 606800"/>
                <a:gd name="connsiteX33" fmla="*/ 582458 w 596852"/>
                <a:gd name="connsiteY33" fmla="*/ 103921 h 606800"/>
                <a:gd name="connsiteX34" fmla="*/ 559525 w 596852"/>
                <a:gd name="connsiteY34" fmla="*/ 280639 h 606800"/>
                <a:gd name="connsiteX35" fmla="*/ 532369 w 596852"/>
                <a:gd name="connsiteY35" fmla="*/ 282076 h 606800"/>
                <a:gd name="connsiteX36" fmla="*/ 463570 w 596852"/>
                <a:gd name="connsiteY36" fmla="*/ 213382 h 606800"/>
                <a:gd name="connsiteX37" fmla="*/ 463570 w 596852"/>
                <a:gd name="connsiteY37" fmla="*/ 187609 h 606800"/>
                <a:gd name="connsiteX38" fmla="*/ 552808 w 596852"/>
                <a:gd name="connsiteY38" fmla="*/ 98460 h 606800"/>
                <a:gd name="connsiteX39" fmla="*/ 569108 w 596852"/>
                <a:gd name="connsiteY39" fmla="*/ 93394 h 606800"/>
                <a:gd name="connsiteX40" fmla="*/ 429313 w 596852"/>
                <a:gd name="connsiteY40" fmla="*/ 0 h 606800"/>
                <a:gd name="connsiteX41" fmla="*/ 500949 w 596852"/>
                <a:gd name="connsiteY41" fmla="*/ 15378 h 606800"/>
                <a:gd name="connsiteX42" fmla="*/ 505843 w 596852"/>
                <a:gd name="connsiteY42" fmla="*/ 42348 h 606800"/>
                <a:gd name="connsiteX43" fmla="*/ 398366 w 596852"/>
                <a:gd name="connsiteY43" fmla="*/ 149656 h 606800"/>
                <a:gd name="connsiteX44" fmla="*/ 398366 w 596852"/>
                <a:gd name="connsiteY44" fmla="*/ 196891 h 606800"/>
                <a:gd name="connsiteX45" fmla="*/ 505939 w 596852"/>
                <a:gd name="connsiteY45" fmla="*/ 304342 h 606800"/>
                <a:gd name="connsiteX46" fmla="*/ 501093 w 596852"/>
                <a:gd name="connsiteY46" fmla="*/ 331122 h 606800"/>
                <a:gd name="connsiteX47" fmla="*/ 429313 w 596852"/>
                <a:gd name="connsiteY47" fmla="*/ 346547 h 606800"/>
                <a:gd name="connsiteX48" fmla="*/ 370489 w 596852"/>
                <a:gd name="connsiteY48" fmla="*/ 336343 h 606800"/>
                <a:gd name="connsiteX49" fmla="*/ 306626 w 596852"/>
                <a:gd name="connsiteY49" fmla="*/ 295815 h 606800"/>
                <a:gd name="connsiteX50" fmla="*/ 268769 w 596852"/>
                <a:gd name="connsiteY50" fmla="*/ 238856 h 606800"/>
                <a:gd name="connsiteX51" fmla="*/ 306626 w 596852"/>
                <a:gd name="connsiteY51" fmla="*/ 50732 h 606800"/>
                <a:gd name="connsiteX52" fmla="*/ 429313 w 596852"/>
                <a:gd name="connsiteY52" fmla="*/ 0 h 60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96852" h="606800">
                  <a:moveTo>
                    <a:pt x="385027" y="252940"/>
                  </a:moveTo>
                  <a:lnTo>
                    <a:pt x="365547" y="272390"/>
                  </a:lnTo>
                  <a:cubicBezTo>
                    <a:pt x="361804" y="276126"/>
                    <a:pt x="361804" y="282210"/>
                    <a:pt x="365547" y="285947"/>
                  </a:cubicBezTo>
                  <a:cubicBezTo>
                    <a:pt x="367418" y="287815"/>
                    <a:pt x="369865" y="288725"/>
                    <a:pt x="372312" y="288725"/>
                  </a:cubicBezTo>
                  <a:cubicBezTo>
                    <a:pt x="374759" y="288725"/>
                    <a:pt x="377254" y="287815"/>
                    <a:pt x="379125" y="285947"/>
                  </a:cubicBezTo>
                  <a:lnTo>
                    <a:pt x="398606" y="266497"/>
                  </a:lnTo>
                  <a:cubicBezTo>
                    <a:pt x="402348" y="262761"/>
                    <a:pt x="402348" y="256677"/>
                    <a:pt x="398606" y="252940"/>
                  </a:cubicBezTo>
                  <a:cubicBezTo>
                    <a:pt x="394863" y="249203"/>
                    <a:pt x="388770" y="249203"/>
                    <a:pt x="385027" y="252940"/>
                  </a:cubicBezTo>
                  <a:close/>
                  <a:moveTo>
                    <a:pt x="256602" y="251001"/>
                  </a:moveTo>
                  <a:cubicBezTo>
                    <a:pt x="265955" y="271937"/>
                    <a:pt x="278955" y="290766"/>
                    <a:pt x="295311" y="307103"/>
                  </a:cubicBezTo>
                  <a:cubicBezTo>
                    <a:pt x="313395" y="325165"/>
                    <a:pt x="334501" y="339154"/>
                    <a:pt x="358005" y="348640"/>
                  </a:cubicBezTo>
                  <a:cubicBezTo>
                    <a:pt x="358005" y="348688"/>
                    <a:pt x="358053" y="348688"/>
                    <a:pt x="358053" y="348688"/>
                  </a:cubicBezTo>
                  <a:lnTo>
                    <a:pt x="106176" y="600261"/>
                  </a:lnTo>
                  <a:cubicBezTo>
                    <a:pt x="97446" y="608980"/>
                    <a:pt x="83295" y="608980"/>
                    <a:pt x="74613" y="600261"/>
                  </a:cubicBezTo>
                  <a:lnTo>
                    <a:pt x="6547" y="532277"/>
                  </a:lnTo>
                  <a:cubicBezTo>
                    <a:pt x="-2183" y="523605"/>
                    <a:pt x="-2183" y="509472"/>
                    <a:pt x="6547" y="500753"/>
                  </a:cubicBezTo>
                  <a:close/>
                  <a:moveTo>
                    <a:pt x="358733" y="226688"/>
                  </a:moveTo>
                  <a:lnTo>
                    <a:pt x="339253" y="246137"/>
                  </a:lnTo>
                  <a:cubicBezTo>
                    <a:pt x="335511" y="249874"/>
                    <a:pt x="335511" y="255958"/>
                    <a:pt x="339253" y="259695"/>
                  </a:cubicBezTo>
                  <a:cubicBezTo>
                    <a:pt x="341124" y="261563"/>
                    <a:pt x="343571" y="262473"/>
                    <a:pt x="346018" y="262473"/>
                  </a:cubicBezTo>
                  <a:cubicBezTo>
                    <a:pt x="348513" y="262473"/>
                    <a:pt x="350960" y="261563"/>
                    <a:pt x="352832" y="259695"/>
                  </a:cubicBezTo>
                  <a:lnTo>
                    <a:pt x="372312" y="240245"/>
                  </a:lnTo>
                  <a:cubicBezTo>
                    <a:pt x="376055" y="236509"/>
                    <a:pt x="376055" y="230425"/>
                    <a:pt x="372312" y="226688"/>
                  </a:cubicBezTo>
                  <a:cubicBezTo>
                    <a:pt x="368569" y="222951"/>
                    <a:pt x="362476" y="222951"/>
                    <a:pt x="358733" y="226688"/>
                  </a:cubicBezTo>
                  <a:close/>
                  <a:moveTo>
                    <a:pt x="332440" y="200436"/>
                  </a:moveTo>
                  <a:lnTo>
                    <a:pt x="312959" y="219885"/>
                  </a:lnTo>
                  <a:cubicBezTo>
                    <a:pt x="309217" y="223622"/>
                    <a:pt x="309217" y="229706"/>
                    <a:pt x="312959" y="233443"/>
                  </a:cubicBezTo>
                  <a:cubicBezTo>
                    <a:pt x="314831" y="235311"/>
                    <a:pt x="317278" y="236269"/>
                    <a:pt x="319773" y="236269"/>
                  </a:cubicBezTo>
                  <a:cubicBezTo>
                    <a:pt x="322220" y="236269"/>
                    <a:pt x="324667" y="235311"/>
                    <a:pt x="326538" y="233443"/>
                  </a:cubicBezTo>
                  <a:lnTo>
                    <a:pt x="346018" y="213993"/>
                  </a:lnTo>
                  <a:cubicBezTo>
                    <a:pt x="349761" y="210256"/>
                    <a:pt x="349761" y="204172"/>
                    <a:pt x="346018" y="200436"/>
                  </a:cubicBezTo>
                  <a:cubicBezTo>
                    <a:pt x="342276" y="196699"/>
                    <a:pt x="336182" y="196699"/>
                    <a:pt x="332440" y="200436"/>
                  </a:cubicBezTo>
                  <a:close/>
                  <a:moveTo>
                    <a:pt x="569108" y="93394"/>
                  </a:moveTo>
                  <a:cubicBezTo>
                    <a:pt x="574745" y="94424"/>
                    <a:pt x="579891" y="98053"/>
                    <a:pt x="582458" y="103921"/>
                  </a:cubicBezTo>
                  <a:cubicBezTo>
                    <a:pt x="607502" y="161406"/>
                    <a:pt x="599874" y="229717"/>
                    <a:pt x="559525" y="280639"/>
                  </a:cubicBezTo>
                  <a:cubicBezTo>
                    <a:pt x="552760" y="289118"/>
                    <a:pt x="540046" y="289741"/>
                    <a:pt x="532369" y="282076"/>
                  </a:cubicBezTo>
                  <a:lnTo>
                    <a:pt x="463570" y="213382"/>
                  </a:lnTo>
                  <a:cubicBezTo>
                    <a:pt x="456421" y="206244"/>
                    <a:pt x="456421" y="194699"/>
                    <a:pt x="463570" y="187609"/>
                  </a:cubicBezTo>
                  <a:lnTo>
                    <a:pt x="552808" y="98460"/>
                  </a:lnTo>
                  <a:cubicBezTo>
                    <a:pt x="557341" y="93933"/>
                    <a:pt x="563470" y="92364"/>
                    <a:pt x="569108" y="93394"/>
                  </a:cubicBezTo>
                  <a:close/>
                  <a:moveTo>
                    <a:pt x="429313" y="0"/>
                  </a:moveTo>
                  <a:cubicBezTo>
                    <a:pt x="453784" y="0"/>
                    <a:pt x="478254" y="5126"/>
                    <a:pt x="500949" y="15378"/>
                  </a:cubicBezTo>
                  <a:cubicBezTo>
                    <a:pt x="511553" y="20168"/>
                    <a:pt x="514096" y="34109"/>
                    <a:pt x="505843" y="42348"/>
                  </a:cubicBezTo>
                  <a:lnTo>
                    <a:pt x="398366" y="149656"/>
                  </a:lnTo>
                  <a:cubicBezTo>
                    <a:pt x="385267" y="162686"/>
                    <a:pt x="385267" y="183861"/>
                    <a:pt x="398366" y="196891"/>
                  </a:cubicBezTo>
                  <a:lnTo>
                    <a:pt x="505939" y="304342"/>
                  </a:lnTo>
                  <a:cubicBezTo>
                    <a:pt x="514144" y="312534"/>
                    <a:pt x="511601" y="326331"/>
                    <a:pt x="501093" y="331122"/>
                  </a:cubicBezTo>
                  <a:cubicBezTo>
                    <a:pt x="478350" y="341421"/>
                    <a:pt x="453832" y="346547"/>
                    <a:pt x="429313" y="346547"/>
                  </a:cubicBezTo>
                  <a:cubicBezTo>
                    <a:pt x="409401" y="346547"/>
                    <a:pt x="389441" y="343146"/>
                    <a:pt x="370489" y="336343"/>
                  </a:cubicBezTo>
                  <a:cubicBezTo>
                    <a:pt x="347170" y="327960"/>
                    <a:pt x="325291" y="314450"/>
                    <a:pt x="306626" y="295815"/>
                  </a:cubicBezTo>
                  <a:cubicBezTo>
                    <a:pt x="289833" y="279048"/>
                    <a:pt x="277214" y="259599"/>
                    <a:pt x="268769" y="238856"/>
                  </a:cubicBezTo>
                  <a:cubicBezTo>
                    <a:pt x="243243" y="176196"/>
                    <a:pt x="255862" y="101416"/>
                    <a:pt x="306626" y="50732"/>
                  </a:cubicBezTo>
                  <a:cubicBezTo>
                    <a:pt x="340501" y="16911"/>
                    <a:pt x="384931" y="0"/>
                    <a:pt x="4293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ea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4487142" y="3235692"/>
            <a:ext cx="3212776" cy="2075034"/>
            <a:chOff x="2126184" y="8084206"/>
            <a:chExt cx="3343539" cy="2215072"/>
          </a:xfrm>
        </p:grpSpPr>
        <p:sp>
          <p:nvSpPr>
            <p:cNvPr id="80" name="矩形 79"/>
            <p:cNvSpPr/>
            <p:nvPr/>
          </p:nvSpPr>
          <p:spPr>
            <a:xfrm>
              <a:off x="2126184" y="8553992"/>
              <a:ext cx="3343539" cy="174528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B3868"/>
                </a:buClr>
              </a:pPr>
              <a:r>
                <a:rPr lang="zh-CN" altLang="en-US" sz="1400" spc="30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为客户提供有效服务，是我们工作的方向和价值评价的标尺，成就客户就是成就我们自己；为客户提供有效服务，是我们工作的方向和价值评价的标尺</a:t>
              </a:r>
              <a:endParaRPr lang="en-US" altLang="zh-CN" sz="1400" spc="300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81" name="文本框 7"/>
            <p:cNvSpPr txBox="1"/>
            <p:nvPr/>
          </p:nvSpPr>
          <p:spPr>
            <a:xfrm>
              <a:off x="2463950" y="8084206"/>
              <a:ext cx="2668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>
                  <a:solidFill>
                    <a:schemeClr val="accent1"/>
                  </a:solidFill>
                  <a:latin typeface="+mj-ea"/>
                  <a:ea typeface="+mj-ea"/>
                </a:rPr>
                <a:t>这里输入标题</a:t>
              </a:r>
              <a:endParaRPr lang="zh-CN" altLang="en-US" sz="2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8025572" y="3235692"/>
            <a:ext cx="3212776" cy="2075034"/>
            <a:chOff x="2126184" y="8084206"/>
            <a:chExt cx="3343539" cy="2215072"/>
          </a:xfrm>
        </p:grpSpPr>
        <p:sp>
          <p:nvSpPr>
            <p:cNvPr id="83" name="矩形 82"/>
            <p:cNvSpPr/>
            <p:nvPr/>
          </p:nvSpPr>
          <p:spPr>
            <a:xfrm>
              <a:off x="2126184" y="8553992"/>
              <a:ext cx="3343539" cy="174528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B3868"/>
                </a:buClr>
              </a:pPr>
              <a:r>
                <a:rPr lang="zh-CN" altLang="en-US" sz="1400" spc="30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为客户提供有效服务，是我们工作的方向和价值评价的标尺，成就客户就是成就我们自己；为客户提供有效服务，是我们工作的方向和价值评价的标尺</a:t>
              </a:r>
              <a:endParaRPr lang="en-US" altLang="zh-CN" sz="1400" spc="300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84" name="文本框 7"/>
            <p:cNvSpPr txBox="1"/>
            <p:nvPr/>
          </p:nvSpPr>
          <p:spPr>
            <a:xfrm>
              <a:off x="2463950" y="8084206"/>
              <a:ext cx="2668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>
                  <a:solidFill>
                    <a:schemeClr val="accent1"/>
                  </a:solidFill>
                  <a:latin typeface="+mj-ea"/>
                  <a:ea typeface="+mj-ea"/>
                </a:rPr>
                <a:t>这里输入标题</a:t>
              </a:r>
              <a:endParaRPr lang="zh-CN" altLang="en-US" sz="2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Part four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总结及展望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altLang="zh-CN"/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/>
              <a:t>总结及展望</a:t>
            </a:r>
          </a:p>
        </p:txBody>
      </p:sp>
      <p:graphicFrame>
        <p:nvGraphicFramePr>
          <p:cNvPr id="19" name="图表 18"/>
          <p:cNvGraphicFramePr/>
          <p:nvPr/>
        </p:nvGraphicFramePr>
        <p:xfrm>
          <a:off x="660400" y="1417320"/>
          <a:ext cx="5435600" cy="4712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6264627" y="1642547"/>
            <a:ext cx="5327933" cy="3964065"/>
            <a:chOff x="6203667" y="1612067"/>
            <a:chExt cx="5327933" cy="3964065"/>
          </a:xfrm>
        </p:grpSpPr>
        <p:grpSp>
          <p:nvGrpSpPr>
            <p:cNvPr id="24" name="组合 23"/>
            <p:cNvGrpSpPr/>
            <p:nvPr/>
          </p:nvGrpSpPr>
          <p:grpSpPr>
            <a:xfrm>
              <a:off x="6203667" y="1612067"/>
              <a:ext cx="5327933" cy="1024063"/>
              <a:chOff x="1064952" y="2038787"/>
              <a:chExt cx="5327933" cy="1024063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064952" y="2438897"/>
                <a:ext cx="5327933" cy="623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1B3868"/>
                  </a:buClr>
                </a:pPr>
                <a:r>
                  <a:rPr lang="zh-CN" altLang="en-US" sz="1400" spc="300">
                    <a:solidFill>
                      <a:schemeClr val="accent1">
                        <a:lumMod val="50000"/>
                      </a:schemeClr>
                    </a:solidFill>
                    <a:latin typeface="+mn-ea"/>
                  </a:rPr>
                  <a:t>为客户提供有效服务，是我们工作的方向和价值评价的标尺，成就客户就是成就我们自己；</a:t>
                </a:r>
                <a:endParaRPr lang="en-US" altLang="zh-CN" sz="1400" spc="300">
                  <a:solidFill>
                    <a:schemeClr val="accent1">
                      <a:lumMod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064953" y="2038787"/>
                <a:ext cx="21686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>
                    <a:solidFill>
                      <a:schemeClr val="accent1"/>
                    </a:solidFill>
                    <a:latin typeface="+mj-ea"/>
                    <a:ea typeface="+mj-ea"/>
                  </a:rPr>
                  <a:t>这里添加标题</a:t>
                </a:r>
                <a:endParaRPr lang="zh-CN" altLang="en-US" sz="2000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6203667" y="3082068"/>
              <a:ext cx="5327933" cy="1024063"/>
              <a:chOff x="1064952" y="2038787"/>
              <a:chExt cx="5327933" cy="1024063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1064952" y="2438897"/>
                <a:ext cx="5327933" cy="623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1B3868"/>
                  </a:buClr>
                </a:pPr>
                <a:r>
                  <a:rPr lang="zh-CN" altLang="en-US" sz="1400" spc="300">
                    <a:solidFill>
                      <a:schemeClr val="accent1">
                        <a:lumMod val="50000"/>
                      </a:schemeClr>
                    </a:solidFill>
                    <a:latin typeface="+mn-ea"/>
                  </a:rPr>
                  <a:t>为客户提供有效服务，是我们工作的方向和价值评价的标尺，成就客户就是成就我们自己；</a:t>
                </a:r>
                <a:endParaRPr lang="en-US" altLang="zh-CN" sz="1400" spc="300">
                  <a:solidFill>
                    <a:schemeClr val="accent1">
                      <a:lumMod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064953" y="2038787"/>
                <a:ext cx="21686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>
                    <a:solidFill>
                      <a:schemeClr val="accent1"/>
                    </a:solidFill>
                    <a:latin typeface="+mj-ea"/>
                    <a:ea typeface="+mj-ea"/>
                  </a:rPr>
                  <a:t>这里添加标题</a:t>
                </a:r>
                <a:endParaRPr lang="zh-CN" altLang="en-US" sz="2000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6203667" y="4552069"/>
              <a:ext cx="5327933" cy="1024063"/>
              <a:chOff x="1064952" y="2038787"/>
              <a:chExt cx="5327933" cy="1024063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064952" y="2438897"/>
                <a:ext cx="5327933" cy="623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1B3868"/>
                  </a:buClr>
                </a:pPr>
                <a:r>
                  <a:rPr lang="zh-CN" altLang="en-US" sz="1400" spc="300">
                    <a:solidFill>
                      <a:schemeClr val="accent1">
                        <a:lumMod val="50000"/>
                      </a:schemeClr>
                    </a:solidFill>
                    <a:latin typeface="+mn-ea"/>
                  </a:rPr>
                  <a:t>为客户提供有效服务，是我们工作的方向和价值评价的标尺，成就客户就是成就我们自己；</a:t>
                </a:r>
                <a:endParaRPr lang="en-US" altLang="zh-CN" sz="1400" spc="300">
                  <a:solidFill>
                    <a:schemeClr val="accent1">
                      <a:lumMod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064953" y="2038787"/>
                <a:ext cx="21686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>
                    <a:solidFill>
                      <a:schemeClr val="accent1"/>
                    </a:solidFill>
                    <a:latin typeface="+mj-ea"/>
                    <a:ea typeface="+mj-ea"/>
                  </a:rPr>
                  <a:t>这里添加标题</a:t>
                </a:r>
                <a:endParaRPr lang="zh-CN" altLang="en-US" sz="2000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/>
              <a:t>总结及展望</a:t>
            </a:r>
          </a:p>
        </p:txBody>
      </p:sp>
      <p:sp>
        <p:nvSpPr>
          <p:cNvPr id="47" name="矩形 46"/>
          <p:cNvSpPr/>
          <p:nvPr/>
        </p:nvSpPr>
        <p:spPr>
          <a:xfrm>
            <a:off x="8703027" y="4032961"/>
            <a:ext cx="2447710" cy="2057369"/>
          </a:xfrm>
          <a:prstGeom prst="rect">
            <a:avLst/>
          </a:prstGeom>
          <a:blipFill dpi="0" rotWithShape="1">
            <a:blip r:embed="rId2"/>
            <a:srcRect/>
            <a:stretch>
              <a:fillRect l="-12955" r="-12955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1021466" y="1536731"/>
            <a:ext cx="2447710" cy="2057369"/>
          </a:xfrm>
          <a:prstGeom prst="rect">
            <a:avLst/>
          </a:prstGeom>
          <a:blipFill dpi="0" rotWithShape="1">
            <a:blip r:embed="rId3"/>
            <a:srcRect/>
            <a:stretch>
              <a:fillRect l="-13039" r="-1303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728504" y="1832427"/>
            <a:ext cx="7580056" cy="1188833"/>
            <a:chOff x="4002344" y="1696637"/>
            <a:chExt cx="7580056" cy="1188833"/>
          </a:xfrm>
        </p:grpSpPr>
        <p:sp>
          <p:nvSpPr>
            <p:cNvPr id="39" name="矩形 38"/>
            <p:cNvSpPr/>
            <p:nvPr/>
          </p:nvSpPr>
          <p:spPr>
            <a:xfrm>
              <a:off x="4027185" y="2261517"/>
              <a:ext cx="7555215" cy="623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B3868"/>
                </a:buClr>
              </a:pPr>
              <a:r>
                <a:rPr lang="zh-CN" altLang="en-US" sz="1400" spc="30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为客户提供有效服务，是我们工作的方向和价值评价的标尺，成就客户就是成就我们自己；</a:t>
              </a:r>
              <a:endParaRPr lang="en-US" altLang="zh-CN" sz="1400" spc="30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002344" y="1696637"/>
              <a:ext cx="2710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chemeClr val="accent1"/>
                  </a:solidFill>
                  <a:latin typeface="+mj-ea"/>
                  <a:ea typeface="+mj-ea"/>
                </a:rPr>
                <a:t>这里添加标题</a:t>
              </a:r>
              <a:endParaRPr lang="zh-CN" altLang="en-US" sz="28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1046307" y="4890900"/>
            <a:ext cx="7555215" cy="623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1B3868"/>
              </a:buClr>
            </a:pPr>
            <a:r>
              <a:rPr lang="zh-CN" altLang="en-US" sz="1400" spc="300">
                <a:solidFill>
                  <a:schemeClr val="accent1">
                    <a:lumMod val="50000"/>
                  </a:schemeClr>
                </a:solidFill>
                <a:latin typeface="+mn-ea"/>
              </a:rPr>
              <a:t>为客户提供有效服务，是我们工作的方向和价值评价的标尺，成就客户就是成就我们自己</a:t>
            </a:r>
            <a:endParaRPr lang="en-US" altLang="zh-CN" sz="1400" spc="30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890550" y="4326020"/>
            <a:ext cx="271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>
                <a:solidFill>
                  <a:schemeClr val="accent1"/>
                </a:solidFill>
                <a:latin typeface="+mj-ea"/>
                <a:ea typeface="+mj-ea"/>
              </a:rPr>
              <a:t>这里添加标题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021466" y="3825240"/>
            <a:ext cx="10129271" cy="0"/>
          </a:xfrm>
          <a:prstGeom prst="line">
            <a:avLst/>
          </a:prstGeom>
          <a:ln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/>
              <a:t>文献综述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125806" y="1552932"/>
            <a:ext cx="10249694" cy="4082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[1]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车文博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.《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心理咨询大百科全书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》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阅杭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.[M].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杭州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: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浙江科学技术出版社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,2001: 12.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[2]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徐小军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.《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大学生学习适应性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_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结构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_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发展特点与影响因素研究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》.[D].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重庆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: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西南师范大学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.2004.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[3]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陶沙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.《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从生命全程发展观论大学生入学适应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》.[J].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北京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: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师范大学学报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,2000,(2): 82.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[4]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吴海霞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.《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母亲教养方式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_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母子依恋与小班幼儿入园适应的关系研究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》.[D].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北京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: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首都师范大学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.2009.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[5]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程淮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,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籍孝诚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,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要重视中国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0—3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岁儿童发展与早期教育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[J],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中国儿童保健杂志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,2001 (1):12—13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[6]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张秀玲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,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吴英华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,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王丽英等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,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婴幼儿早期教育社区服务模式的研究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[J],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中国儿童保健杂志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,2003 ⑵’ 119—120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[7]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刘晃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.0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一 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3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岁亲子园课程之解析厂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D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习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.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华东师范大学硕士学位论文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,2008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[8]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刘凤婷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.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早期教育初探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[J〕.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人口与计划生育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,2006 (8)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125806" y="2072640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125806" y="2584704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125806" y="3096768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125806" y="3608832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125806" y="4120896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125806" y="4632960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125806" y="5145024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125806" y="5657088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A-文本框 6"/>
          <p:cNvSpPr txBox="1"/>
          <p:nvPr>
            <p:custDataLst>
              <p:tags r:id="rId1"/>
            </p:custDataLst>
          </p:nvPr>
        </p:nvSpPr>
        <p:spPr>
          <a:xfrm flipH="1">
            <a:off x="10451013" y="5023863"/>
            <a:ext cx="924487" cy="855017"/>
          </a:xfrm>
          <a:custGeom>
            <a:avLst/>
            <a:gdLst/>
            <a:ahLst/>
            <a:cxnLst/>
            <a:rect l="l" t="t" r="r" b="b"/>
            <a:pathLst>
              <a:path w="924487" h="855017">
                <a:moveTo>
                  <a:pt x="846111" y="0"/>
                </a:moveTo>
                <a:lnTo>
                  <a:pt x="924487" y="124690"/>
                </a:lnTo>
                <a:cubicBezTo>
                  <a:pt x="859174" y="152003"/>
                  <a:pt x="811079" y="192676"/>
                  <a:pt x="780203" y="246708"/>
                </a:cubicBezTo>
                <a:cubicBezTo>
                  <a:pt x="749328" y="300741"/>
                  <a:pt x="732109" y="379414"/>
                  <a:pt x="728546" y="482729"/>
                </a:cubicBezTo>
                <a:lnTo>
                  <a:pt x="895987" y="482729"/>
                </a:lnTo>
                <a:lnTo>
                  <a:pt x="895987" y="855017"/>
                </a:lnTo>
                <a:lnTo>
                  <a:pt x="552199" y="855017"/>
                </a:lnTo>
                <a:lnTo>
                  <a:pt x="552199" y="561105"/>
                </a:lnTo>
                <a:cubicBezTo>
                  <a:pt x="552199" y="401977"/>
                  <a:pt x="571199" y="286787"/>
                  <a:pt x="609200" y="215536"/>
                </a:cubicBezTo>
                <a:cubicBezTo>
                  <a:pt x="659076" y="120533"/>
                  <a:pt x="738046" y="48688"/>
                  <a:pt x="846111" y="0"/>
                </a:cubicBezTo>
                <a:close/>
                <a:moveTo>
                  <a:pt x="293912" y="0"/>
                </a:moveTo>
                <a:lnTo>
                  <a:pt x="372289" y="124690"/>
                </a:lnTo>
                <a:cubicBezTo>
                  <a:pt x="306975" y="152003"/>
                  <a:pt x="258880" y="192676"/>
                  <a:pt x="228004" y="246708"/>
                </a:cubicBezTo>
                <a:cubicBezTo>
                  <a:pt x="197129" y="300741"/>
                  <a:pt x="179910" y="379414"/>
                  <a:pt x="176347" y="482729"/>
                </a:cubicBezTo>
                <a:lnTo>
                  <a:pt x="343788" y="482729"/>
                </a:lnTo>
                <a:lnTo>
                  <a:pt x="343788" y="855017"/>
                </a:lnTo>
                <a:lnTo>
                  <a:pt x="0" y="855017"/>
                </a:lnTo>
                <a:lnTo>
                  <a:pt x="0" y="561105"/>
                </a:lnTo>
                <a:cubicBezTo>
                  <a:pt x="0" y="401977"/>
                  <a:pt x="19000" y="286787"/>
                  <a:pt x="57001" y="215536"/>
                </a:cubicBezTo>
                <a:cubicBezTo>
                  <a:pt x="106877" y="120533"/>
                  <a:pt x="185847" y="48688"/>
                  <a:pt x="2939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-1270000" y="986329"/>
            <a:ext cx="685800" cy="685800"/>
          </a:xfrm>
          <a:prstGeom prst="rect">
            <a:avLst/>
          </a:prstGeom>
          <a:solidFill>
            <a:srgbClr val="71929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-1270000" y="1904241"/>
            <a:ext cx="685800" cy="685800"/>
          </a:xfrm>
          <a:prstGeom prst="rect">
            <a:avLst/>
          </a:prstGeom>
          <a:solidFill>
            <a:srgbClr val="525C5B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270000" y="2822153"/>
            <a:ext cx="685800" cy="685800"/>
          </a:xfrm>
          <a:prstGeom prst="rect">
            <a:avLst/>
          </a:prstGeom>
          <a:solidFill>
            <a:srgbClr val="89898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-1270000" y="3740065"/>
            <a:ext cx="685800" cy="685800"/>
          </a:xfrm>
          <a:prstGeom prst="rect">
            <a:avLst/>
          </a:prstGeom>
          <a:solidFill>
            <a:srgbClr val="DBDAD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270000" y="4657977"/>
            <a:ext cx="685800" cy="685800"/>
          </a:xfrm>
          <a:prstGeom prst="rect">
            <a:avLst/>
          </a:prstGeom>
          <a:solidFill>
            <a:srgbClr val="0C1B3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-1270000" y="5575890"/>
            <a:ext cx="685800" cy="685800"/>
          </a:xfrm>
          <a:prstGeom prst="rect">
            <a:avLst/>
          </a:prstGeom>
          <a:solidFill>
            <a:srgbClr val="7BAB3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2749190" y="4562169"/>
            <a:ext cx="6828666" cy="28866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count"/>
          <p:cNvSpPr txBox="1"/>
          <p:nvPr/>
        </p:nvSpPr>
        <p:spPr>
          <a:xfrm>
            <a:off x="2749190" y="4543881"/>
            <a:ext cx="6828666" cy="288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pc="300">
                <a:solidFill>
                  <a:schemeClr val="bg1"/>
                </a:solidFill>
              </a:rPr>
              <a:t>答辩人：邓小亮</a:t>
            </a:r>
            <a:r>
              <a:rPr lang="en-US" altLang="zh-CN" spc="300">
                <a:solidFill>
                  <a:schemeClr val="bg1"/>
                </a:solidFill>
              </a:rPr>
              <a:t>   </a:t>
            </a:r>
            <a:r>
              <a:rPr lang="zh-CN" altLang="en-US" spc="300">
                <a:solidFill>
                  <a:schemeClr val="bg1"/>
                </a:solidFill>
              </a:rPr>
              <a:t>学号：</a:t>
            </a:r>
            <a:r>
              <a:rPr lang="en-US" altLang="zh-CN" spc="300">
                <a:solidFill>
                  <a:schemeClr val="bg1"/>
                </a:solidFill>
              </a:rPr>
              <a:t>071230115   </a:t>
            </a:r>
            <a:r>
              <a:rPr lang="zh-CN" altLang="en-US" spc="300">
                <a:solidFill>
                  <a:schemeClr val="bg1"/>
                </a:solidFill>
              </a:rPr>
              <a:t>指导老师：稻壳儿</a:t>
            </a:r>
          </a:p>
        </p:txBody>
      </p:sp>
      <p:grpSp>
        <p:nvGrpSpPr>
          <p:cNvPr id="30" name="8e7ff76b-c129-4ea9-b110-ed767b8105c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87433" y="2007162"/>
            <a:ext cx="3017134" cy="486634"/>
            <a:chOff x="1132572" y="2663055"/>
            <a:chExt cx="9926854" cy="1601104"/>
          </a:xfrm>
          <a:solidFill>
            <a:schemeClr val="accent1"/>
          </a:solidFill>
        </p:grpSpPr>
        <p:sp>
          <p:nvSpPr>
            <p:cNvPr id="35" name="î$ḷiďê"/>
            <p:cNvSpPr/>
            <p:nvPr/>
          </p:nvSpPr>
          <p:spPr bwMode="auto">
            <a:xfrm>
              <a:off x="1132572" y="2663055"/>
              <a:ext cx="1588193" cy="1601104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chemeClr val="accent1"/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ṧ1iḑè"/>
            <p:cNvSpPr/>
            <p:nvPr/>
          </p:nvSpPr>
          <p:spPr bwMode="auto">
            <a:xfrm>
              <a:off x="3159780" y="3962016"/>
              <a:ext cx="7855747" cy="193683"/>
            </a:xfrm>
            <a:custGeom>
              <a:avLst/>
              <a:gdLst>
                <a:gd name="T0" fmla="*/ 0 w 1464"/>
                <a:gd name="T1" fmla="*/ 18 h 36"/>
                <a:gd name="T2" fmla="*/ 18 w 1464"/>
                <a:gd name="T3" fmla="*/ 7 h 36"/>
                <a:gd name="T4" fmla="*/ 63 w 1464"/>
                <a:gd name="T5" fmla="*/ 0 h 36"/>
                <a:gd name="T6" fmla="*/ 45 w 1464"/>
                <a:gd name="T7" fmla="*/ 31 h 36"/>
                <a:gd name="T8" fmla="*/ 63 w 1464"/>
                <a:gd name="T9" fmla="*/ 22 h 36"/>
                <a:gd name="T10" fmla="*/ 114 w 1464"/>
                <a:gd name="T11" fmla="*/ 27 h 36"/>
                <a:gd name="T12" fmla="*/ 138 w 1464"/>
                <a:gd name="T13" fmla="*/ 0 h 36"/>
                <a:gd name="T14" fmla="*/ 167 w 1464"/>
                <a:gd name="T15" fmla="*/ 35 h 36"/>
                <a:gd name="T16" fmla="*/ 242 w 1464"/>
                <a:gd name="T17" fmla="*/ 36 h 36"/>
                <a:gd name="T18" fmla="*/ 238 w 1464"/>
                <a:gd name="T19" fmla="*/ 26 h 36"/>
                <a:gd name="T20" fmla="*/ 298 w 1464"/>
                <a:gd name="T21" fmla="*/ 0 h 36"/>
                <a:gd name="T22" fmla="*/ 318 w 1464"/>
                <a:gd name="T23" fmla="*/ 35 h 36"/>
                <a:gd name="T24" fmla="*/ 338 w 1464"/>
                <a:gd name="T25" fmla="*/ 35 h 36"/>
                <a:gd name="T26" fmla="*/ 377 w 1464"/>
                <a:gd name="T27" fmla="*/ 21 h 36"/>
                <a:gd name="T28" fmla="*/ 427 w 1464"/>
                <a:gd name="T29" fmla="*/ 1 h 36"/>
                <a:gd name="T30" fmla="*/ 435 w 1464"/>
                <a:gd name="T31" fmla="*/ 35 h 36"/>
                <a:gd name="T32" fmla="*/ 417 w 1464"/>
                <a:gd name="T33" fmla="*/ 15 h 36"/>
                <a:gd name="T34" fmla="*/ 449 w 1464"/>
                <a:gd name="T35" fmla="*/ 23 h 36"/>
                <a:gd name="T36" fmla="*/ 442 w 1464"/>
                <a:gd name="T37" fmla="*/ 5 h 36"/>
                <a:gd name="T38" fmla="*/ 450 w 1464"/>
                <a:gd name="T39" fmla="*/ 9 h 36"/>
                <a:gd name="T40" fmla="*/ 443 w 1464"/>
                <a:gd name="T41" fmla="*/ 32 h 36"/>
                <a:gd name="T42" fmla="*/ 526 w 1464"/>
                <a:gd name="T43" fmla="*/ 9 h 36"/>
                <a:gd name="T44" fmla="*/ 548 w 1464"/>
                <a:gd name="T45" fmla="*/ 12 h 36"/>
                <a:gd name="T46" fmla="*/ 602 w 1464"/>
                <a:gd name="T47" fmla="*/ 5 h 36"/>
                <a:gd name="T48" fmla="*/ 598 w 1464"/>
                <a:gd name="T49" fmla="*/ 18 h 36"/>
                <a:gd name="T50" fmla="*/ 608 w 1464"/>
                <a:gd name="T51" fmla="*/ 18 h 36"/>
                <a:gd name="T52" fmla="*/ 650 w 1464"/>
                <a:gd name="T53" fmla="*/ 35 h 36"/>
                <a:gd name="T54" fmla="*/ 726 w 1464"/>
                <a:gd name="T55" fmla="*/ 21 h 36"/>
                <a:gd name="T56" fmla="*/ 746 w 1464"/>
                <a:gd name="T57" fmla="*/ 27 h 36"/>
                <a:gd name="T58" fmla="*/ 780 w 1464"/>
                <a:gd name="T59" fmla="*/ 13 h 36"/>
                <a:gd name="T60" fmla="*/ 827 w 1464"/>
                <a:gd name="T61" fmla="*/ 21 h 36"/>
                <a:gd name="T62" fmla="*/ 821 w 1464"/>
                <a:gd name="T63" fmla="*/ 0 h 36"/>
                <a:gd name="T64" fmla="*/ 816 w 1464"/>
                <a:gd name="T65" fmla="*/ 26 h 36"/>
                <a:gd name="T66" fmla="*/ 852 w 1464"/>
                <a:gd name="T67" fmla="*/ 35 h 36"/>
                <a:gd name="T68" fmla="*/ 909 w 1464"/>
                <a:gd name="T69" fmla="*/ 10 h 36"/>
                <a:gd name="T70" fmla="*/ 895 w 1464"/>
                <a:gd name="T71" fmla="*/ 25 h 36"/>
                <a:gd name="T72" fmla="*/ 898 w 1464"/>
                <a:gd name="T73" fmla="*/ 13 h 36"/>
                <a:gd name="T74" fmla="*/ 945 w 1464"/>
                <a:gd name="T75" fmla="*/ 4 h 36"/>
                <a:gd name="T76" fmla="*/ 928 w 1464"/>
                <a:gd name="T77" fmla="*/ 26 h 36"/>
                <a:gd name="T78" fmla="*/ 968 w 1464"/>
                <a:gd name="T79" fmla="*/ 0 h 36"/>
                <a:gd name="T80" fmla="*/ 958 w 1464"/>
                <a:gd name="T81" fmla="*/ 0 h 36"/>
                <a:gd name="T82" fmla="*/ 1043 w 1464"/>
                <a:gd name="T83" fmla="*/ 35 h 36"/>
                <a:gd name="T84" fmla="*/ 1041 w 1464"/>
                <a:gd name="T85" fmla="*/ 13 h 36"/>
                <a:gd name="T86" fmla="*/ 1041 w 1464"/>
                <a:gd name="T87" fmla="*/ 21 h 36"/>
                <a:gd name="T88" fmla="*/ 1083 w 1464"/>
                <a:gd name="T89" fmla="*/ 0 h 36"/>
                <a:gd name="T90" fmla="*/ 1131 w 1464"/>
                <a:gd name="T91" fmla="*/ 27 h 36"/>
                <a:gd name="T92" fmla="*/ 1173 w 1464"/>
                <a:gd name="T93" fmla="*/ 36 h 36"/>
                <a:gd name="T94" fmla="*/ 1177 w 1464"/>
                <a:gd name="T95" fmla="*/ 10 h 36"/>
                <a:gd name="T96" fmla="*/ 1195 w 1464"/>
                <a:gd name="T97" fmla="*/ 0 h 36"/>
                <a:gd name="T98" fmla="*/ 1205 w 1464"/>
                <a:gd name="T99" fmla="*/ 21 h 36"/>
                <a:gd name="T100" fmla="*/ 1267 w 1464"/>
                <a:gd name="T101" fmla="*/ 35 h 36"/>
                <a:gd name="T102" fmla="*/ 1305 w 1464"/>
                <a:gd name="T103" fmla="*/ 4 h 36"/>
                <a:gd name="T104" fmla="*/ 1288 w 1464"/>
                <a:gd name="T105" fmla="*/ 26 h 36"/>
                <a:gd name="T106" fmla="*/ 1328 w 1464"/>
                <a:gd name="T107" fmla="*/ 0 h 36"/>
                <a:gd name="T108" fmla="*/ 1379 w 1464"/>
                <a:gd name="T109" fmla="*/ 4 h 36"/>
                <a:gd name="T110" fmla="*/ 1361 w 1464"/>
                <a:gd name="T111" fmla="*/ 26 h 36"/>
                <a:gd name="T112" fmla="*/ 1408 w 1464"/>
                <a:gd name="T113" fmla="*/ 15 h 36"/>
                <a:gd name="T114" fmla="*/ 1399 w 1464"/>
                <a:gd name="T115" fmla="*/ 1 h 36"/>
                <a:gd name="T116" fmla="*/ 1400 w 1464"/>
                <a:gd name="T117" fmla="*/ 18 h 36"/>
                <a:gd name="T118" fmla="*/ 1447 w 1464"/>
                <a:gd name="T1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64" h="36">
                  <a:moveTo>
                    <a:pt x="18" y="23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0" y="32"/>
                    <a:pt x="28" y="34"/>
                    <a:pt x="25" y="35"/>
                  </a:cubicBezTo>
                  <a:cubicBezTo>
                    <a:pt x="23" y="36"/>
                    <a:pt x="20" y="36"/>
                    <a:pt x="17" y="36"/>
                  </a:cubicBezTo>
                  <a:cubicBezTo>
                    <a:pt x="13" y="36"/>
                    <a:pt x="10" y="35"/>
                    <a:pt x="8" y="34"/>
                  </a:cubicBezTo>
                  <a:cubicBezTo>
                    <a:pt x="5" y="32"/>
                    <a:pt x="4" y="30"/>
                    <a:pt x="2" y="27"/>
                  </a:cubicBezTo>
                  <a:cubicBezTo>
                    <a:pt x="1" y="25"/>
                    <a:pt x="0" y="21"/>
                    <a:pt x="0" y="18"/>
                  </a:cubicBezTo>
                  <a:cubicBezTo>
                    <a:pt x="0" y="14"/>
                    <a:pt x="1" y="11"/>
                    <a:pt x="2" y="8"/>
                  </a:cubicBezTo>
                  <a:cubicBezTo>
                    <a:pt x="4" y="5"/>
                    <a:pt x="6" y="3"/>
                    <a:pt x="9" y="1"/>
                  </a:cubicBezTo>
                  <a:cubicBezTo>
                    <a:pt x="11" y="0"/>
                    <a:pt x="14" y="0"/>
                    <a:pt x="18" y="0"/>
                  </a:cubicBezTo>
                  <a:cubicBezTo>
                    <a:pt x="21" y="0"/>
                    <a:pt x="24" y="0"/>
                    <a:pt x="26" y="1"/>
                  </a:cubicBezTo>
                  <a:cubicBezTo>
                    <a:pt x="28" y="2"/>
                    <a:pt x="29" y="3"/>
                    <a:pt x="30" y="4"/>
                  </a:cubicBezTo>
                  <a:cubicBezTo>
                    <a:pt x="31" y="6"/>
                    <a:pt x="32" y="7"/>
                    <a:pt x="33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9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5" y="7"/>
                    <a:pt x="14" y="8"/>
                    <a:pt x="12" y="10"/>
                  </a:cubicBezTo>
                  <a:cubicBezTo>
                    <a:pt x="11" y="12"/>
                    <a:pt x="10" y="14"/>
                    <a:pt x="10" y="18"/>
                  </a:cubicBezTo>
                  <a:cubicBezTo>
                    <a:pt x="10" y="22"/>
                    <a:pt x="11" y="24"/>
                    <a:pt x="12" y="26"/>
                  </a:cubicBezTo>
                  <a:cubicBezTo>
                    <a:pt x="14" y="27"/>
                    <a:pt x="15" y="28"/>
                    <a:pt x="18" y="28"/>
                  </a:cubicBezTo>
                  <a:cubicBezTo>
                    <a:pt x="19" y="28"/>
                    <a:pt x="20" y="28"/>
                    <a:pt x="21" y="28"/>
                  </a:cubicBezTo>
                  <a:cubicBezTo>
                    <a:pt x="22" y="27"/>
                    <a:pt x="23" y="27"/>
                    <a:pt x="25" y="26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8" y="23"/>
                    <a:pt x="18" y="23"/>
                    <a:pt x="18" y="23"/>
                  </a:cubicBezTo>
                  <a:close/>
                  <a:moveTo>
                    <a:pt x="63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4" y="23"/>
                    <a:pt x="73" y="25"/>
                    <a:pt x="73" y="27"/>
                  </a:cubicBezTo>
                  <a:cubicBezTo>
                    <a:pt x="72" y="29"/>
                    <a:pt x="71" y="31"/>
                    <a:pt x="70" y="32"/>
                  </a:cubicBezTo>
                  <a:cubicBezTo>
                    <a:pt x="69" y="33"/>
                    <a:pt x="67" y="34"/>
                    <a:pt x="66" y="35"/>
                  </a:cubicBezTo>
                  <a:cubicBezTo>
                    <a:pt x="64" y="36"/>
                    <a:pt x="61" y="36"/>
                    <a:pt x="59" y="36"/>
                  </a:cubicBezTo>
                  <a:cubicBezTo>
                    <a:pt x="57" y="36"/>
                    <a:pt x="55" y="36"/>
                    <a:pt x="54" y="36"/>
                  </a:cubicBezTo>
                  <a:cubicBezTo>
                    <a:pt x="52" y="35"/>
                    <a:pt x="50" y="35"/>
                    <a:pt x="49" y="34"/>
                  </a:cubicBezTo>
                  <a:cubicBezTo>
                    <a:pt x="48" y="33"/>
                    <a:pt x="46" y="32"/>
                    <a:pt x="45" y="31"/>
                  </a:cubicBezTo>
                  <a:cubicBezTo>
                    <a:pt x="44" y="30"/>
                    <a:pt x="44" y="29"/>
                    <a:pt x="43" y="27"/>
                  </a:cubicBezTo>
                  <a:cubicBezTo>
                    <a:pt x="43" y="25"/>
                    <a:pt x="42" y="23"/>
                    <a:pt x="42" y="2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4"/>
                    <a:pt x="53" y="25"/>
                    <a:pt x="54" y="26"/>
                  </a:cubicBezTo>
                  <a:cubicBezTo>
                    <a:pt x="55" y="27"/>
                    <a:pt x="56" y="28"/>
                    <a:pt x="58" y="28"/>
                  </a:cubicBezTo>
                  <a:cubicBezTo>
                    <a:pt x="60" y="28"/>
                    <a:pt x="61" y="27"/>
                    <a:pt x="62" y="26"/>
                  </a:cubicBezTo>
                  <a:cubicBezTo>
                    <a:pt x="63" y="25"/>
                    <a:pt x="63" y="24"/>
                    <a:pt x="63" y="22"/>
                  </a:cubicBezTo>
                  <a:cubicBezTo>
                    <a:pt x="63" y="0"/>
                    <a:pt x="63" y="0"/>
                    <a:pt x="63" y="0"/>
                  </a:cubicBezTo>
                  <a:close/>
                  <a:moveTo>
                    <a:pt x="84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84" y="35"/>
                    <a:pt x="84" y="35"/>
                    <a:pt x="84" y="35"/>
                  </a:cubicBezTo>
                  <a:cubicBezTo>
                    <a:pt x="84" y="0"/>
                    <a:pt x="84" y="0"/>
                    <a:pt x="84" y="0"/>
                  </a:cubicBezTo>
                  <a:close/>
                  <a:moveTo>
                    <a:pt x="104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14" y="27"/>
                    <a:pt x="114" y="27"/>
                    <a:pt x="114" y="27"/>
                  </a:cubicBezTo>
                  <a:cubicBezTo>
                    <a:pt x="130" y="27"/>
                    <a:pt x="130" y="27"/>
                    <a:pt x="130" y="27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0"/>
                    <a:pt x="104" y="0"/>
                    <a:pt x="104" y="0"/>
                  </a:cubicBezTo>
                  <a:close/>
                  <a:moveTo>
                    <a:pt x="138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8" y="0"/>
                    <a:pt x="138" y="0"/>
                    <a:pt x="138" y="0"/>
                  </a:cubicBezTo>
                  <a:close/>
                  <a:moveTo>
                    <a:pt x="158" y="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35"/>
                    <a:pt x="189" y="35"/>
                    <a:pt x="189" y="35"/>
                  </a:cubicBezTo>
                  <a:cubicBezTo>
                    <a:pt x="180" y="35"/>
                    <a:pt x="180" y="35"/>
                    <a:pt x="180" y="35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58" y="35"/>
                    <a:pt x="158" y="35"/>
                    <a:pt x="158" y="35"/>
                  </a:cubicBezTo>
                  <a:cubicBezTo>
                    <a:pt x="158" y="0"/>
                    <a:pt x="158" y="0"/>
                    <a:pt x="158" y="0"/>
                  </a:cubicBezTo>
                  <a:close/>
                  <a:moveTo>
                    <a:pt x="247" y="0"/>
                  </a:moveTo>
                  <a:cubicBezTo>
                    <a:pt x="257" y="0"/>
                    <a:pt x="257" y="0"/>
                    <a:pt x="257" y="0"/>
                  </a:cubicBezTo>
                  <a:cubicBezTo>
                    <a:pt x="257" y="21"/>
                    <a:pt x="257" y="21"/>
                    <a:pt x="257" y="21"/>
                  </a:cubicBezTo>
                  <a:cubicBezTo>
                    <a:pt x="257" y="23"/>
                    <a:pt x="257" y="25"/>
                    <a:pt x="256" y="27"/>
                  </a:cubicBezTo>
                  <a:cubicBezTo>
                    <a:pt x="256" y="29"/>
                    <a:pt x="255" y="31"/>
                    <a:pt x="254" y="32"/>
                  </a:cubicBezTo>
                  <a:cubicBezTo>
                    <a:pt x="252" y="33"/>
                    <a:pt x="251" y="34"/>
                    <a:pt x="250" y="35"/>
                  </a:cubicBezTo>
                  <a:cubicBezTo>
                    <a:pt x="248" y="36"/>
                    <a:pt x="245" y="36"/>
                    <a:pt x="242" y="36"/>
                  </a:cubicBezTo>
                  <a:cubicBezTo>
                    <a:pt x="241" y="36"/>
                    <a:pt x="239" y="36"/>
                    <a:pt x="237" y="36"/>
                  </a:cubicBezTo>
                  <a:cubicBezTo>
                    <a:pt x="235" y="35"/>
                    <a:pt x="234" y="35"/>
                    <a:pt x="233" y="34"/>
                  </a:cubicBezTo>
                  <a:cubicBezTo>
                    <a:pt x="231" y="33"/>
                    <a:pt x="230" y="32"/>
                    <a:pt x="229" y="31"/>
                  </a:cubicBezTo>
                  <a:cubicBezTo>
                    <a:pt x="228" y="30"/>
                    <a:pt x="227" y="29"/>
                    <a:pt x="227" y="27"/>
                  </a:cubicBezTo>
                  <a:cubicBezTo>
                    <a:pt x="226" y="25"/>
                    <a:pt x="226" y="23"/>
                    <a:pt x="226" y="21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6" y="22"/>
                    <a:pt x="236" y="22"/>
                    <a:pt x="236" y="22"/>
                  </a:cubicBezTo>
                  <a:cubicBezTo>
                    <a:pt x="236" y="24"/>
                    <a:pt x="237" y="25"/>
                    <a:pt x="238" y="26"/>
                  </a:cubicBezTo>
                  <a:cubicBezTo>
                    <a:pt x="239" y="27"/>
                    <a:pt x="240" y="28"/>
                    <a:pt x="242" y="28"/>
                  </a:cubicBezTo>
                  <a:cubicBezTo>
                    <a:pt x="243" y="28"/>
                    <a:pt x="245" y="27"/>
                    <a:pt x="246" y="26"/>
                  </a:cubicBezTo>
                  <a:cubicBezTo>
                    <a:pt x="247" y="25"/>
                    <a:pt x="247" y="24"/>
                    <a:pt x="247" y="22"/>
                  </a:cubicBezTo>
                  <a:cubicBezTo>
                    <a:pt x="247" y="0"/>
                    <a:pt x="247" y="0"/>
                    <a:pt x="247" y="0"/>
                  </a:cubicBezTo>
                  <a:close/>
                  <a:moveTo>
                    <a:pt x="267" y="0"/>
                  </a:moveTo>
                  <a:cubicBezTo>
                    <a:pt x="276" y="0"/>
                    <a:pt x="276" y="0"/>
                    <a:pt x="276" y="0"/>
                  </a:cubicBezTo>
                  <a:cubicBezTo>
                    <a:pt x="289" y="20"/>
                    <a:pt x="289" y="20"/>
                    <a:pt x="289" y="2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298" y="35"/>
                    <a:pt x="298" y="35"/>
                    <a:pt x="298" y="35"/>
                  </a:cubicBezTo>
                  <a:cubicBezTo>
                    <a:pt x="289" y="35"/>
                    <a:pt x="289" y="35"/>
                    <a:pt x="289" y="35"/>
                  </a:cubicBezTo>
                  <a:cubicBezTo>
                    <a:pt x="276" y="16"/>
                    <a:pt x="276" y="16"/>
                    <a:pt x="276" y="16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67" y="35"/>
                    <a:pt x="267" y="35"/>
                    <a:pt x="267" y="35"/>
                  </a:cubicBezTo>
                  <a:cubicBezTo>
                    <a:pt x="267" y="0"/>
                    <a:pt x="267" y="0"/>
                    <a:pt x="267" y="0"/>
                  </a:cubicBezTo>
                  <a:close/>
                  <a:moveTo>
                    <a:pt x="308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318" y="35"/>
                    <a:pt x="318" y="35"/>
                    <a:pt x="318" y="35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8" y="0"/>
                    <a:pt x="308" y="0"/>
                    <a:pt x="308" y="0"/>
                  </a:cubicBezTo>
                  <a:close/>
                  <a:moveTo>
                    <a:pt x="325" y="0"/>
                  </a:moveTo>
                  <a:cubicBezTo>
                    <a:pt x="336" y="0"/>
                    <a:pt x="336" y="0"/>
                    <a:pt x="336" y="0"/>
                  </a:cubicBezTo>
                  <a:cubicBezTo>
                    <a:pt x="343" y="26"/>
                    <a:pt x="343" y="26"/>
                    <a:pt x="343" y="26"/>
                  </a:cubicBezTo>
                  <a:cubicBezTo>
                    <a:pt x="350" y="0"/>
                    <a:pt x="350" y="0"/>
                    <a:pt x="350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48" y="35"/>
                    <a:pt x="348" y="35"/>
                    <a:pt x="348" y="35"/>
                  </a:cubicBezTo>
                  <a:cubicBezTo>
                    <a:pt x="338" y="35"/>
                    <a:pt x="338" y="35"/>
                    <a:pt x="338" y="35"/>
                  </a:cubicBezTo>
                  <a:cubicBezTo>
                    <a:pt x="325" y="0"/>
                    <a:pt x="325" y="0"/>
                    <a:pt x="325" y="0"/>
                  </a:cubicBezTo>
                  <a:close/>
                  <a:moveTo>
                    <a:pt x="367" y="0"/>
                  </a:moveTo>
                  <a:cubicBezTo>
                    <a:pt x="394" y="0"/>
                    <a:pt x="394" y="0"/>
                    <a:pt x="394" y="0"/>
                  </a:cubicBezTo>
                  <a:cubicBezTo>
                    <a:pt x="394" y="8"/>
                    <a:pt x="394" y="8"/>
                    <a:pt x="394" y="8"/>
                  </a:cubicBezTo>
                  <a:cubicBezTo>
                    <a:pt x="377" y="8"/>
                    <a:pt x="377" y="8"/>
                    <a:pt x="377" y="8"/>
                  </a:cubicBezTo>
                  <a:cubicBezTo>
                    <a:pt x="377" y="13"/>
                    <a:pt x="377" y="13"/>
                    <a:pt x="377" y="13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21"/>
                    <a:pt x="393" y="21"/>
                    <a:pt x="393" y="21"/>
                  </a:cubicBezTo>
                  <a:cubicBezTo>
                    <a:pt x="377" y="21"/>
                    <a:pt x="377" y="21"/>
                    <a:pt x="377" y="21"/>
                  </a:cubicBezTo>
                  <a:cubicBezTo>
                    <a:pt x="377" y="27"/>
                    <a:pt x="377" y="27"/>
                    <a:pt x="377" y="27"/>
                  </a:cubicBezTo>
                  <a:cubicBezTo>
                    <a:pt x="394" y="27"/>
                    <a:pt x="394" y="27"/>
                    <a:pt x="394" y="27"/>
                  </a:cubicBezTo>
                  <a:cubicBezTo>
                    <a:pt x="394" y="35"/>
                    <a:pt x="394" y="35"/>
                    <a:pt x="394" y="35"/>
                  </a:cubicBezTo>
                  <a:cubicBezTo>
                    <a:pt x="367" y="35"/>
                    <a:pt x="367" y="35"/>
                    <a:pt x="367" y="35"/>
                  </a:cubicBezTo>
                  <a:cubicBezTo>
                    <a:pt x="367" y="0"/>
                    <a:pt x="367" y="0"/>
                    <a:pt x="367" y="0"/>
                  </a:cubicBezTo>
                  <a:close/>
                  <a:moveTo>
                    <a:pt x="403" y="35"/>
                  </a:moveTo>
                  <a:cubicBezTo>
                    <a:pt x="403" y="0"/>
                    <a:pt x="403" y="0"/>
                    <a:pt x="403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423" y="0"/>
                    <a:pt x="425" y="1"/>
                    <a:pt x="427" y="1"/>
                  </a:cubicBezTo>
                  <a:cubicBezTo>
                    <a:pt x="428" y="2"/>
                    <a:pt x="430" y="3"/>
                    <a:pt x="431" y="4"/>
                  </a:cubicBezTo>
                  <a:cubicBezTo>
                    <a:pt x="432" y="6"/>
                    <a:pt x="432" y="8"/>
                    <a:pt x="432" y="10"/>
                  </a:cubicBezTo>
                  <a:cubicBezTo>
                    <a:pt x="432" y="12"/>
                    <a:pt x="432" y="14"/>
                    <a:pt x="431" y="15"/>
                  </a:cubicBezTo>
                  <a:cubicBezTo>
                    <a:pt x="430" y="16"/>
                    <a:pt x="429" y="18"/>
                    <a:pt x="428" y="19"/>
                  </a:cubicBezTo>
                  <a:cubicBezTo>
                    <a:pt x="427" y="19"/>
                    <a:pt x="426" y="20"/>
                    <a:pt x="424" y="20"/>
                  </a:cubicBezTo>
                  <a:cubicBezTo>
                    <a:pt x="426" y="20"/>
                    <a:pt x="426" y="21"/>
                    <a:pt x="427" y="21"/>
                  </a:cubicBezTo>
                  <a:cubicBezTo>
                    <a:pt x="427" y="21"/>
                    <a:pt x="428" y="22"/>
                    <a:pt x="429" y="23"/>
                  </a:cubicBezTo>
                  <a:cubicBezTo>
                    <a:pt x="429" y="24"/>
                    <a:pt x="430" y="25"/>
                    <a:pt x="430" y="25"/>
                  </a:cubicBezTo>
                  <a:cubicBezTo>
                    <a:pt x="435" y="35"/>
                    <a:pt x="435" y="35"/>
                    <a:pt x="435" y="35"/>
                  </a:cubicBezTo>
                  <a:cubicBezTo>
                    <a:pt x="423" y="35"/>
                    <a:pt x="423" y="35"/>
                    <a:pt x="423" y="35"/>
                  </a:cubicBezTo>
                  <a:cubicBezTo>
                    <a:pt x="418" y="25"/>
                    <a:pt x="418" y="25"/>
                    <a:pt x="418" y="25"/>
                  </a:cubicBezTo>
                  <a:cubicBezTo>
                    <a:pt x="417" y="23"/>
                    <a:pt x="417" y="22"/>
                    <a:pt x="416" y="22"/>
                  </a:cubicBezTo>
                  <a:cubicBezTo>
                    <a:pt x="416" y="21"/>
                    <a:pt x="415" y="21"/>
                    <a:pt x="414" y="21"/>
                  </a:cubicBezTo>
                  <a:cubicBezTo>
                    <a:pt x="413" y="21"/>
                    <a:pt x="413" y="21"/>
                    <a:pt x="413" y="21"/>
                  </a:cubicBezTo>
                  <a:cubicBezTo>
                    <a:pt x="413" y="35"/>
                    <a:pt x="413" y="35"/>
                    <a:pt x="413" y="35"/>
                  </a:cubicBezTo>
                  <a:cubicBezTo>
                    <a:pt x="403" y="35"/>
                    <a:pt x="403" y="35"/>
                    <a:pt x="403" y="35"/>
                  </a:cubicBezTo>
                  <a:close/>
                  <a:moveTo>
                    <a:pt x="413" y="15"/>
                  </a:moveTo>
                  <a:cubicBezTo>
                    <a:pt x="417" y="15"/>
                    <a:pt x="417" y="15"/>
                    <a:pt x="417" y="15"/>
                  </a:cubicBezTo>
                  <a:cubicBezTo>
                    <a:pt x="418" y="15"/>
                    <a:pt x="419" y="14"/>
                    <a:pt x="420" y="14"/>
                  </a:cubicBezTo>
                  <a:cubicBezTo>
                    <a:pt x="420" y="14"/>
                    <a:pt x="421" y="14"/>
                    <a:pt x="421" y="13"/>
                  </a:cubicBezTo>
                  <a:cubicBezTo>
                    <a:pt x="422" y="12"/>
                    <a:pt x="422" y="12"/>
                    <a:pt x="422" y="11"/>
                  </a:cubicBezTo>
                  <a:cubicBezTo>
                    <a:pt x="422" y="10"/>
                    <a:pt x="422" y="9"/>
                    <a:pt x="421" y="8"/>
                  </a:cubicBezTo>
                  <a:cubicBezTo>
                    <a:pt x="420" y="8"/>
                    <a:pt x="419" y="7"/>
                    <a:pt x="417" y="7"/>
                  </a:cubicBezTo>
                  <a:cubicBezTo>
                    <a:pt x="413" y="7"/>
                    <a:pt x="413" y="7"/>
                    <a:pt x="413" y="7"/>
                  </a:cubicBezTo>
                  <a:cubicBezTo>
                    <a:pt x="413" y="15"/>
                    <a:pt x="413" y="15"/>
                    <a:pt x="413" y="15"/>
                  </a:cubicBezTo>
                  <a:close/>
                  <a:moveTo>
                    <a:pt x="439" y="24"/>
                  </a:moveTo>
                  <a:cubicBezTo>
                    <a:pt x="449" y="23"/>
                    <a:pt x="449" y="23"/>
                    <a:pt x="449" y="23"/>
                  </a:cubicBezTo>
                  <a:cubicBezTo>
                    <a:pt x="449" y="25"/>
                    <a:pt x="450" y="26"/>
                    <a:pt x="450" y="27"/>
                  </a:cubicBezTo>
                  <a:cubicBezTo>
                    <a:pt x="451" y="28"/>
                    <a:pt x="453" y="29"/>
                    <a:pt x="455" y="29"/>
                  </a:cubicBezTo>
                  <a:cubicBezTo>
                    <a:pt x="456" y="29"/>
                    <a:pt x="457" y="29"/>
                    <a:pt x="458" y="28"/>
                  </a:cubicBezTo>
                  <a:cubicBezTo>
                    <a:pt x="459" y="27"/>
                    <a:pt x="459" y="26"/>
                    <a:pt x="459" y="25"/>
                  </a:cubicBezTo>
                  <a:cubicBezTo>
                    <a:pt x="459" y="25"/>
                    <a:pt x="459" y="24"/>
                    <a:pt x="458" y="23"/>
                  </a:cubicBezTo>
                  <a:cubicBezTo>
                    <a:pt x="457" y="22"/>
                    <a:pt x="455" y="22"/>
                    <a:pt x="453" y="21"/>
                  </a:cubicBezTo>
                  <a:cubicBezTo>
                    <a:pt x="448" y="20"/>
                    <a:pt x="445" y="19"/>
                    <a:pt x="443" y="17"/>
                  </a:cubicBezTo>
                  <a:cubicBezTo>
                    <a:pt x="441" y="15"/>
                    <a:pt x="441" y="13"/>
                    <a:pt x="441" y="10"/>
                  </a:cubicBezTo>
                  <a:cubicBezTo>
                    <a:pt x="441" y="8"/>
                    <a:pt x="441" y="7"/>
                    <a:pt x="442" y="5"/>
                  </a:cubicBezTo>
                  <a:cubicBezTo>
                    <a:pt x="443" y="3"/>
                    <a:pt x="444" y="2"/>
                    <a:pt x="446" y="1"/>
                  </a:cubicBezTo>
                  <a:cubicBezTo>
                    <a:pt x="448" y="0"/>
                    <a:pt x="451" y="0"/>
                    <a:pt x="454" y="0"/>
                  </a:cubicBezTo>
                  <a:cubicBezTo>
                    <a:pt x="459" y="0"/>
                    <a:pt x="462" y="1"/>
                    <a:pt x="464" y="2"/>
                  </a:cubicBezTo>
                  <a:cubicBezTo>
                    <a:pt x="466" y="4"/>
                    <a:pt x="467" y="7"/>
                    <a:pt x="468" y="10"/>
                  </a:cubicBezTo>
                  <a:cubicBezTo>
                    <a:pt x="458" y="11"/>
                    <a:pt x="458" y="11"/>
                    <a:pt x="458" y="11"/>
                  </a:cubicBezTo>
                  <a:cubicBezTo>
                    <a:pt x="458" y="9"/>
                    <a:pt x="457" y="8"/>
                    <a:pt x="457" y="7"/>
                  </a:cubicBezTo>
                  <a:cubicBezTo>
                    <a:pt x="456" y="7"/>
                    <a:pt x="455" y="6"/>
                    <a:pt x="453" y="6"/>
                  </a:cubicBezTo>
                  <a:cubicBezTo>
                    <a:pt x="452" y="6"/>
                    <a:pt x="451" y="7"/>
                    <a:pt x="451" y="7"/>
                  </a:cubicBezTo>
                  <a:cubicBezTo>
                    <a:pt x="450" y="8"/>
                    <a:pt x="450" y="8"/>
                    <a:pt x="450" y="9"/>
                  </a:cubicBezTo>
                  <a:cubicBezTo>
                    <a:pt x="450" y="10"/>
                    <a:pt x="450" y="10"/>
                    <a:pt x="451" y="11"/>
                  </a:cubicBezTo>
                  <a:cubicBezTo>
                    <a:pt x="451" y="11"/>
                    <a:pt x="452" y="11"/>
                    <a:pt x="454" y="12"/>
                  </a:cubicBezTo>
                  <a:cubicBezTo>
                    <a:pt x="458" y="13"/>
                    <a:pt x="461" y="14"/>
                    <a:pt x="463" y="15"/>
                  </a:cubicBezTo>
                  <a:cubicBezTo>
                    <a:pt x="465" y="16"/>
                    <a:pt x="467" y="17"/>
                    <a:pt x="468" y="19"/>
                  </a:cubicBezTo>
                  <a:cubicBezTo>
                    <a:pt x="468" y="20"/>
                    <a:pt x="469" y="22"/>
                    <a:pt x="469" y="24"/>
                  </a:cubicBezTo>
                  <a:cubicBezTo>
                    <a:pt x="469" y="26"/>
                    <a:pt x="468" y="28"/>
                    <a:pt x="467" y="30"/>
                  </a:cubicBezTo>
                  <a:cubicBezTo>
                    <a:pt x="466" y="32"/>
                    <a:pt x="464" y="33"/>
                    <a:pt x="462" y="34"/>
                  </a:cubicBezTo>
                  <a:cubicBezTo>
                    <a:pt x="460" y="35"/>
                    <a:pt x="458" y="36"/>
                    <a:pt x="454" y="36"/>
                  </a:cubicBezTo>
                  <a:cubicBezTo>
                    <a:pt x="449" y="36"/>
                    <a:pt x="445" y="35"/>
                    <a:pt x="443" y="32"/>
                  </a:cubicBezTo>
                  <a:cubicBezTo>
                    <a:pt x="441" y="30"/>
                    <a:pt x="440" y="27"/>
                    <a:pt x="439" y="24"/>
                  </a:cubicBezTo>
                  <a:close/>
                  <a:moveTo>
                    <a:pt x="477" y="0"/>
                  </a:moveTo>
                  <a:cubicBezTo>
                    <a:pt x="487" y="0"/>
                    <a:pt x="487" y="0"/>
                    <a:pt x="487" y="0"/>
                  </a:cubicBezTo>
                  <a:cubicBezTo>
                    <a:pt x="487" y="35"/>
                    <a:pt x="487" y="35"/>
                    <a:pt x="487" y="35"/>
                  </a:cubicBezTo>
                  <a:cubicBezTo>
                    <a:pt x="477" y="35"/>
                    <a:pt x="477" y="35"/>
                    <a:pt x="477" y="35"/>
                  </a:cubicBezTo>
                  <a:cubicBezTo>
                    <a:pt x="477" y="0"/>
                    <a:pt x="477" y="0"/>
                    <a:pt x="477" y="0"/>
                  </a:cubicBezTo>
                  <a:close/>
                  <a:moveTo>
                    <a:pt x="495" y="0"/>
                  </a:moveTo>
                  <a:cubicBezTo>
                    <a:pt x="526" y="0"/>
                    <a:pt x="526" y="0"/>
                    <a:pt x="526" y="0"/>
                  </a:cubicBezTo>
                  <a:cubicBezTo>
                    <a:pt x="526" y="9"/>
                    <a:pt x="526" y="9"/>
                    <a:pt x="526" y="9"/>
                  </a:cubicBezTo>
                  <a:cubicBezTo>
                    <a:pt x="516" y="9"/>
                    <a:pt x="516" y="9"/>
                    <a:pt x="516" y="9"/>
                  </a:cubicBezTo>
                  <a:cubicBezTo>
                    <a:pt x="516" y="35"/>
                    <a:pt x="516" y="35"/>
                    <a:pt x="516" y="35"/>
                  </a:cubicBezTo>
                  <a:cubicBezTo>
                    <a:pt x="506" y="35"/>
                    <a:pt x="506" y="35"/>
                    <a:pt x="506" y="35"/>
                  </a:cubicBezTo>
                  <a:cubicBezTo>
                    <a:pt x="506" y="9"/>
                    <a:pt x="506" y="9"/>
                    <a:pt x="506" y="9"/>
                  </a:cubicBezTo>
                  <a:cubicBezTo>
                    <a:pt x="495" y="9"/>
                    <a:pt x="495" y="9"/>
                    <a:pt x="495" y="9"/>
                  </a:cubicBezTo>
                  <a:cubicBezTo>
                    <a:pt x="495" y="0"/>
                    <a:pt x="495" y="0"/>
                    <a:pt x="495" y="0"/>
                  </a:cubicBezTo>
                  <a:close/>
                  <a:moveTo>
                    <a:pt x="530" y="0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8" y="12"/>
                    <a:pt x="548" y="12"/>
                    <a:pt x="548" y="12"/>
                  </a:cubicBezTo>
                  <a:cubicBezTo>
                    <a:pt x="554" y="0"/>
                    <a:pt x="554" y="0"/>
                    <a:pt x="554" y="0"/>
                  </a:cubicBezTo>
                  <a:cubicBezTo>
                    <a:pt x="566" y="0"/>
                    <a:pt x="566" y="0"/>
                    <a:pt x="566" y="0"/>
                  </a:cubicBezTo>
                  <a:cubicBezTo>
                    <a:pt x="553" y="21"/>
                    <a:pt x="553" y="21"/>
                    <a:pt x="553" y="21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43" y="35"/>
                    <a:pt x="543" y="35"/>
                    <a:pt x="543" y="35"/>
                  </a:cubicBezTo>
                  <a:cubicBezTo>
                    <a:pt x="543" y="21"/>
                    <a:pt x="543" y="21"/>
                    <a:pt x="543" y="21"/>
                  </a:cubicBezTo>
                  <a:cubicBezTo>
                    <a:pt x="530" y="0"/>
                    <a:pt x="530" y="0"/>
                    <a:pt x="530" y="0"/>
                  </a:cubicBezTo>
                  <a:close/>
                  <a:moveTo>
                    <a:pt x="598" y="18"/>
                  </a:moveTo>
                  <a:cubicBezTo>
                    <a:pt x="598" y="12"/>
                    <a:pt x="599" y="8"/>
                    <a:pt x="602" y="5"/>
                  </a:cubicBezTo>
                  <a:cubicBezTo>
                    <a:pt x="605" y="1"/>
                    <a:pt x="609" y="0"/>
                    <a:pt x="615" y="0"/>
                  </a:cubicBezTo>
                  <a:cubicBezTo>
                    <a:pt x="620" y="0"/>
                    <a:pt x="624" y="1"/>
                    <a:pt x="627" y="4"/>
                  </a:cubicBezTo>
                  <a:cubicBezTo>
                    <a:pt x="630" y="8"/>
                    <a:pt x="631" y="12"/>
                    <a:pt x="631" y="18"/>
                  </a:cubicBezTo>
                  <a:cubicBezTo>
                    <a:pt x="631" y="22"/>
                    <a:pt x="631" y="25"/>
                    <a:pt x="630" y="28"/>
                  </a:cubicBezTo>
                  <a:cubicBezTo>
                    <a:pt x="628" y="30"/>
                    <a:pt x="626" y="32"/>
                    <a:pt x="624" y="34"/>
                  </a:cubicBezTo>
                  <a:cubicBezTo>
                    <a:pt x="622" y="35"/>
                    <a:pt x="619" y="36"/>
                    <a:pt x="615" y="36"/>
                  </a:cubicBezTo>
                  <a:cubicBezTo>
                    <a:pt x="611" y="36"/>
                    <a:pt x="608" y="35"/>
                    <a:pt x="606" y="34"/>
                  </a:cubicBezTo>
                  <a:cubicBezTo>
                    <a:pt x="603" y="33"/>
                    <a:pt x="602" y="31"/>
                    <a:pt x="600" y="28"/>
                  </a:cubicBezTo>
                  <a:cubicBezTo>
                    <a:pt x="599" y="25"/>
                    <a:pt x="598" y="22"/>
                    <a:pt x="598" y="18"/>
                  </a:cubicBezTo>
                  <a:close/>
                  <a:moveTo>
                    <a:pt x="608" y="18"/>
                  </a:moveTo>
                  <a:cubicBezTo>
                    <a:pt x="608" y="21"/>
                    <a:pt x="608" y="24"/>
                    <a:pt x="610" y="26"/>
                  </a:cubicBezTo>
                  <a:cubicBezTo>
                    <a:pt x="611" y="27"/>
                    <a:pt x="613" y="28"/>
                    <a:pt x="615" y="28"/>
                  </a:cubicBezTo>
                  <a:cubicBezTo>
                    <a:pt x="617" y="28"/>
                    <a:pt x="618" y="27"/>
                    <a:pt x="620" y="26"/>
                  </a:cubicBezTo>
                  <a:cubicBezTo>
                    <a:pt x="621" y="24"/>
                    <a:pt x="621" y="21"/>
                    <a:pt x="621" y="17"/>
                  </a:cubicBezTo>
                  <a:cubicBezTo>
                    <a:pt x="621" y="14"/>
                    <a:pt x="621" y="12"/>
                    <a:pt x="620" y="10"/>
                  </a:cubicBezTo>
                  <a:cubicBezTo>
                    <a:pt x="618" y="9"/>
                    <a:pt x="617" y="8"/>
                    <a:pt x="615" y="8"/>
                  </a:cubicBezTo>
                  <a:cubicBezTo>
                    <a:pt x="613" y="8"/>
                    <a:pt x="611" y="9"/>
                    <a:pt x="610" y="10"/>
                  </a:cubicBezTo>
                  <a:cubicBezTo>
                    <a:pt x="608" y="12"/>
                    <a:pt x="608" y="14"/>
                    <a:pt x="608" y="18"/>
                  </a:cubicBezTo>
                  <a:close/>
                  <a:moveTo>
                    <a:pt x="640" y="0"/>
                  </a:moveTo>
                  <a:cubicBezTo>
                    <a:pt x="665" y="0"/>
                    <a:pt x="665" y="0"/>
                    <a:pt x="665" y="0"/>
                  </a:cubicBezTo>
                  <a:cubicBezTo>
                    <a:pt x="665" y="8"/>
                    <a:pt x="665" y="8"/>
                    <a:pt x="665" y="8"/>
                  </a:cubicBezTo>
                  <a:cubicBezTo>
                    <a:pt x="650" y="8"/>
                    <a:pt x="650" y="8"/>
                    <a:pt x="650" y="8"/>
                  </a:cubicBezTo>
                  <a:cubicBezTo>
                    <a:pt x="650" y="14"/>
                    <a:pt x="650" y="14"/>
                    <a:pt x="650" y="14"/>
                  </a:cubicBezTo>
                  <a:cubicBezTo>
                    <a:pt x="663" y="14"/>
                    <a:pt x="663" y="14"/>
                    <a:pt x="663" y="14"/>
                  </a:cubicBezTo>
                  <a:cubicBezTo>
                    <a:pt x="663" y="21"/>
                    <a:pt x="663" y="21"/>
                    <a:pt x="663" y="21"/>
                  </a:cubicBezTo>
                  <a:cubicBezTo>
                    <a:pt x="650" y="21"/>
                    <a:pt x="650" y="21"/>
                    <a:pt x="650" y="21"/>
                  </a:cubicBezTo>
                  <a:cubicBezTo>
                    <a:pt x="650" y="35"/>
                    <a:pt x="650" y="35"/>
                    <a:pt x="650" y="35"/>
                  </a:cubicBezTo>
                  <a:cubicBezTo>
                    <a:pt x="640" y="35"/>
                    <a:pt x="640" y="35"/>
                    <a:pt x="640" y="35"/>
                  </a:cubicBezTo>
                  <a:cubicBezTo>
                    <a:pt x="640" y="0"/>
                    <a:pt x="640" y="0"/>
                    <a:pt x="640" y="0"/>
                  </a:cubicBezTo>
                  <a:close/>
                  <a:moveTo>
                    <a:pt x="701" y="0"/>
                  </a:moveTo>
                  <a:cubicBezTo>
                    <a:pt x="727" y="0"/>
                    <a:pt x="727" y="0"/>
                    <a:pt x="727" y="0"/>
                  </a:cubicBezTo>
                  <a:cubicBezTo>
                    <a:pt x="727" y="8"/>
                    <a:pt x="727" y="8"/>
                    <a:pt x="727" y="8"/>
                  </a:cubicBezTo>
                  <a:cubicBezTo>
                    <a:pt x="711" y="8"/>
                    <a:pt x="711" y="8"/>
                    <a:pt x="711" y="8"/>
                  </a:cubicBezTo>
                  <a:cubicBezTo>
                    <a:pt x="711" y="13"/>
                    <a:pt x="711" y="13"/>
                    <a:pt x="711" y="13"/>
                  </a:cubicBezTo>
                  <a:cubicBezTo>
                    <a:pt x="726" y="13"/>
                    <a:pt x="726" y="13"/>
                    <a:pt x="726" y="13"/>
                  </a:cubicBezTo>
                  <a:cubicBezTo>
                    <a:pt x="726" y="21"/>
                    <a:pt x="726" y="21"/>
                    <a:pt x="726" y="21"/>
                  </a:cubicBezTo>
                  <a:cubicBezTo>
                    <a:pt x="711" y="21"/>
                    <a:pt x="711" y="21"/>
                    <a:pt x="711" y="21"/>
                  </a:cubicBezTo>
                  <a:cubicBezTo>
                    <a:pt x="711" y="27"/>
                    <a:pt x="711" y="27"/>
                    <a:pt x="711" y="27"/>
                  </a:cubicBezTo>
                  <a:cubicBezTo>
                    <a:pt x="728" y="27"/>
                    <a:pt x="728" y="27"/>
                    <a:pt x="728" y="27"/>
                  </a:cubicBezTo>
                  <a:cubicBezTo>
                    <a:pt x="728" y="35"/>
                    <a:pt x="728" y="35"/>
                    <a:pt x="728" y="35"/>
                  </a:cubicBezTo>
                  <a:cubicBezTo>
                    <a:pt x="701" y="35"/>
                    <a:pt x="701" y="35"/>
                    <a:pt x="701" y="35"/>
                  </a:cubicBezTo>
                  <a:cubicBezTo>
                    <a:pt x="701" y="0"/>
                    <a:pt x="701" y="0"/>
                    <a:pt x="701" y="0"/>
                  </a:cubicBezTo>
                  <a:close/>
                  <a:moveTo>
                    <a:pt x="736" y="0"/>
                  </a:moveTo>
                  <a:cubicBezTo>
                    <a:pt x="746" y="0"/>
                    <a:pt x="746" y="0"/>
                    <a:pt x="746" y="0"/>
                  </a:cubicBezTo>
                  <a:cubicBezTo>
                    <a:pt x="746" y="27"/>
                    <a:pt x="746" y="27"/>
                    <a:pt x="746" y="27"/>
                  </a:cubicBezTo>
                  <a:cubicBezTo>
                    <a:pt x="762" y="27"/>
                    <a:pt x="762" y="27"/>
                    <a:pt x="762" y="27"/>
                  </a:cubicBezTo>
                  <a:cubicBezTo>
                    <a:pt x="762" y="35"/>
                    <a:pt x="762" y="35"/>
                    <a:pt x="762" y="35"/>
                  </a:cubicBezTo>
                  <a:cubicBezTo>
                    <a:pt x="736" y="35"/>
                    <a:pt x="736" y="35"/>
                    <a:pt x="736" y="35"/>
                  </a:cubicBezTo>
                  <a:cubicBezTo>
                    <a:pt x="736" y="0"/>
                    <a:pt x="736" y="0"/>
                    <a:pt x="736" y="0"/>
                  </a:cubicBezTo>
                  <a:close/>
                  <a:moveTo>
                    <a:pt x="770" y="0"/>
                  </a:moveTo>
                  <a:cubicBezTo>
                    <a:pt x="797" y="0"/>
                    <a:pt x="797" y="0"/>
                    <a:pt x="797" y="0"/>
                  </a:cubicBezTo>
                  <a:cubicBezTo>
                    <a:pt x="797" y="8"/>
                    <a:pt x="797" y="8"/>
                    <a:pt x="797" y="8"/>
                  </a:cubicBezTo>
                  <a:cubicBezTo>
                    <a:pt x="780" y="8"/>
                    <a:pt x="780" y="8"/>
                    <a:pt x="780" y="8"/>
                  </a:cubicBezTo>
                  <a:cubicBezTo>
                    <a:pt x="780" y="13"/>
                    <a:pt x="780" y="13"/>
                    <a:pt x="780" y="13"/>
                  </a:cubicBezTo>
                  <a:cubicBezTo>
                    <a:pt x="795" y="13"/>
                    <a:pt x="795" y="13"/>
                    <a:pt x="795" y="13"/>
                  </a:cubicBezTo>
                  <a:cubicBezTo>
                    <a:pt x="795" y="21"/>
                    <a:pt x="795" y="21"/>
                    <a:pt x="795" y="21"/>
                  </a:cubicBezTo>
                  <a:cubicBezTo>
                    <a:pt x="780" y="21"/>
                    <a:pt x="780" y="21"/>
                    <a:pt x="780" y="21"/>
                  </a:cubicBezTo>
                  <a:cubicBezTo>
                    <a:pt x="780" y="27"/>
                    <a:pt x="780" y="27"/>
                    <a:pt x="780" y="27"/>
                  </a:cubicBezTo>
                  <a:cubicBezTo>
                    <a:pt x="797" y="27"/>
                    <a:pt x="797" y="27"/>
                    <a:pt x="797" y="27"/>
                  </a:cubicBezTo>
                  <a:cubicBezTo>
                    <a:pt x="797" y="35"/>
                    <a:pt x="797" y="35"/>
                    <a:pt x="797" y="35"/>
                  </a:cubicBezTo>
                  <a:cubicBezTo>
                    <a:pt x="770" y="35"/>
                    <a:pt x="770" y="35"/>
                    <a:pt x="770" y="35"/>
                  </a:cubicBezTo>
                  <a:cubicBezTo>
                    <a:pt x="770" y="0"/>
                    <a:pt x="770" y="0"/>
                    <a:pt x="770" y="0"/>
                  </a:cubicBezTo>
                  <a:close/>
                  <a:moveTo>
                    <a:pt x="827" y="21"/>
                  </a:moveTo>
                  <a:cubicBezTo>
                    <a:pt x="836" y="24"/>
                    <a:pt x="836" y="24"/>
                    <a:pt x="836" y="24"/>
                  </a:cubicBezTo>
                  <a:cubicBezTo>
                    <a:pt x="835" y="27"/>
                    <a:pt x="834" y="29"/>
                    <a:pt x="833" y="31"/>
                  </a:cubicBezTo>
                  <a:cubicBezTo>
                    <a:pt x="832" y="32"/>
                    <a:pt x="830" y="34"/>
                    <a:pt x="828" y="35"/>
                  </a:cubicBezTo>
                  <a:cubicBezTo>
                    <a:pt x="827" y="35"/>
                    <a:pt x="824" y="36"/>
                    <a:pt x="821" y="36"/>
                  </a:cubicBezTo>
                  <a:cubicBezTo>
                    <a:pt x="818" y="36"/>
                    <a:pt x="815" y="35"/>
                    <a:pt x="813" y="34"/>
                  </a:cubicBezTo>
                  <a:cubicBezTo>
                    <a:pt x="810" y="33"/>
                    <a:pt x="808" y="31"/>
                    <a:pt x="807" y="28"/>
                  </a:cubicBezTo>
                  <a:cubicBezTo>
                    <a:pt x="805" y="26"/>
                    <a:pt x="804" y="22"/>
                    <a:pt x="804" y="18"/>
                  </a:cubicBezTo>
                  <a:cubicBezTo>
                    <a:pt x="804" y="12"/>
                    <a:pt x="806" y="8"/>
                    <a:pt x="809" y="4"/>
                  </a:cubicBezTo>
                  <a:cubicBezTo>
                    <a:pt x="811" y="1"/>
                    <a:pt x="816" y="0"/>
                    <a:pt x="821" y="0"/>
                  </a:cubicBezTo>
                  <a:cubicBezTo>
                    <a:pt x="825" y="0"/>
                    <a:pt x="828" y="1"/>
                    <a:pt x="830" y="2"/>
                  </a:cubicBezTo>
                  <a:cubicBezTo>
                    <a:pt x="833" y="4"/>
                    <a:pt x="835" y="7"/>
                    <a:pt x="836" y="11"/>
                  </a:cubicBezTo>
                  <a:cubicBezTo>
                    <a:pt x="827" y="13"/>
                    <a:pt x="827" y="13"/>
                    <a:pt x="827" y="13"/>
                  </a:cubicBezTo>
                  <a:cubicBezTo>
                    <a:pt x="826" y="12"/>
                    <a:pt x="826" y="11"/>
                    <a:pt x="826" y="10"/>
                  </a:cubicBezTo>
                  <a:cubicBezTo>
                    <a:pt x="825" y="10"/>
                    <a:pt x="825" y="9"/>
                    <a:pt x="824" y="9"/>
                  </a:cubicBezTo>
                  <a:cubicBezTo>
                    <a:pt x="823" y="8"/>
                    <a:pt x="822" y="8"/>
                    <a:pt x="821" y="8"/>
                  </a:cubicBezTo>
                  <a:cubicBezTo>
                    <a:pt x="819" y="8"/>
                    <a:pt x="817" y="9"/>
                    <a:pt x="816" y="11"/>
                  </a:cubicBezTo>
                  <a:cubicBezTo>
                    <a:pt x="815" y="12"/>
                    <a:pt x="814" y="15"/>
                    <a:pt x="814" y="18"/>
                  </a:cubicBezTo>
                  <a:cubicBezTo>
                    <a:pt x="814" y="22"/>
                    <a:pt x="815" y="24"/>
                    <a:pt x="816" y="26"/>
                  </a:cubicBezTo>
                  <a:cubicBezTo>
                    <a:pt x="817" y="27"/>
                    <a:pt x="819" y="28"/>
                    <a:pt x="821" y="28"/>
                  </a:cubicBezTo>
                  <a:cubicBezTo>
                    <a:pt x="823" y="28"/>
                    <a:pt x="824" y="27"/>
                    <a:pt x="825" y="26"/>
                  </a:cubicBezTo>
                  <a:cubicBezTo>
                    <a:pt x="826" y="25"/>
                    <a:pt x="827" y="23"/>
                    <a:pt x="827" y="21"/>
                  </a:cubicBezTo>
                  <a:close/>
                  <a:moveTo>
                    <a:pt x="842" y="0"/>
                  </a:moveTo>
                  <a:cubicBezTo>
                    <a:pt x="872" y="0"/>
                    <a:pt x="872" y="0"/>
                    <a:pt x="872" y="0"/>
                  </a:cubicBezTo>
                  <a:cubicBezTo>
                    <a:pt x="872" y="9"/>
                    <a:pt x="872" y="9"/>
                    <a:pt x="872" y="9"/>
                  </a:cubicBezTo>
                  <a:cubicBezTo>
                    <a:pt x="862" y="9"/>
                    <a:pt x="862" y="9"/>
                    <a:pt x="862" y="9"/>
                  </a:cubicBezTo>
                  <a:cubicBezTo>
                    <a:pt x="862" y="35"/>
                    <a:pt x="862" y="35"/>
                    <a:pt x="862" y="35"/>
                  </a:cubicBezTo>
                  <a:cubicBezTo>
                    <a:pt x="852" y="35"/>
                    <a:pt x="852" y="35"/>
                    <a:pt x="852" y="35"/>
                  </a:cubicBezTo>
                  <a:cubicBezTo>
                    <a:pt x="852" y="9"/>
                    <a:pt x="852" y="9"/>
                    <a:pt x="852" y="9"/>
                  </a:cubicBezTo>
                  <a:cubicBezTo>
                    <a:pt x="842" y="9"/>
                    <a:pt x="842" y="9"/>
                    <a:pt x="842" y="9"/>
                  </a:cubicBezTo>
                  <a:cubicBezTo>
                    <a:pt x="842" y="0"/>
                    <a:pt x="842" y="0"/>
                    <a:pt x="842" y="0"/>
                  </a:cubicBezTo>
                  <a:close/>
                  <a:moveTo>
                    <a:pt x="880" y="35"/>
                  </a:moveTo>
                  <a:cubicBezTo>
                    <a:pt x="880" y="0"/>
                    <a:pt x="880" y="0"/>
                    <a:pt x="880" y="0"/>
                  </a:cubicBezTo>
                  <a:cubicBezTo>
                    <a:pt x="897" y="0"/>
                    <a:pt x="897" y="0"/>
                    <a:pt x="897" y="0"/>
                  </a:cubicBezTo>
                  <a:cubicBezTo>
                    <a:pt x="900" y="0"/>
                    <a:pt x="902" y="1"/>
                    <a:pt x="904" y="1"/>
                  </a:cubicBezTo>
                  <a:cubicBezTo>
                    <a:pt x="905" y="2"/>
                    <a:pt x="907" y="3"/>
                    <a:pt x="908" y="4"/>
                  </a:cubicBezTo>
                  <a:cubicBezTo>
                    <a:pt x="909" y="6"/>
                    <a:pt x="909" y="8"/>
                    <a:pt x="909" y="10"/>
                  </a:cubicBezTo>
                  <a:cubicBezTo>
                    <a:pt x="909" y="12"/>
                    <a:pt x="909" y="14"/>
                    <a:pt x="908" y="15"/>
                  </a:cubicBezTo>
                  <a:cubicBezTo>
                    <a:pt x="907" y="16"/>
                    <a:pt x="906" y="18"/>
                    <a:pt x="905" y="19"/>
                  </a:cubicBezTo>
                  <a:cubicBezTo>
                    <a:pt x="904" y="19"/>
                    <a:pt x="903" y="20"/>
                    <a:pt x="901" y="20"/>
                  </a:cubicBezTo>
                  <a:cubicBezTo>
                    <a:pt x="903" y="20"/>
                    <a:pt x="903" y="21"/>
                    <a:pt x="904" y="21"/>
                  </a:cubicBezTo>
                  <a:cubicBezTo>
                    <a:pt x="904" y="21"/>
                    <a:pt x="905" y="22"/>
                    <a:pt x="906" y="23"/>
                  </a:cubicBezTo>
                  <a:cubicBezTo>
                    <a:pt x="906" y="24"/>
                    <a:pt x="907" y="25"/>
                    <a:pt x="907" y="25"/>
                  </a:cubicBezTo>
                  <a:cubicBezTo>
                    <a:pt x="912" y="35"/>
                    <a:pt x="912" y="35"/>
                    <a:pt x="912" y="35"/>
                  </a:cubicBezTo>
                  <a:cubicBezTo>
                    <a:pt x="900" y="35"/>
                    <a:pt x="900" y="35"/>
                    <a:pt x="900" y="35"/>
                  </a:cubicBezTo>
                  <a:cubicBezTo>
                    <a:pt x="895" y="25"/>
                    <a:pt x="895" y="25"/>
                    <a:pt x="895" y="25"/>
                  </a:cubicBezTo>
                  <a:cubicBezTo>
                    <a:pt x="894" y="23"/>
                    <a:pt x="894" y="22"/>
                    <a:pt x="893" y="22"/>
                  </a:cubicBezTo>
                  <a:cubicBezTo>
                    <a:pt x="893" y="21"/>
                    <a:pt x="892" y="21"/>
                    <a:pt x="891" y="21"/>
                  </a:cubicBezTo>
                  <a:cubicBezTo>
                    <a:pt x="890" y="21"/>
                    <a:pt x="890" y="21"/>
                    <a:pt x="890" y="21"/>
                  </a:cubicBezTo>
                  <a:cubicBezTo>
                    <a:pt x="890" y="35"/>
                    <a:pt x="890" y="35"/>
                    <a:pt x="890" y="35"/>
                  </a:cubicBezTo>
                  <a:cubicBezTo>
                    <a:pt x="880" y="35"/>
                    <a:pt x="880" y="35"/>
                    <a:pt x="880" y="35"/>
                  </a:cubicBezTo>
                  <a:close/>
                  <a:moveTo>
                    <a:pt x="890" y="15"/>
                  </a:moveTo>
                  <a:cubicBezTo>
                    <a:pt x="894" y="15"/>
                    <a:pt x="894" y="15"/>
                    <a:pt x="894" y="15"/>
                  </a:cubicBezTo>
                  <a:cubicBezTo>
                    <a:pt x="895" y="15"/>
                    <a:pt x="896" y="14"/>
                    <a:pt x="897" y="14"/>
                  </a:cubicBezTo>
                  <a:cubicBezTo>
                    <a:pt x="898" y="14"/>
                    <a:pt x="898" y="14"/>
                    <a:pt x="898" y="13"/>
                  </a:cubicBezTo>
                  <a:cubicBezTo>
                    <a:pt x="899" y="12"/>
                    <a:pt x="899" y="12"/>
                    <a:pt x="899" y="11"/>
                  </a:cubicBezTo>
                  <a:cubicBezTo>
                    <a:pt x="899" y="10"/>
                    <a:pt x="899" y="9"/>
                    <a:pt x="898" y="8"/>
                  </a:cubicBezTo>
                  <a:cubicBezTo>
                    <a:pt x="897" y="8"/>
                    <a:pt x="896" y="7"/>
                    <a:pt x="894" y="7"/>
                  </a:cubicBezTo>
                  <a:cubicBezTo>
                    <a:pt x="890" y="7"/>
                    <a:pt x="890" y="7"/>
                    <a:pt x="890" y="7"/>
                  </a:cubicBezTo>
                  <a:cubicBezTo>
                    <a:pt x="890" y="15"/>
                    <a:pt x="890" y="15"/>
                    <a:pt x="890" y="15"/>
                  </a:cubicBezTo>
                  <a:close/>
                  <a:moveTo>
                    <a:pt x="916" y="18"/>
                  </a:moveTo>
                  <a:cubicBezTo>
                    <a:pt x="916" y="12"/>
                    <a:pt x="918" y="8"/>
                    <a:pt x="920" y="5"/>
                  </a:cubicBezTo>
                  <a:cubicBezTo>
                    <a:pt x="923" y="1"/>
                    <a:pt x="928" y="0"/>
                    <a:pt x="933" y="0"/>
                  </a:cubicBezTo>
                  <a:cubicBezTo>
                    <a:pt x="938" y="0"/>
                    <a:pt x="942" y="1"/>
                    <a:pt x="945" y="4"/>
                  </a:cubicBezTo>
                  <a:cubicBezTo>
                    <a:pt x="948" y="8"/>
                    <a:pt x="950" y="12"/>
                    <a:pt x="950" y="18"/>
                  </a:cubicBezTo>
                  <a:cubicBezTo>
                    <a:pt x="950" y="22"/>
                    <a:pt x="949" y="25"/>
                    <a:pt x="948" y="28"/>
                  </a:cubicBezTo>
                  <a:cubicBezTo>
                    <a:pt x="947" y="30"/>
                    <a:pt x="945" y="32"/>
                    <a:pt x="942" y="34"/>
                  </a:cubicBezTo>
                  <a:cubicBezTo>
                    <a:pt x="940" y="35"/>
                    <a:pt x="937" y="36"/>
                    <a:pt x="933" y="36"/>
                  </a:cubicBezTo>
                  <a:cubicBezTo>
                    <a:pt x="930" y="36"/>
                    <a:pt x="927" y="35"/>
                    <a:pt x="924" y="34"/>
                  </a:cubicBezTo>
                  <a:cubicBezTo>
                    <a:pt x="922" y="33"/>
                    <a:pt x="920" y="31"/>
                    <a:pt x="918" y="28"/>
                  </a:cubicBezTo>
                  <a:cubicBezTo>
                    <a:pt x="917" y="25"/>
                    <a:pt x="916" y="22"/>
                    <a:pt x="916" y="18"/>
                  </a:cubicBezTo>
                  <a:close/>
                  <a:moveTo>
                    <a:pt x="926" y="18"/>
                  </a:moveTo>
                  <a:cubicBezTo>
                    <a:pt x="926" y="21"/>
                    <a:pt x="927" y="24"/>
                    <a:pt x="928" y="26"/>
                  </a:cubicBezTo>
                  <a:cubicBezTo>
                    <a:pt x="929" y="27"/>
                    <a:pt x="931" y="28"/>
                    <a:pt x="933" y="28"/>
                  </a:cubicBezTo>
                  <a:cubicBezTo>
                    <a:pt x="935" y="28"/>
                    <a:pt x="937" y="27"/>
                    <a:pt x="938" y="26"/>
                  </a:cubicBezTo>
                  <a:cubicBezTo>
                    <a:pt x="939" y="24"/>
                    <a:pt x="940" y="21"/>
                    <a:pt x="940" y="17"/>
                  </a:cubicBezTo>
                  <a:cubicBezTo>
                    <a:pt x="940" y="14"/>
                    <a:pt x="939" y="12"/>
                    <a:pt x="938" y="10"/>
                  </a:cubicBezTo>
                  <a:cubicBezTo>
                    <a:pt x="937" y="9"/>
                    <a:pt x="935" y="8"/>
                    <a:pt x="933" y="8"/>
                  </a:cubicBezTo>
                  <a:cubicBezTo>
                    <a:pt x="931" y="8"/>
                    <a:pt x="929" y="9"/>
                    <a:pt x="928" y="10"/>
                  </a:cubicBezTo>
                  <a:cubicBezTo>
                    <a:pt x="927" y="12"/>
                    <a:pt x="926" y="14"/>
                    <a:pt x="926" y="18"/>
                  </a:cubicBezTo>
                  <a:close/>
                  <a:moveTo>
                    <a:pt x="958" y="0"/>
                  </a:moveTo>
                  <a:cubicBezTo>
                    <a:pt x="968" y="0"/>
                    <a:pt x="968" y="0"/>
                    <a:pt x="968" y="0"/>
                  </a:cubicBezTo>
                  <a:cubicBezTo>
                    <a:pt x="980" y="20"/>
                    <a:pt x="980" y="20"/>
                    <a:pt x="980" y="20"/>
                  </a:cubicBezTo>
                  <a:cubicBezTo>
                    <a:pt x="980" y="0"/>
                    <a:pt x="980" y="0"/>
                    <a:pt x="980" y="0"/>
                  </a:cubicBezTo>
                  <a:cubicBezTo>
                    <a:pt x="989" y="0"/>
                    <a:pt x="989" y="0"/>
                    <a:pt x="989" y="0"/>
                  </a:cubicBezTo>
                  <a:cubicBezTo>
                    <a:pt x="989" y="35"/>
                    <a:pt x="989" y="35"/>
                    <a:pt x="989" y="35"/>
                  </a:cubicBezTo>
                  <a:cubicBezTo>
                    <a:pt x="980" y="35"/>
                    <a:pt x="980" y="35"/>
                    <a:pt x="980" y="35"/>
                  </a:cubicBezTo>
                  <a:cubicBezTo>
                    <a:pt x="968" y="16"/>
                    <a:pt x="968" y="16"/>
                    <a:pt x="968" y="16"/>
                  </a:cubicBezTo>
                  <a:cubicBezTo>
                    <a:pt x="968" y="35"/>
                    <a:pt x="968" y="35"/>
                    <a:pt x="968" y="35"/>
                  </a:cubicBezTo>
                  <a:cubicBezTo>
                    <a:pt x="958" y="35"/>
                    <a:pt x="958" y="35"/>
                    <a:pt x="958" y="35"/>
                  </a:cubicBezTo>
                  <a:cubicBezTo>
                    <a:pt x="958" y="0"/>
                    <a:pt x="958" y="0"/>
                    <a:pt x="958" y="0"/>
                  </a:cubicBezTo>
                  <a:close/>
                  <a:moveTo>
                    <a:pt x="999" y="0"/>
                  </a:moveTo>
                  <a:cubicBezTo>
                    <a:pt x="1009" y="0"/>
                    <a:pt x="1009" y="0"/>
                    <a:pt x="1009" y="0"/>
                  </a:cubicBezTo>
                  <a:cubicBezTo>
                    <a:pt x="1009" y="35"/>
                    <a:pt x="1009" y="35"/>
                    <a:pt x="1009" y="35"/>
                  </a:cubicBezTo>
                  <a:cubicBezTo>
                    <a:pt x="999" y="35"/>
                    <a:pt x="999" y="35"/>
                    <a:pt x="999" y="35"/>
                  </a:cubicBezTo>
                  <a:cubicBezTo>
                    <a:pt x="999" y="0"/>
                    <a:pt x="999" y="0"/>
                    <a:pt x="999" y="0"/>
                  </a:cubicBezTo>
                  <a:close/>
                  <a:moveTo>
                    <a:pt x="1041" y="21"/>
                  </a:moveTo>
                  <a:cubicBezTo>
                    <a:pt x="1050" y="24"/>
                    <a:pt x="1050" y="24"/>
                    <a:pt x="1050" y="24"/>
                  </a:cubicBezTo>
                  <a:cubicBezTo>
                    <a:pt x="1050" y="27"/>
                    <a:pt x="1049" y="29"/>
                    <a:pt x="1047" y="31"/>
                  </a:cubicBezTo>
                  <a:cubicBezTo>
                    <a:pt x="1046" y="32"/>
                    <a:pt x="1045" y="34"/>
                    <a:pt x="1043" y="35"/>
                  </a:cubicBezTo>
                  <a:cubicBezTo>
                    <a:pt x="1041" y="35"/>
                    <a:pt x="1038" y="36"/>
                    <a:pt x="1035" y="36"/>
                  </a:cubicBezTo>
                  <a:cubicBezTo>
                    <a:pt x="1032" y="36"/>
                    <a:pt x="1029" y="35"/>
                    <a:pt x="1027" y="34"/>
                  </a:cubicBezTo>
                  <a:cubicBezTo>
                    <a:pt x="1025" y="33"/>
                    <a:pt x="1023" y="31"/>
                    <a:pt x="1021" y="28"/>
                  </a:cubicBezTo>
                  <a:cubicBezTo>
                    <a:pt x="1019" y="26"/>
                    <a:pt x="1019" y="22"/>
                    <a:pt x="1019" y="18"/>
                  </a:cubicBezTo>
                  <a:cubicBezTo>
                    <a:pt x="1019" y="12"/>
                    <a:pt x="1020" y="8"/>
                    <a:pt x="1023" y="4"/>
                  </a:cubicBezTo>
                  <a:cubicBezTo>
                    <a:pt x="1026" y="1"/>
                    <a:pt x="1030" y="0"/>
                    <a:pt x="1035" y="0"/>
                  </a:cubicBezTo>
                  <a:cubicBezTo>
                    <a:pt x="1039" y="0"/>
                    <a:pt x="1042" y="1"/>
                    <a:pt x="1045" y="2"/>
                  </a:cubicBezTo>
                  <a:cubicBezTo>
                    <a:pt x="1047" y="4"/>
                    <a:pt x="1049" y="7"/>
                    <a:pt x="1050" y="11"/>
                  </a:cubicBezTo>
                  <a:cubicBezTo>
                    <a:pt x="1041" y="13"/>
                    <a:pt x="1041" y="13"/>
                    <a:pt x="1041" y="13"/>
                  </a:cubicBezTo>
                  <a:cubicBezTo>
                    <a:pt x="1041" y="12"/>
                    <a:pt x="1040" y="11"/>
                    <a:pt x="1040" y="10"/>
                  </a:cubicBezTo>
                  <a:cubicBezTo>
                    <a:pt x="1039" y="10"/>
                    <a:pt x="1039" y="9"/>
                    <a:pt x="1038" y="9"/>
                  </a:cubicBezTo>
                  <a:cubicBezTo>
                    <a:pt x="1037" y="8"/>
                    <a:pt x="1036" y="8"/>
                    <a:pt x="1035" y="8"/>
                  </a:cubicBezTo>
                  <a:cubicBezTo>
                    <a:pt x="1033" y="8"/>
                    <a:pt x="1031" y="9"/>
                    <a:pt x="1030" y="11"/>
                  </a:cubicBezTo>
                  <a:cubicBezTo>
                    <a:pt x="1029" y="12"/>
                    <a:pt x="1029" y="15"/>
                    <a:pt x="1029" y="18"/>
                  </a:cubicBezTo>
                  <a:cubicBezTo>
                    <a:pt x="1029" y="22"/>
                    <a:pt x="1029" y="24"/>
                    <a:pt x="1030" y="26"/>
                  </a:cubicBezTo>
                  <a:cubicBezTo>
                    <a:pt x="1031" y="27"/>
                    <a:pt x="1033" y="28"/>
                    <a:pt x="1035" y="28"/>
                  </a:cubicBezTo>
                  <a:cubicBezTo>
                    <a:pt x="1037" y="28"/>
                    <a:pt x="1038" y="27"/>
                    <a:pt x="1039" y="26"/>
                  </a:cubicBezTo>
                  <a:cubicBezTo>
                    <a:pt x="1040" y="25"/>
                    <a:pt x="1041" y="23"/>
                    <a:pt x="1041" y="21"/>
                  </a:cubicBezTo>
                  <a:close/>
                  <a:moveTo>
                    <a:pt x="1083" y="0"/>
                  </a:moveTo>
                  <a:cubicBezTo>
                    <a:pt x="1114" y="0"/>
                    <a:pt x="1114" y="0"/>
                    <a:pt x="1114" y="0"/>
                  </a:cubicBezTo>
                  <a:cubicBezTo>
                    <a:pt x="1114" y="9"/>
                    <a:pt x="1114" y="9"/>
                    <a:pt x="1114" y="9"/>
                  </a:cubicBezTo>
                  <a:cubicBezTo>
                    <a:pt x="1103" y="9"/>
                    <a:pt x="1103" y="9"/>
                    <a:pt x="1103" y="9"/>
                  </a:cubicBezTo>
                  <a:cubicBezTo>
                    <a:pt x="1103" y="35"/>
                    <a:pt x="1103" y="35"/>
                    <a:pt x="1103" y="35"/>
                  </a:cubicBezTo>
                  <a:cubicBezTo>
                    <a:pt x="1093" y="35"/>
                    <a:pt x="1093" y="35"/>
                    <a:pt x="1093" y="35"/>
                  </a:cubicBezTo>
                  <a:cubicBezTo>
                    <a:pt x="1093" y="9"/>
                    <a:pt x="1093" y="9"/>
                    <a:pt x="1093" y="9"/>
                  </a:cubicBezTo>
                  <a:cubicBezTo>
                    <a:pt x="1083" y="9"/>
                    <a:pt x="1083" y="9"/>
                    <a:pt x="1083" y="9"/>
                  </a:cubicBezTo>
                  <a:cubicBezTo>
                    <a:pt x="1083" y="0"/>
                    <a:pt x="1083" y="0"/>
                    <a:pt x="1083" y="0"/>
                  </a:cubicBezTo>
                  <a:close/>
                  <a:moveTo>
                    <a:pt x="1121" y="0"/>
                  </a:moveTo>
                  <a:cubicBezTo>
                    <a:pt x="1148" y="0"/>
                    <a:pt x="1148" y="0"/>
                    <a:pt x="1148" y="0"/>
                  </a:cubicBezTo>
                  <a:cubicBezTo>
                    <a:pt x="1148" y="8"/>
                    <a:pt x="1148" y="8"/>
                    <a:pt x="1148" y="8"/>
                  </a:cubicBezTo>
                  <a:cubicBezTo>
                    <a:pt x="1131" y="8"/>
                    <a:pt x="1131" y="8"/>
                    <a:pt x="1131" y="8"/>
                  </a:cubicBezTo>
                  <a:cubicBezTo>
                    <a:pt x="1131" y="13"/>
                    <a:pt x="1131" y="13"/>
                    <a:pt x="1131" y="13"/>
                  </a:cubicBezTo>
                  <a:cubicBezTo>
                    <a:pt x="1147" y="13"/>
                    <a:pt x="1147" y="13"/>
                    <a:pt x="1147" y="13"/>
                  </a:cubicBezTo>
                  <a:cubicBezTo>
                    <a:pt x="1147" y="21"/>
                    <a:pt x="1147" y="21"/>
                    <a:pt x="1147" y="21"/>
                  </a:cubicBezTo>
                  <a:cubicBezTo>
                    <a:pt x="1131" y="21"/>
                    <a:pt x="1131" y="21"/>
                    <a:pt x="1131" y="21"/>
                  </a:cubicBezTo>
                  <a:cubicBezTo>
                    <a:pt x="1131" y="27"/>
                    <a:pt x="1131" y="27"/>
                    <a:pt x="1131" y="27"/>
                  </a:cubicBezTo>
                  <a:cubicBezTo>
                    <a:pt x="1149" y="27"/>
                    <a:pt x="1149" y="27"/>
                    <a:pt x="1149" y="27"/>
                  </a:cubicBezTo>
                  <a:cubicBezTo>
                    <a:pt x="1149" y="35"/>
                    <a:pt x="1149" y="35"/>
                    <a:pt x="1149" y="35"/>
                  </a:cubicBezTo>
                  <a:cubicBezTo>
                    <a:pt x="1121" y="35"/>
                    <a:pt x="1121" y="35"/>
                    <a:pt x="1121" y="35"/>
                  </a:cubicBezTo>
                  <a:cubicBezTo>
                    <a:pt x="1121" y="0"/>
                    <a:pt x="1121" y="0"/>
                    <a:pt x="1121" y="0"/>
                  </a:cubicBezTo>
                  <a:close/>
                  <a:moveTo>
                    <a:pt x="1179" y="21"/>
                  </a:moveTo>
                  <a:cubicBezTo>
                    <a:pt x="1187" y="24"/>
                    <a:pt x="1187" y="24"/>
                    <a:pt x="1187" y="24"/>
                  </a:cubicBezTo>
                  <a:cubicBezTo>
                    <a:pt x="1187" y="27"/>
                    <a:pt x="1186" y="29"/>
                    <a:pt x="1185" y="31"/>
                  </a:cubicBezTo>
                  <a:cubicBezTo>
                    <a:pt x="1183" y="32"/>
                    <a:pt x="1182" y="34"/>
                    <a:pt x="1180" y="35"/>
                  </a:cubicBezTo>
                  <a:cubicBezTo>
                    <a:pt x="1178" y="35"/>
                    <a:pt x="1176" y="36"/>
                    <a:pt x="1173" y="36"/>
                  </a:cubicBezTo>
                  <a:cubicBezTo>
                    <a:pt x="1169" y="36"/>
                    <a:pt x="1166" y="35"/>
                    <a:pt x="1164" y="34"/>
                  </a:cubicBezTo>
                  <a:cubicBezTo>
                    <a:pt x="1162" y="33"/>
                    <a:pt x="1160" y="31"/>
                    <a:pt x="1158" y="28"/>
                  </a:cubicBezTo>
                  <a:cubicBezTo>
                    <a:pt x="1157" y="26"/>
                    <a:pt x="1156" y="22"/>
                    <a:pt x="1156" y="18"/>
                  </a:cubicBezTo>
                  <a:cubicBezTo>
                    <a:pt x="1156" y="12"/>
                    <a:pt x="1157" y="8"/>
                    <a:pt x="1160" y="4"/>
                  </a:cubicBezTo>
                  <a:cubicBezTo>
                    <a:pt x="1163" y="1"/>
                    <a:pt x="1167" y="0"/>
                    <a:pt x="1172" y="0"/>
                  </a:cubicBezTo>
                  <a:cubicBezTo>
                    <a:pt x="1176" y="0"/>
                    <a:pt x="1180" y="1"/>
                    <a:pt x="1182" y="2"/>
                  </a:cubicBezTo>
                  <a:cubicBezTo>
                    <a:pt x="1184" y="4"/>
                    <a:pt x="1186" y="7"/>
                    <a:pt x="1187" y="11"/>
                  </a:cubicBezTo>
                  <a:cubicBezTo>
                    <a:pt x="1178" y="13"/>
                    <a:pt x="1178" y="13"/>
                    <a:pt x="1178" y="13"/>
                  </a:cubicBezTo>
                  <a:cubicBezTo>
                    <a:pt x="1178" y="12"/>
                    <a:pt x="1178" y="11"/>
                    <a:pt x="1177" y="10"/>
                  </a:cubicBezTo>
                  <a:cubicBezTo>
                    <a:pt x="1177" y="10"/>
                    <a:pt x="1176" y="9"/>
                    <a:pt x="1175" y="9"/>
                  </a:cubicBezTo>
                  <a:cubicBezTo>
                    <a:pt x="1174" y="8"/>
                    <a:pt x="1174" y="8"/>
                    <a:pt x="1173" y="8"/>
                  </a:cubicBezTo>
                  <a:cubicBezTo>
                    <a:pt x="1170" y="8"/>
                    <a:pt x="1169" y="9"/>
                    <a:pt x="1167" y="11"/>
                  </a:cubicBezTo>
                  <a:cubicBezTo>
                    <a:pt x="1166" y="12"/>
                    <a:pt x="1166" y="15"/>
                    <a:pt x="1166" y="18"/>
                  </a:cubicBezTo>
                  <a:cubicBezTo>
                    <a:pt x="1166" y="22"/>
                    <a:pt x="1166" y="24"/>
                    <a:pt x="1168" y="26"/>
                  </a:cubicBezTo>
                  <a:cubicBezTo>
                    <a:pt x="1169" y="27"/>
                    <a:pt x="1170" y="28"/>
                    <a:pt x="1172" y="28"/>
                  </a:cubicBezTo>
                  <a:cubicBezTo>
                    <a:pt x="1174" y="28"/>
                    <a:pt x="1176" y="27"/>
                    <a:pt x="1177" y="26"/>
                  </a:cubicBezTo>
                  <a:cubicBezTo>
                    <a:pt x="1178" y="25"/>
                    <a:pt x="1178" y="23"/>
                    <a:pt x="1179" y="21"/>
                  </a:cubicBezTo>
                  <a:close/>
                  <a:moveTo>
                    <a:pt x="1195" y="0"/>
                  </a:moveTo>
                  <a:cubicBezTo>
                    <a:pt x="1205" y="0"/>
                    <a:pt x="1205" y="0"/>
                    <a:pt x="1205" y="0"/>
                  </a:cubicBezTo>
                  <a:cubicBezTo>
                    <a:pt x="1205" y="13"/>
                    <a:pt x="1205" y="13"/>
                    <a:pt x="1205" y="13"/>
                  </a:cubicBezTo>
                  <a:cubicBezTo>
                    <a:pt x="1216" y="13"/>
                    <a:pt x="1216" y="13"/>
                    <a:pt x="1216" y="13"/>
                  </a:cubicBezTo>
                  <a:cubicBezTo>
                    <a:pt x="1216" y="0"/>
                    <a:pt x="1216" y="0"/>
                    <a:pt x="1216" y="0"/>
                  </a:cubicBezTo>
                  <a:cubicBezTo>
                    <a:pt x="1227" y="0"/>
                    <a:pt x="1227" y="0"/>
                    <a:pt x="1227" y="0"/>
                  </a:cubicBezTo>
                  <a:cubicBezTo>
                    <a:pt x="1227" y="35"/>
                    <a:pt x="1227" y="35"/>
                    <a:pt x="1227" y="35"/>
                  </a:cubicBezTo>
                  <a:cubicBezTo>
                    <a:pt x="1216" y="35"/>
                    <a:pt x="1216" y="35"/>
                    <a:pt x="1216" y="35"/>
                  </a:cubicBezTo>
                  <a:cubicBezTo>
                    <a:pt x="1216" y="21"/>
                    <a:pt x="1216" y="21"/>
                    <a:pt x="1216" y="21"/>
                  </a:cubicBezTo>
                  <a:cubicBezTo>
                    <a:pt x="1205" y="21"/>
                    <a:pt x="1205" y="21"/>
                    <a:pt x="1205" y="21"/>
                  </a:cubicBezTo>
                  <a:cubicBezTo>
                    <a:pt x="1205" y="35"/>
                    <a:pt x="1205" y="35"/>
                    <a:pt x="1205" y="35"/>
                  </a:cubicBezTo>
                  <a:cubicBezTo>
                    <a:pt x="1195" y="35"/>
                    <a:pt x="1195" y="35"/>
                    <a:pt x="1195" y="35"/>
                  </a:cubicBezTo>
                  <a:cubicBezTo>
                    <a:pt x="1195" y="0"/>
                    <a:pt x="1195" y="0"/>
                    <a:pt x="1195" y="0"/>
                  </a:cubicBezTo>
                  <a:close/>
                  <a:moveTo>
                    <a:pt x="1236" y="0"/>
                  </a:moveTo>
                  <a:cubicBezTo>
                    <a:pt x="1246" y="0"/>
                    <a:pt x="1246" y="0"/>
                    <a:pt x="1246" y="0"/>
                  </a:cubicBezTo>
                  <a:cubicBezTo>
                    <a:pt x="1258" y="20"/>
                    <a:pt x="1258" y="20"/>
                    <a:pt x="1258" y="20"/>
                  </a:cubicBezTo>
                  <a:cubicBezTo>
                    <a:pt x="1258" y="0"/>
                    <a:pt x="1258" y="0"/>
                    <a:pt x="1258" y="0"/>
                  </a:cubicBezTo>
                  <a:cubicBezTo>
                    <a:pt x="1267" y="0"/>
                    <a:pt x="1267" y="0"/>
                    <a:pt x="1267" y="0"/>
                  </a:cubicBezTo>
                  <a:cubicBezTo>
                    <a:pt x="1267" y="35"/>
                    <a:pt x="1267" y="35"/>
                    <a:pt x="1267" y="35"/>
                  </a:cubicBezTo>
                  <a:cubicBezTo>
                    <a:pt x="1258" y="35"/>
                    <a:pt x="1258" y="35"/>
                    <a:pt x="1258" y="35"/>
                  </a:cubicBezTo>
                  <a:cubicBezTo>
                    <a:pt x="1246" y="16"/>
                    <a:pt x="1246" y="16"/>
                    <a:pt x="1246" y="16"/>
                  </a:cubicBezTo>
                  <a:cubicBezTo>
                    <a:pt x="1246" y="35"/>
                    <a:pt x="1246" y="35"/>
                    <a:pt x="1246" y="35"/>
                  </a:cubicBezTo>
                  <a:cubicBezTo>
                    <a:pt x="1236" y="35"/>
                    <a:pt x="1236" y="35"/>
                    <a:pt x="1236" y="35"/>
                  </a:cubicBezTo>
                  <a:cubicBezTo>
                    <a:pt x="1236" y="0"/>
                    <a:pt x="1236" y="0"/>
                    <a:pt x="1236" y="0"/>
                  </a:cubicBezTo>
                  <a:close/>
                  <a:moveTo>
                    <a:pt x="1276" y="18"/>
                  </a:moveTo>
                  <a:cubicBezTo>
                    <a:pt x="1276" y="12"/>
                    <a:pt x="1277" y="8"/>
                    <a:pt x="1280" y="5"/>
                  </a:cubicBezTo>
                  <a:cubicBezTo>
                    <a:pt x="1283" y="1"/>
                    <a:pt x="1287" y="0"/>
                    <a:pt x="1293" y="0"/>
                  </a:cubicBezTo>
                  <a:cubicBezTo>
                    <a:pt x="1298" y="0"/>
                    <a:pt x="1302" y="1"/>
                    <a:pt x="1305" y="4"/>
                  </a:cubicBezTo>
                  <a:cubicBezTo>
                    <a:pt x="1308" y="8"/>
                    <a:pt x="1310" y="12"/>
                    <a:pt x="1310" y="18"/>
                  </a:cubicBezTo>
                  <a:cubicBezTo>
                    <a:pt x="1310" y="22"/>
                    <a:pt x="1309" y="25"/>
                    <a:pt x="1308" y="28"/>
                  </a:cubicBezTo>
                  <a:cubicBezTo>
                    <a:pt x="1306" y="30"/>
                    <a:pt x="1305" y="32"/>
                    <a:pt x="1302" y="34"/>
                  </a:cubicBezTo>
                  <a:cubicBezTo>
                    <a:pt x="1300" y="35"/>
                    <a:pt x="1297" y="36"/>
                    <a:pt x="1293" y="36"/>
                  </a:cubicBezTo>
                  <a:cubicBezTo>
                    <a:pt x="1289" y="36"/>
                    <a:pt x="1286" y="35"/>
                    <a:pt x="1284" y="34"/>
                  </a:cubicBezTo>
                  <a:cubicBezTo>
                    <a:pt x="1282" y="33"/>
                    <a:pt x="1280" y="31"/>
                    <a:pt x="1278" y="28"/>
                  </a:cubicBezTo>
                  <a:cubicBezTo>
                    <a:pt x="1277" y="25"/>
                    <a:pt x="1276" y="22"/>
                    <a:pt x="1276" y="18"/>
                  </a:cubicBezTo>
                  <a:close/>
                  <a:moveTo>
                    <a:pt x="1286" y="18"/>
                  </a:moveTo>
                  <a:cubicBezTo>
                    <a:pt x="1286" y="21"/>
                    <a:pt x="1287" y="24"/>
                    <a:pt x="1288" y="26"/>
                  </a:cubicBezTo>
                  <a:cubicBezTo>
                    <a:pt x="1289" y="27"/>
                    <a:pt x="1291" y="28"/>
                    <a:pt x="1293" y="28"/>
                  </a:cubicBezTo>
                  <a:cubicBezTo>
                    <a:pt x="1295" y="28"/>
                    <a:pt x="1297" y="27"/>
                    <a:pt x="1298" y="26"/>
                  </a:cubicBezTo>
                  <a:cubicBezTo>
                    <a:pt x="1299" y="24"/>
                    <a:pt x="1300" y="21"/>
                    <a:pt x="1300" y="17"/>
                  </a:cubicBezTo>
                  <a:cubicBezTo>
                    <a:pt x="1300" y="14"/>
                    <a:pt x="1299" y="12"/>
                    <a:pt x="1298" y="10"/>
                  </a:cubicBezTo>
                  <a:cubicBezTo>
                    <a:pt x="1296" y="9"/>
                    <a:pt x="1295" y="8"/>
                    <a:pt x="1293" y="8"/>
                  </a:cubicBezTo>
                  <a:cubicBezTo>
                    <a:pt x="1291" y="8"/>
                    <a:pt x="1289" y="9"/>
                    <a:pt x="1288" y="10"/>
                  </a:cubicBezTo>
                  <a:cubicBezTo>
                    <a:pt x="1287" y="12"/>
                    <a:pt x="1286" y="14"/>
                    <a:pt x="1286" y="18"/>
                  </a:cubicBezTo>
                  <a:close/>
                  <a:moveTo>
                    <a:pt x="1318" y="0"/>
                  </a:moveTo>
                  <a:cubicBezTo>
                    <a:pt x="1328" y="0"/>
                    <a:pt x="1328" y="0"/>
                    <a:pt x="1328" y="0"/>
                  </a:cubicBezTo>
                  <a:cubicBezTo>
                    <a:pt x="1328" y="27"/>
                    <a:pt x="1328" y="27"/>
                    <a:pt x="1328" y="27"/>
                  </a:cubicBezTo>
                  <a:cubicBezTo>
                    <a:pt x="1344" y="27"/>
                    <a:pt x="1344" y="27"/>
                    <a:pt x="1344" y="27"/>
                  </a:cubicBezTo>
                  <a:cubicBezTo>
                    <a:pt x="1344" y="35"/>
                    <a:pt x="1344" y="35"/>
                    <a:pt x="1344" y="35"/>
                  </a:cubicBezTo>
                  <a:cubicBezTo>
                    <a:pt x="1318" y="35"/>
                    <a:pt x="1318" y="35"/>
                    <a:pt x="1318" y="35"/>
                  </a:cubicBezTo>
                  <a:cubicBezTo>
                    <a:pt x="1318" y="0"/>
                    <a:pt x="1318" y="0"/>
                    <a:pt x="1318" y="0"/>
                  </a:cubicBezTo>
                  <a:close/>
                  <a:moveTo>
                    <a:pt x="1349" y="18"/>
                  </a:moveTo>
                  <a:cubicBezTo>
                    <a:pt x="1349" y="12"/>
                    <a:pt x="1351" y="8"/>
                    <a:pt x="1354" y="5"/>
                  </a:cubicBezTo>
                  <a:cubicBezTo>
                    <a:pt x="1357" y="1"/>
                    <a:pt x="1361" y="0"/>
                    <a:pt x="1366" y="0"/>
                  </a:cubicBezTo>
                  <a:cubicBezTo>
                    <a:pt x="1371" y="0"/>
                    <a:pt x="1376" y="1"/>
                    <a:pt x="1379" y="4"/>
                  </a:cubicBezTo>
                  <a:cubicBezTo>
                    <a:pt x="1382" y="8"/>
                    <a:pt x="1383" y="12"/>
                    <a:pt x="1383" y="18"/>
                  </a:cubicBezTo>
                  <a:cubicBezTo>
                    <a:pt x="1383" y="22"/>
                    <a:pt x="1382" y="25"/>
                    <a:pt x="1381" y="28"/>
                  </a:cubicBezTo>
                  <a:cubicBezTo>
                    <a:pt x="1380" y="30"/>
                    <a:pt x="1378" y="32"/>
                    <a:pt x="1376" y="34"/>
                  </a:cubicBezTo>
                  <a:cubicBezTo>
                    <a:pt x="1373" y="35"/>
                    <a:pt x="1370" y="36"/>
                    <a:pt x="1366" y="36"/>
                  </a:cubicBezTo>
                  <a:cubicBezTo>
                    <a:pt x="1363" y="36"/>
                    <a:pt x="1360" y="35"/>
                    <a:pt x="1357" y="34"/>
                  </a:cubicBezTo>
                  <a:cubicBezTo>
                    <a:pt x="1355" y="33"/>
                    <a:pt x="1353" y="31"/>
                    <a:pt x="1352" y="28"/>
                  </a:cubicBezTo>
                  <a:cubicBezTo>
                    <a:pt x="1350" y="25"/>
                    <a:pt x="1349" y="22"/>
                    <a:pt x="1349" y="18"/>
                  </a:cubicBezTo>
                  <a:close/>
                  <a:moveTo>
                    <a:pt x="1359" y="18"/>
                  </a:moveTo>
                  <a:cubicBezTo>
                    <a:pt x="1359" y="21"/>
                    <a:pt x="1360" y="24"/>
                    <a:pt x="1361" y="26"/>
                  </a:cubicBezTo>
                  <a:cubicBezTo>
                    <a:pt x="1362" y="27"/>
                    <a:pt x="1364" y="28"/>
                    <a:pt x="1366" y="28"/>
                  </a:cubicBezTo>
                  <a:cubicBezTo>
                    <a:pt x="1368" y="28"/>
                    <a:pt x="1370" y="27"/>
                    <a:pt x="1371" y="26"/>
                  </a:cubicBezTo>
                  <a:cubicBezTo>
                    <a:pt x="1372" y="24"/>
                    <a:pt x="1373" y="21"/>
                    <a:pt x="1373" y="17"/>
                  </a:cubicBezTo>
                  <a:cubicBezTo>
                    <a:pt x="1373" y="14"/>
                    <a:pt x="1372" y="12"/>
                    <a:pt x="1371" y="10"/>
                  </a:cubicBezTo>
                  <a:cubicBezTo>
                    <a:pt x="1370" y="9"/>
                    <a:pt x="1368" y="8"/>
                    <a:pt x="1366" y="8"/>
                  </a:cubicBezTo>
                  <a:cubicBezTo>
                    <a:pt x="1364" y="8"/>
                    <a:pt x="1362" y="9"/>
                    <a:pt x="1361" y="10"/>
                  </a:cubicBezTo>
                  <a:cubicBezTo>
                    <a:pt x="1360" y="12"/>
                    <a:pt x="1359" y="14"/>
                    <a:pt x="1359" y="18"/>
                  </a:cubicBezTo>
                  <a:close/>
                  <a:moveTo>
                    <a:pt x="1408" y="23"/>
                  </a:moveTo>
                  <a:cubicBezTo>
                    <a:pt x="1408" y="15"/>
                    <a:pt x="1408" y="15"/>
                    <a:pt x="1408" y="15"/>
                  </a:cubicBezTo>
                  <a:cubicBezTo>
                    <a:pt x="1423" y="15"/>
                    <a:pt x="1423" y="15"/>
                    <a:pt x="1423" y="15"/>
                  </a:cubicBezTo>
                  <a:cubicBezTo>
                    <a:pt x="1423" y="30"/>
                    <a:pt x="1423" y="30"/>
                    <a:pt x="1423" y="30"/>
                  </a:cubicBezTo>
                  <a:cubicBezTo>
                    <a:pt x="1420" y="32"/>
                    <a:pt x="1418" y="34"/>
                    <a:pt x="1415" y="35"/>
                  </a:cubicBezTo>
                  <a:cubicBezTo>
                    <a:pt x="1413" y="36"/>
                    <a:pt x="1410" y="36"/>
                    <a:pt x="1407" y="36"/>
                  </a:cubicBezTo>
                  <a:cubicBezTo>
                    <a:pt x="1403" y="36"/>
                    <a:pt x="1400" y="35"/>
                    <a:pt x="1398" y="34"/>
                  </a:cubicBezTo>
                  <a:cubicBezTo>
                    <a:pt x="1395" y="32"/>
                    <a:pt x="1394" y="30"/>
                    <a:pt x="1392" y="27"/>
                  </a:cubicBezTo>
                  <a:cubicBezTo>
                    <a:pt x="1391" y="25"/>
                    <a:pt x="1390" y="21"/>
                    <a:pt x="1390" y="18"/>
                  </a:cubicBezTo>
                  <a:cubicBezTo>
                    <a:pt x="1390" y="14"/>
                    <a:pt x="1391" y="11"/>
                    <a:pt x="1392" y="8"/>
                  </a:cubicBezTo>
                  <a:cubicBezTo>
                    <a:pt x="1394" y="5"/>
                    <a:pt x="1396" y="3"/>
                    <a:pt x="1399" y="1"/>
                  </a:cubicBezTo>
                  <a:cubicBezTo>
                    <a:pt x="1401" y="0"/>
                    <a:pt x="1404" y="0"/>
                    <a:pt x="1408" y="0"/>
                  </a:cubicBezTo>
                  <a:cubicBezTo>
                    <a:pt x="1411" y="0"/>
                    <a:pt x="1414" y="0"/>
                    <a:pt x="1416" y="1"/>
                  </a:cubicBezTo>
                  <a:cubicBezTo>
                    <a:pt x="1418" y="2"/>
                    <a:pt x="1419" y="3"/>
                    <a:pt x="1420" y="4"/>
                  </a:cubicBezTo>
                  <a:cubicBezTo>
                    <a:pt x="1421" y="6"/>
                    <a:pt x="1422" y="7"/>
                    <a:pt x="1423" y="10"/>
                  </a:cubicBezTo>
                  <a:cubicBezTo>
                    <a:pt x="1413" y="12"/>
                    <a:pt x="1413" y="12"/>
                    <a:pt x="1413" y="12"/>
                  </a:cubicBezTo>
                  <a:cubicBezTo>
                    <a:pt x="1413" y="10"/>
                    <a:pt x="1412" y="9"/>
                    <a:pt x="1411" y="9"/>
                  </a:cubicBezTo>
                  <a:cubicBezTo>
                    <a:pt x="1410" y="8"/>
                    <a:pt x="1409" y="7"/>
                    <a:pt x="1407" y="7"/>
                  </a:cubicBezTo>
                  <a:cubicBezTo>
                    <a:pt x="1405" y="7"/>
                    <a:pt x="1404" y="8"/>
                    <a:pt x="1402" y="10"/>
                  </a:cubicBezTo>
                  <a:cubicBezTo>
                    <a:pt x="1401" y="12"/>
                    <a:pt x="1400" y="14"/>
                    <a:pt x="1400" y="18"/>
                  </a:cubicBezTo>
                  <a:cubicBezTo>
                    <a:pt x="1400" y="22"/>
                    <a:pt x="1401" y="24"/>
                    <a:pt x="1402" y="26"/>
                  </a:cubicBezTo>
                  <a:cubicBezTo>
                    <a:pt x="1404" y="27"/>
                    <a:pt x="1405" y="28"/>
                    <a:pt x="1408" y="28"/>
                  </a:cubicBezTo>
                  <a:cubicBezTo>
                    <a:pt x="1409" y="28"/>
                    <a:pt x="1410" y="28"/>
                    <a:pt x="1411" y="28"/>
                  </a:cubicBezTo>
                  <a:cubicBezTo>
                    <a:pt x="1412" y="27"/>
                    <a:pt x="1413" y="27"/>
                    <a:pt x="1414" y="26"/>
                  </a:cubicBezTo>
                  <a:cubicBezTo>
                    <a:pt x="1414" y="23"/>
                    <a:pt x="1414" y="23"/>
                    <a:pt x="1414" y="23"/>
                  </a:cubicBezTo>
                  <a:cubicBezTo>
                    <a:pt x="1408" y="23"/>
                    <a:pt x="1408" y="23"/>
                    <a:pt x="1408" y="23"/>
                  </a:cubicBezTo>
                  <a:close/>
                  <a:moveTo>
                    <a:pt x="1429" y="0"/>
                  </a:moveTo>
                  <a:cubicBezTo>
                    <a:pt x="1440" y="0"/>
                    <a:pt x="1440" y="0"/>
                    <a:pt x="1440" y="0"/>
                  </a:cubicBezTo>
                  <a:cubicBezTo>
                    <a:pt x="1447" y="12"/>
                    <a:pt x="1447" y="12"/>
                    <a:pt x="1447" y="12"/>
                  </a:cubicBezTo>
                  <a:cubicBezTo>
                    <a:pt x="1453" y="0"/>
                    <a:pt x="1453" y="0"/>
                    <a:pt x="1453" y="0"/>
                  </a:cubicBezTo>
                  <a:cubicBezTo>
                    <a:pt x="1464" y="0"/>
                    <a:pt x="1464" y="0"/>
                    <a:pt x="1464" y="0"/>
                  </a:cubicBezTo>
                  <a:cubicBezTo>
                    <a:pt x="1452" y="21"/>
                    <a:pt x="1452" y="21"/>
                    <a:pt x="1452" y="21"/>
                  </a:cubicBezTo>
                  <a:cubicBezTo>
                    <a:pt x="1452" y="35"/>
                    <a:pt x="1452" y="35"/>
                    <a:pt x="1452" y="35"/>
                  </a:cubicBezTo>
                  <a:cubicBezTo>
                    <a:pt x="1442" y="35"/>
                    <a:pt x="1442" y="35"/>
                    <a:pt x="1442" y="35"/>
                  </a:cubicBezTo>
                  <a:cubicBezTo>
                    <a:pt x="1442" y="21"/>
                    <a:pt x="1442" y="21"/>
                    <a:pt x="1442" y="21"/>
                  </a:cubicBezTo>
                  <a:lnTo>
                    <a:pt x="14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ṥľîḑê"/>
            <p:cNvSpPr/>
            <p:nvPr/>
          </p:nvSpPr>
          <p:spPr bwMode="auto">
            <a:xfrm>
              <a:off x="3063600" y="2830913"/>
              <a:ext cx="7995826" cy="1017476"/>
            </a:xfrm>
            <a:custGeom>
              <a:avLst/>
              <a:gdLst>
                <a:gd name="connsiteX0" fmla="*/ 1369699 w 7995826"/>
                <a:gd name="connsiteY0" fmla="*/ 648424 h 1017476"/>
                <a:gd name="connsiteX1" fmla="*/ 1358960 w 7995826"/>
                <a:gd name="connsiteY1" fmla="*/ 653824 h 1017476"/>
                <a:gd name="connsiteX2" fmla="*/ 1369699 w 7995826"/>
                <a:gd name="connsiteY2" fmla="*/ 648424 h 1017476"/>
                <a:gd name="connsiteX3" fmla="*/ 5436329 w 7995826"/>
                <a:gd name="connsiteY3" fmla="*/ 611361 h 1017476"/>
                <a:gd name="connsiteX4" fmla="*/ 5436329 w 7995826"/>
                <a:gd name="connsiteY4" fmla="*/ 622152 h 1017476"/>
                <a:gd name="connsiteX5" fmla="*/ 5436329 w 7995826"/>
                <a:gd name="connsiteY5" fmla="*/ 649127 h 1017476"/>
                <a:gd name="connsiteX6" fmla="*/ 5430958 w 7995826"/>
                <a:gd name="connsiteY6" fmla="*/ 703079 h 1017476"/>
                <a:gd name="connsiteX7" fmla="*/ 5426426 w 7995826"/>
                <a:gd name="connsiteY7" fmla="*/ 805502 h 1017476"/>
                <a:gd name="connsiteX8" fmla="*/ 5426163 w 7995826"/>
                <a:gd name="connsiteY8" fmla="*/ 808915 h 1017476"/>
                <a:gd name="connsiteX9" fmla="*/ 5425587 w 7995826"/>
                <a:gd name="connsiteY9" fmla="*/ 810981 h 1017476"/>
                <a:gd name="connsiteX10" fmla="*/ 5425587 w 7995826"/>
                <a:gd name="connsiteY10" fmla="*/ 816376 h 1017476"/>
                <a:gd name="connsiteX11" fmla="*/ 5426163 w 7995826"/>
                <a:gd name="connsiteY11" fmla="*/ 808915 h 1017476"/>
                <a:gd name="connsiteX12" fmla="*/ 5430287 w 7995826"/>
                <a:gd name="connsiteY12" fmla="*/ 794121 h 1017476"/>
                <a:gd name="connsiteX13" fmla="*/ 5430958 w 7995826"/>
                <a:gd name="connsiteY13" fmla="*/ 773215 h 1017476"/>
                <a:gd name="connsiteX14" fmla="*/ 5436329 w 7995826"/>
                <a:gd name="connsiteY14" fmla="*/ 649127 h 1017476"/>
                <a:gd name="connsiteX15" fmla="*/ 5436329 w 7995826"/>
                <a:gd name="connsiteY15" fmla="*/ 611361 h 1017476"/>
                <a:gd name="connsiteX16" fmla="*/ 5412158 w 7995826"/>
                <a:gd name="connsiteY16" fmla="*/ 593827 h 1017476"/>
                <a:gd name="connsiteX17" fmla="*/ 5409472 w 7995826"/>
                <a:gd name="connsiteY17" fmla="*/ 595176 h 1017476"/>
                <a:gd name="connsiteX18" fmla="*/ 5382615 w 7995826"/>
                <a:gd name="connsiteY18" fmla="*/ 616756 h 1017476"/>
                <a:gd name="connsiteX19" fmla="*/ 5366501 w 7995826"/>
                <a:gd name="connsiteY19" fmla="*/ 649127 h 1017476"/>
                <a:gd name="connsiteX20" fmla="*/ 5334272 w 7995826"/>
                <a:gd name="connsiteY20" fmla="*/ 713869 h 1017476"/>
                <a:gd name="connsiteX21" fmla="*/ 5366501 w 7995826"/>
                <a:gd name="connsiteY21" fmla="*/ 821771 h 1017476"/>
                <a:gd name="connsiteX22" fmla="*/ 5371872 w 7995826"/>
                <a:gd name="connsiteY22" fmla="*/ 827167 h 1017476"/>
                <a:gd name="connsiteX23" fmla="*/ 5382615 w 7995826"/>
                <a:gd name="connsiteY23" fmla="*/ 832562 h 1017476"/>
                <a:gd name="connsiteX24" fmla="*/ 5398729 w 7995826"/>
                <a:gd name="connsiteY24" fmla="*/ 778610 h 1017476"/>
                <a:gd name="connsiteX25" fmla="*/ 5398729 w 7995826"/>
                <a:gd name="connsiteY25" fmla="*/ 773215 h 1017476"/>
                <a:gd name="connsiteX26" fmla="*/ 5404101 w 7995826"/>
                <a:gd name="connsiteY26" fmla="*/ 719264 h 1017476"/>
                <a:gd name="connsiteX27" fmla="*/ 5414844 w 7995826"/>
                <a:gd name="connsiteY27" fmla="*/ 600571 h 1017476"/>
                <a:gd name="connsiteX28" fmla="*/ 5412158 w 7995826"/>
                <a:gd name="connsiteY28" fmla="*/ 593827 h 1017476"/>
                <a:gd name="connsiteX29" fmla="*/ 5532190 w 7995826"/>
                <a:gd name="connsiteY29" fmla="*/ 557804 h 1017476"/>
                <a:gd name="connsiteX30" fmla="*/ 5521860 w 7995826"/>
                <a:gd name="connsiteY30" fmla="*/ 590515 h 1017476"/>
                <a:gd name="connsiteX31" fmla="*/ 5521860 w 7995826"/>
                <a:gd name="connsiteY31" fmla="*/ 601419 h 1017476"/>
                <a:gd name="connsiteX32" fmla="*/ 5532190 w 7995826"/>
                <a:gd name="connsiteY32" fmla="*/ 557804 h 1017476"/>
                <a:gd name="connsiteX33" fmla="*/ 2780001 w 7995826"/>
                <a:gd name="connsiteY33" fmla="*/ 548732 h 1017476"/>
                <a:gd name="connsiteX34" fmla="*/ 2747789 w 7995826"/>
                <a:gd name="connsiteY34" fmla="*/ 557528 h 1017476"/>
                <a:gd name="connsiteX35" fmla="*/ 2753157 w 7995826"/>
                <a:gd name="connsiteY35" fmla="*/ 627895 h 1017476"/>
                <a:gd name="connsiteX36" fmla="*/ 2796107 w 7995826"/>
                <a:gd name="connsiteY36" fmla="*/ 649547 h 1017476"/>
                <a:gd name="connsiteX37" fmla="*/ 2753157 w 7995826"/>
                <a:gd name="connsiteY37" fmla="*/ 687437 h 1017476"/>
                <a:gd name="connsiteX38" fmla="*/ 2753157 w 7995826"/>
                <a:gd name="connsiteY38" fmla="*/ 741566 h 1017476"/>
                <a:gd name="connsiteX39" fmla="*/ 2812213 w 7995826"/>
                <a:gd name="connsiteY39" fmla="*/ 725327 h 1017476"/>
                <a:gd name="connsiteX40" fmla="*/ 2828320 w 7995826"/>
                <a:gd name="connsiteY40" fmla="*/ 703675 h 1017476"/>
                <a:gd name="connsiteX41" fmla="*/ 2839057 w 7995826"/>
                <a:gd name="connsiteY41" fmla="*/ 687437 h 1017476"/>
                <a:gd name="connsiteX42" fmla="*/ 2855163 w 7995826"/>
                <a:gd name="connsiteY42" fmla="*/ 644134 h 1017476"/>
                <a:gd name="connsiteX43" fmla="*/ 2876638 w 7995826"/>
                <a:gd name="connsiteY43" fmla="*/ 595418 h 1017476"/>
                <a:gd name="connsiteX44" fmla="*/ 2865901 w 7995826"/>
                <a:gd name="connsiteY44" fmla="*/ 568353 h 1017476"/>
                <a:gd name="connsiteX45" fmla="*/ 2812213 w 7995826"/>
                <a:gd name="connsiteY45" fmla="*/ 552115 h 1017476"/>
                <a:gd name="connsiteX46" fmla="*/ 2780001 w 7995826"/>
                <a:gd name="connsiteY46" fmla="*/ 548732 h 1017476"/>
                <a:gd name="connsiteX47" fmla="*/ 5558934 w 7995826"/>
                <a:gd name="connsiteY47" fmla="*/ 541548 h 1017476"/>
                <a:gd name="connsiteX48" fmla="*/ 5560597 w 7995826"/>
                <a:gd name="connsiteY48" fmla="*/ 545214 h 1017476"/>
                <a:gd name="connsiteX49" fmla="*/ 5543165 w 7995826"/>
                <a:gd name="connsiteY49" fmla="*/ 572653 h 1017476"/>
                <a:gd name="connsiteX50" fmla="*/ 5537354 w 7995826"/>
                <a:gd name="connsiteY50" fmla="*/ 583628 h 1017476"/>
                <a:gd name="connsiteX51" fmla="*/ 5542438 w 7995826"/>
                <a:gd name="connsiteY51" fmla="*/ 559619 h 1017476"/>
                <a:gd name="connsiteX52" fmla="*/ 5800218 w 7995826"/>
                <a:gd name="connsiteY52" fmla="*/ 503437 h 1017476"/>
                <a:gd name="connsiteX53" fmla="*/ 5768006 w 7995826"/>
                <a:gd name="connsiteY53" fmla="*/ 525028 h 1017476"/>
                <a:gd name="connsiteX54" fmla="*/ 5773375 w 7995826"/>
                <a:gd name="connsiteY54" fmla="*/ 530426 h 1017476"/>
                <a:gd name="connsiteX55" fmla="*/ 5800218 w 7995826"/>
                <a:gd name="connsiteY55" fmla="*/ 546620 h 1017476"/>
                <a:gd name="connsiteX56" fmla="*/ 5816325 w 7995826"/>
                <a:gd name="connsiteY56" fmla="*/ 557416 h 1017476"/>
                <a:gd name="connsiteX57" fmla="*/ 5837800 w 7995826"/>
                <a:gd name="connsiteY57" fmla="*/ 508835 h 1017476"/>
                <a:gd name="connsiteX58" fmla="*/ 5832431 w 7995826"/>
                <a:gd name="connsiteY58" fmla="*/ 508835 h 1017476"/>
                <a:gd name="connsiteX59" fmla="*/ 5805587 w 7995826"/>
                <a:gd name="connsiteY59" fmla="*/ 503437 h 1017476"/>
                <a:gd name="connsiteX60" fmla="*/ 5800218 w 7995826"/>
                <a:gd name="connsiteY60" fmla="*/ 503437 h 1017476"/>
                <a:gd name="connsiteX61" fmla="*/ 1477087 w 7995826"/>
                <a:gd name="connsiteY61" fmla="*/ 489424 h 1017476"/>
                <a:gd name="connsiteX62" fmla="*/ 1477087 w 7995826"/>
                <a:gd name="connsiteY62" fmla="*/ 491835 h 1017476"/>
                <a:gd name="connsiteX63" fmla="*/ 1477415 w 7995826"/>
                <a:gd name="connsiteY63" fmla="*/ 489528 h 1017476"/>
                <a:gd name="connsiteX64" fmla="*/ 1482910 w 7995826"/>
                <a:gd name="connsiteY64" fmla="*/ 486435 h 1017476"/>
                <a:gd name="connsiteX65" fmla="*/ 1482730 w 7995826"/>
                <a:gd name="connsiteY65" fmla="*/ 486848 h 1017476"/>
                <a:gd name="connsiteX66" fmla="*/ 1485142 w 7995826"/>
                <a:gd name="connsiteY66" fmla="*/ 490485 h 1017476"/>
                <a:gd name="connsiteX67" fmla="*/ 1487826 w 7995826"/>
                <a:gd name="connsiteY67" fmla="*/ 486435 h 1017476"/>
                <a:gd name="connsiteX68" fmla="*/ 4529328 w 7995826"/>
                <a:gd name="connsiteY68" fmla="*/ 409720 h 1017476"/>
                <a:gd name="connsiteX69" fmla="*/ 4513882 w 7995826"/>
                <a:gd name="connsiteY69" fmla="*/ 415800 h 1017476"/>
                <a:gd name="connsiteX70" fmla="*/ 4503136 w 7995826"/>
                <a:gd name="connsiteY70" fmla="*/ 415800 h 1017476"/>
                <a:gd name="connsiteX71" fmla="*/ 4487019 w 7995826"/>
                <a:gd name="connsiteY71" fmla="*/ 480644 h 1017476"/>
                <a:gd name="connsiteX72" fmla="*/ 4513882 w 7995826"/>
                <a:gd name="connsiteY72" fmla="*/ 459029 h 1017476"/>
                <a:gd name="connsiteX73" fmla="*/ 4519254 w 7995826"/>
                <a:gd name="connsiteY73" fmla="*/ 453625 h 1017476"/>
                <a:gd name="connsiteX74" fmla="*/ 4540745 w 7995826"/>
                <a:gd name="connsiteY74" fmla="*/ 415800 h 1017476"/>
                <a:gd name="connsiteX75" fmla="*/ 4529328 w 7995826"/>
                <a:gd name="connsiteY75" fmla="*/ 409720 h 1017476"/>
                <a:gd name="connsiteX76" fmla="*/ 7685466 w 7995826"/>
                <a:gd name="connsiteY76" fmla="*/ 390189 h 1017476"/>
                <a:gd name="connsiteX77" fmla="*/ 7771390 w 7995826"/>
                <a:gd name="connsiteY77" fmla="*/ 428042 h 1017476"/>
                <a:gd name="connsiteX78" fmla="*/ 7766020 w 7995826"/>
                <a:gd name="connsiteY78" fmla="*/ 482119 h 1017476"/>
                <a:gd name="connsiteX79" fmla="*/ 7744539 w 7995826"/>
                <a:gd name="connsiteY79" fmla="*/ 525380 h 1017476"/>
                <a:gd name="connsiteX80" fmla="*/ 7728428 w 7995826"/>
                <a:gd name="connsiteY80" fmla="*/ 557826 h 1017476"/>
                <a:gd name="connsiteX81" fmla="*/ 7798242 w 7995826"/>
                <a:gd name="connsiteY81" fmla="*/ 557826 h 1017476"/>
                <a:gd name="connsiteX82" fmla="*/ 7825093 w 7995826"/>
                <a:gd name="connsiteY82" fmla="*/ 563234 h 1017476"/>
                <a:gd name="connsiteX83" fmla="*/ 7862685 w 7995826"/>
                <a:gd name="connsiteY83" fmla="*/ 584864 h 1017476"/>
                <a:gd name="connsiteX84" fmla="*/ 7889536 w 7995826"/>
                <a:gd name="connsiteY84" fmla="*/ 628125 h 1017476"/>
                <a:gd name="connsiteX85" fmla="*/ 7894907 w 7995826"/>
                <a:gd name="connsiteY85" fmla="*/ 638941 h 1017476"/>
                <a:gd name="connsiteX86" fmla="*/ 7884166 w 7995826"/>
                <a:gd name="connsiteY86" fmla="*/ 676794 h 1017476"/>
                <a:gd name="connsiteX87" fmla="*/ 7846574 w 7995826"/>
                <a:gd name="connsiteY87" fmla="*/ 676794 h 1017476"/>
                <a:gd name="connsiteX88" fmla="*/ 7835834 w 7995826"/>
                <a:gd name="connsiteY88" fmla="*/ 676794 h 1017476"/>
                <a:gd name="connsiteX89" fmla="*/ 7808982 w 7995826"/>
                <a:gd name="connsiteY89" fmla="*/ 676794 h 1017476"/>
                <a:gd name="connsiteX90" fmla="*/ 7760650 w 7995826"/>
                <a:gd name="connsiteY90" fmla="*/ 671387 h 1017476"/>
                <a:gd name="connsiteX91" fmla="*/ 7739168 w 7995826"/>
                <a:gd name="connsiteY91" fmla="*/ 682202 h 1017476"/>
                <a:gd name="connsiteX92" fmla="*/ 7739168 w 7995826"/>
                <a:gd name="connsiteY92" fmla="*/ 779540 h 1017476"/>
                <a:gd name="connsiteX93" fmla="*/ 7733798 w 7995826"/>
                <a:gd name="connsiteY93" fmla="*/ 839024 h 1017476"/>
                <a:gd name="connsiteX94" fmla="*/ 7728428 w 7995826"/>
                <a:gd name="connsiteY94" fmla="*/ 866062 h 1017476"/>
                <a:gd name="connsiteX95" fmla="*/ 7723058 w 7995826"/>
                <a:gd name="connsiteY95" fmla="*/ 898508 h 1017476"/>
                <a:gd name="connsiteX96" fmla="*/ 7696206 w 7995826"/>
                <a:gd name="connsiteY96" fmla="*/ 974215 h 1017476"/>
                <a:gd name="connsiteX97" fmla="*/ 7669355 w 7995826"/>
                <a:gd name="connsiteY97" fmla="*/ 1012069 h 1017476"/>
                <a:gd name="connsiteX98" fmla="*/ 7653244 w 7995826"/>
                <a:gd name="connsiteY98" fmla="*/ 1017476 h 1017476"/>
                <a:gd name="connsiteX99" fmla="*/ 7637133 w 7995826"/>
                <a:gd name="connsiteY99" fmla="*/ 1006661 h 1017476"/>
                <a:gd name="connsiteX100" fmla="*/ 7621022 w 7995826"/>
                <a:gd name="connsiteY100" fmla="*/ 1006661 h 1017476"/>
                <a:gd name="connsiteX101" fmla="*/ 7572690 w 7995826"/>
                <a:gd name="connsiteY101" fmla="*/ 985030 h 1017476"/>
                <a:gd name="connsiteX102" fmla="*/ 7540468 w 7995826"/>
                <a:gd name="connsiteY102" fmla="*/ 974215 h 1017476"/>
                <a:gd name="connsiteX103" fmla="*/ 7524357 w 7995826"/>
                <a:gd name="connsiteY103" fmla="*/ 952584 h 1017476"/>
                <a:gd name="connsiteX104" fmla="*/ 7492135 w 7995826"/>
                <a:gd name="connsiteY104" fmla="*/ 925546 h 1017476"/>
                <a:gd name="connsiteX105" fmla="*/ 7502876 w 7995826"/>
                <a:gd name="connsiteY105" fmla="*/ 925546 h 1017476"/>
                <a:gd name="connsiteX106" fmla="*/ 7486765 w 7995826"/>
                <a:gd name="connsiteY106" fmla="*/ 903915 h 1017476"/>
                <a:gd name="connsiteX107" fmla="*/ 7470654 w 7995826"/>
                <a:gd name="connsiteY107" fmla="*/ 871470 h 1017476"/>
                <a:gd name="connsiteX108" fmla="*/ 7468172 w 7995826"/>
                <a:gd name="connsiteY108" fmla="*/ 843974 h 1017476"/>
                <a:gd name="connsiteX109" fmla="*/ 7464492 w 7995826"/>
                <a:gd name="connsiteY109" fmla="*/ 841871 h 1017476"/>
                <a:gd name="connsiteX110" fmla="*/ 7463846 w 7995826"/>
                <a:gd name="connsiteY110" fmla="*/ 839288 h 1017476"/>
                <a:gd name="connsiteX111" fmla="*/ 7467961 w 7995826"/>
                <a:gd name="connsiteY111" fmla="*/ 841640 h 1017476"/>
                <a:gd name="connsiteX112" fmla="*/ 7465284 w 7995826"/>
                <a:gd name="connsiteY112" fmla="*/ 811985 h 1017476"/>
                <a:gd name="connsiteX113" fmla="*/ 7465284 w 7995826"/>
                <a:gd name="connsiteY113" fmla="*/ 795763 h 1017476"/>
                <a:gd name="connsiteX114" fmla="*/ 7465284 w 7995826"/>
                <a:gd name="connsiteY114" fmla="*/ 801170 h 1017476"/>
                <a:gd name="connsiteX115" fmla="*/ 7470654 w 7995826"/>
                <a:gd name="connsiteY115" fmla="*/ 790355 h 1017476"/>
                <a:gd name="connsiteX116" fmla="*/ 7502876 w 7995826"/>
                <a:gd name="connsiteY116" fmla="*/ 828208 h 1017476"/>
                <a:gd name="connsiteX117" fmla="*/ 7502876 w 7995826"/>
                <a:gd name="connsiteY117" fmla="*/ 811985 h 1017476"/>
                <a:gd name="connsiteX118" fmla="*/ 7513617 w 7995826"/>
                <a:gd name="connsiteY118" fmla="*/ 833616 h 1017476"/>
                <a:gd name="connsiteX119" fmla="*/ 7572690 w 7995826"/>
                <a:gd name="connsiteY119" fmla="*/ 855247 h 1017476"/>
                <a:gd name="connsiteX120" fmla="*/ 7626393 w 7995826"/>
                <a:gd name="connsiteY120" fmla="*/ 871470 h 1017476"/>
                <a:gd name="connsiteX121" fmla="*/ 7658614 w 7995826"/>
                <a:gd name="connsiteY121" fmla="*/ 833616 h 1017476"/>
                <a:gd name="connsiteX122" fmla="*/ 7663985 w 7995826"/>
                <a:gd name="connsiteY122" fmla="*/ 784947 h 1017476"/>
                <a:gd name="connsiteX123" fmla="*/ 7663985 w 7995826"/>
                <a:gd name="connsiteY123" fmla="*/ 768724 h 1017476"/>
                <a:gd name="connsiteX124" fmla="*/ 7669355 w 7995826"/>
                <a:gd name="connsiteY124" fmla="*/ 687610 h 1017476"/>
                <a:gd name="connsiteX125" fmla="*/ 7647874 w 7995826"/>
                <a:gd name="connsiteY125" fmla="*/ 698425 h 1017476"/>
                <a:gd name="connsiteX126" fmla="*/ 7631763 w 7995826"/>
                <a:gd name="connsiteY126" fmla="*/ 703832 h 1017476"/>
                <a:gd name="connsiteX127" fmla="*/ 7621022 w 7995826"/>
                <a:gd name="connsiteY127" fmla="*/ 709240 h 1017476"/>
                <a:gd name="connsiteX128" fmla="*/ 7610282 w 7995826"/>
                <a:gd name="connsiteY128" fmla="*/ 714648 h 1017476"/>
                <a:gd name="connsiteX129" fmla="*/ 7599541 w 7995826"/>
                <a:gd name="connsiteY129" fmla="*/ 720055 h 1017476"/>
                <a:gd name="connsiteX130" fmla="*/ 7578060 w 7995826"/>
                <a:gd name="connsiteY130" fmla="*/ 725463 h 1017476"/>
                <a:gd name="connsiteX131" fmla="*/ 7524357 w 7995826"/>
                <a:gd name="connsiteY131" fmla="*/ 741686 h 1017476"/>
                <a:gd name="connsiteX132" fmla="*/ 7481395 w 7995826"/>
                <a:gd name="connsiteY132" fmla="*/ 736278 h 1017476"/>
                <a:gd name="connsiteX133" fmla="*/ 7454543 w 7995826"/>
                <a:gd name="connsiteY133" fmla="*/ 703832 h 1017476"/>
                <a:gd name="connsiteX134" fmla="*/ 7443803 w 7995826"/>
                <a:gd name="connsiteY134" fmla="*/ 693017 h 1017476"/>
                <a:gd name="connsiteX135" fmla="*/ 7433062 w 7995826"/>
                <a:gd name="connsiteY135" fmla="*/ 638941 h 1017476"/>
                <a:gd name="connsiteX136" fmla="*/ 7459914 w 7995826"/>
                <a:gd name="connsiteY136" fmla="*/ 611902 h 1017476"/>
                <a:gd name="connsiteX137" fmla="*/ 7513617 w 7995826"/>
                <a:gd name="connsiteY137" fmla="*/ 628125 h 1017476"/>
                <a:gd name="connsiteX138" fmla="*/ 7599541 w 7995826"/>
                <a:gd name="connsiteY138" fmla="*/ 601087 h 1017476"/>
                <a:gd name="connsiteX139" fmla="*/ 7631763 w 7995826"/>
                <a:gd name="connsiteY139" fmla="*/ 595679 h 1017476"/>
                <a:gd name="connsiteX140" fmla="*/ 7621022 w 7995826"/>
                <a:gd name="connsiteY140" fmla="*/ 547011 h 1017476"/>
                <a:gd name="connsiteX141" fmla="*/ 7626393 w 7995826"/>
                <a:gd name="connsiteY141" fmla="*/ 519972 h 1017476"/>
                <a:gd name="connsiteX142" fmla="*/ 7642503 w 7995826"/>
                <a:gd name="connsiteY142" fmla="*/ 509157 h 1017476"/>
                <a:gd name="connsiteX143" fmla="*/ 7669355 w 7995826"/>
                <a:gd name="connsiteY143" fmla="*/ 471303 h 1017476"/>
                <a:gd name="connsiteX144" fmla="*/ 7669355 w 7995826"/>
                <a:gd name="connsiteY144" fmla="*/ 465896 h 1017476"/>
                <a:gd name="connsiteX145" fmla="*/ 7642503 w 7995826"/>
                <a:gd name="connsiteY145" fmla="*/ 465896 h 1017476"/>
                <a:gd name="connsiteX146" fmla="*/ 7631763 w 7995826"/>
                <a:gd name="connsiteY146" fmla="*/ 465896 h 1017476"/>
                <a:gd name="connsiteX147" fmla="*/ 7621022 w 7995826"/>
                <a:gd name="connsiteY147" fmla="*/ 471303 h 1017476"/>
                <a:gd name="connsiteX148" fmla="*/ 7588801 w 7995826"/>
                <a:gd name="connsiteY148" fmla="*/ 487526 h 1017476"/>
                <a:gd name="connsiteX149" fmla="*/ 7572690 w 7995826"/>
                <a:gd name="connsiteY149" fmla="*/ 503749 h 1017476"/>
                <a:gd name="connsiteX150" fmla="*/ 7551209 w 7995826"/>
                <a:gd name="connsiteY150" fmla="*/ 514564 h 1017476"/>
                <a:gd name="connsiteX151" fmla="*/ 7508246 w 7995826"/>
                <a:gd name="connsiteY151" fmla="*/ 541603 h 1017476"/>
                <a:gd name="connsiteX152" fmla="*/ 7481395 w 7995826"/>
                <a:gd name="connsiteY152" fmla="*/ 547011 h 1017476"/>
                <a:gd name="connsiteX153" fmla="*/ 7433062 w 7995826"/>
                <a:gd name="connsiteY153" fmla="*/ 509157 h 1017476"/>
                <a:gd name="connsiteX154" fmla="*/ 7433062 w 7995826"/>
                <a:gd name="connsiteY154" fmla="*/ 476711 h 1017476"/>
                <a:gd name="connsiteX155" fmla="*/ 7476025 w 7995826"/>
                <a:gd name="connsiteY155" fmla="*/ 487526 h 1017476"/>
                <a:gd name="connsiteX156" fmla="*/ 7556579 w 7995826"/>
                <a:gd name="connsiteY156" fmla="*/ 438857 h 1017476"/>
                <a:gd name="connsiteX157" fmla="*/ 7599541 w 7995826"/>
                <a:gd name="connsiteY157" fmla="*/ 422634 h 1017476"/>
                <a:gd name="connsiteX158" fmla="*/ 7653244 w 7995826"/>
                <a:gd name="connsiteY158" fmla="*/ 411819 h 1017476"/>
                <a:gd name="connsiteX159" fmla="*/ 7685466 w 7995826"/>
                <a:gd name="connsiteY159" fmla="*/ 390189 h 1017476"/>
                <a:gd name="connsiteX160" fmla="*/ 2699470 w 7995826"/>
                <a:gd name="connsiteY160" fmla="*/ 330186 h 1017476"/>
                <a:gd name="connsiteX161" fmla="*/ 2651151 w 7995826"/>
                <a:gd name="connsiteY161" fmla="*/ 341012 h 1017476"/>
                <a:gd name="connsiteX162" fmla="*/ 2613570 w 7995826"/>
                <a:gd name="connsiteY162" fmla="*/ 357250 h 1017476"/>
                <a:gd name="connsiteX163" fmla="*/ 2608202 w 7995826"/>
                <a:gd name="connsiteY163" fmla="*/ 384315 h 1017476"/>
                <a:gd name="connsiteX164" fmla="*/ 2635045 w 7995826"/>
                <a:gd name="connsiteY164" fmla="*/ 454682 h 1017476"/>
                <a:gd name="connsiteX165" fmla="*/ 2651151 w 7995826"/>
                <a:gd name="connsiteY165" fmla="*/ 449269 h 1017476"/>
                <a:gd name="connsiteX166" fmla="*/ 2667258 w 7995826"/>
                <a:gd name="connsiteY166" fmla="*/ 438444 h 1017476"/>
                <a:gd name="connsiteX167" fmla="*/ 2694101 w 7995826"/>
                <a:gd name="connsiteY167" fmla="*/ 411379 h 1017476"/>
                <a:gd name="connsiteX168" fmla="*/ 2699470 w 7995826"/>
                <a:gd name="connsiteY168" fmla="*/ 330186 h 1017476"/>
                <a:gd name="connsiteX169" fmla="*/ 3624137 w 7995826"/>
                <a:gd name="connsiteY169" fmla="*/ 177074 h 1017476"/>
                <a:gd name="connsiteX170" fmla="*/ 3648980 w 7995826"/>
                <a:gd name="connsiteY170" fmla="*/ 178425 h 1017476"/>
                <a:gd name="connsiteX171" fmla="*/ 3675837 w 7995826"/>
                <a:gd name="connsiteY171" fmla="*/ 183828 h 1017476"/>
                <a:gd name="connsiteX172" fmla="*/ 3734923 w 7995826"/>
                <a:gd name="connsiteY172" fmla="*/ 189232 h 1017476"/>
                <a:gd name="connsiteX173" fmla="*/ 3767152 w 7995826"/>
                <a:gd name="connsiteY173" fmla="*/ 178425 h 1017476"/>
                <a:gd name="connsiteX174" fmla="*/ 3799381 w 7995826"/>
                <a:gd name="connsiteY174" fmla="*/ 183828 h 1017476"/>
                <a:gd name="connsiteX175" fmla="*/ 3815495 w 7995826"/>
                <a:gd name="connsiteY175" fmla="*/ 194635 h 1017476"/>
                <a:gd name="connsiteX176" fmla="*/ 3836981 w 7995826"/>
                <a:gd name="connsiteY176" fmla="*/ 227054 h 1017476"/>
                <a:gd name="connsiteX177" fmla="*/ 3794009 w 7995826"/>
                <a:gd name="connsiteY177" fmla="*/ 286490 h 1017476"/>
                <a:gd name="connsiteX178" fmla="*/ 3751038 w 7995826"/>
                <a:gd name="connsiteY178" fmla="*/ 329716 h 1017476"/>
                <a:gd name="connsiteX179" fmla="*/ 3718809 w 7995826"/>
                <a:gd name="connsiteY179" fmla="*/ 356732 h 1017476"/>
                <a:gd name="connsiteX180" fmla="*/ 3697323 w 7995826"/>
                <a:gd name="connsiteY180" fmla="*/ 367538 h 1017476"/>
                <a:gd name="connsiteX181" fmla="*/ 3702695 w 7995826"/>
                <a:gd name="connsiteY181" fmla="*/ 378345 h 1017476"/>
                <a:gd name="connsiteX182" fmla="*/ 3708066 w 7995826"/>
                <a:gd name="connsiteY182" fmla="*/ 389151 h 1017476"/>
                <a:gd name="connsiteX183" fmla="*/ 3740295 w 7995826"/>
                <a:gd name="connsiteY183" fmla="*/ 432377 h 1017476"/>
                <a:gd name="connsiteX184" fmla="*/ 3804752 w 7995826"/>
                <a:gd name="connsiteY184" fmla="*/ 437780 h 1017476"/>
                <a:gd name="connsiteX185" fmla="*/ 3836981 w 7995826"/>
                <a:gd name="connsiteY185" fmla="*/ 437780 h 1017476"/>
                <a:gd name="connsiteX186" fmla="*/ 3863838 w 7995826"/>
                <a:gd name="connsiteY186" fmla="*/ 432377 h 1017476"/>
                <a:gd name="connsiteX187" fmla="*/ 3922924 w 7995826"/>
                <a:gd name="connsiteY187" fmla="*/ 475603 h 1017476"/>
                <a:gd name="connsiteX188" fmla="*/ 3928295 w 7995826"/>
                <a:gd name="connsiteY188" fmla="*/ 491812 h 1017476"/>
                <a:gd name="connsiteX189" fmla="*/ 3928295 w 7995826"/>
                <a:gd name="connsiteY189" fmla="*/ 508022 h 1017476"/>
                <a:gd name="connsiteX190" fmla="*/ 3922924 w 7995826"/>
                <a:gd name="connsiteY190" fmla="*/ 535038 h 1017476"/>
                <a:gd name="connsiteX191" fmla="*/ 3890695 w 7995826"/>
                <a:gd name="connsiteY191" fmla="*/ 545845 h 1017476"/>
                <a:gd name="connsiteX192" fmla="*/ 3847724 w 7995826"/>
                <a:gd name="connsiteY192" fmla="*/ 529635 h 1017476"/>
                <a:gd name="connsiteX193" fmla="*/ 3761780 w 7995826"/>
                <a:gd name="connsiteY193" fmla="*/ 529635 h 1017476"/>
                <a:gd name="connsiteX194" fmla="*/ 3756409 w 7995826"/>
                <a:gd name="connsiteY194" fmla="*/ 583668 h 1017476"/>
                <a:gd name="connsiteX195" fmla="*/ 3751038 w 7995826"/>
                <a:gd name="connsiteY195" fmla="*/ 621490 h 1017476"/>
                <a:gd name="connsiteX196" fmla="*/ 3745666 w 7995826"/>
                <a:gd name="connsiteY196" fmla="*/ 648506 h 1017476"/>
                <a:gd name="connsiteX197" fmla="*/ 3729552 w 7995826"/>
                <a:gd name="connsiteY197" fmla="*/ 713345 h 1017476"/>
                <a:gd name="connsiteX198" fmla="*/ 3691952 w 7995826"/>
                <a:gd name="connsiteY198" fmla="*/ 843023 h 1017476"/>
                <a:gd name="connsiteX199" fmla="*/ 3643609 w 7995826"/>
                <a:gd name="connsiteY199" fmla="*/ 864636 h 1017476"/>
                <a:gd name="connsiteX200" fmla="*/ 3632866 w 7995826"/>
                <a:gd name="connsiteY200" fmla="*/ 859232 h 1017476"/>
                <a:gd name="connsiteX201" fmla="*/ 3622123 w 7995826"/>
                <a:gd name="connsiteY201" fmla="*/ 848426 h 1017476"/>
                <a:gd name="connsiteX202" fmla="*/ 3600637 w 7995826"/>
                <a:gd name="connsiteY202" fmla="*/ 843023 h 1017476"/>
                <a:gd name="connsiteX203" fmla="*/ 3579151 w 7995826"/>
                <a:gd name="connsiteY203" fmla="*/ 816007 h 1017476"/>
                <a:gd name="connsiteX204" fmla="*/ 3552294 w 7995826"/>
                <a:gd name="connsiteY204" fmla="*/ 778184 h 1017476"/>
                <a:gd name="connsiteX205" fmla="*/ 3536180 w 7995826"/>
                <a:gd name="connsiteY205" fmla="*/ 756571 h 1017476"/>
                <a:gd name="connsiteX206" fmla="*/ 3525437 w 7995826"/>
                <a:gd name="connsiteY206" fmla="*/ 707942 h 1017476"/>
                <a:gd name="connsiteX207" fmla="*/ 3525437 w 7995826"/>
                <a:gd name="connsiteY207" fmla="*/ 686329 h 1017476"/>
                <a:gd name="connsiteX208" fmla="*/ 3525437 w 7995826"/>
                <a:gd name="connsiteY208" fmla="*/ 670119 h 1017476"/>
                <a:gd name="connsiteX209" fmla="*/ 3520065 w 7995826"/>
                <a:gd name="connsiteY209" fmla="*/ 653910 h 1017476"/>
                <a:gd name="connsiteX210" fmla="*/ 3520065 w 7995826"/>
                <a:gd name="connsiteY210" fmla="*/ 610684 h 1017476"/>
                <a:gd name="connsiteX211" fmla="*/ 3530808 w 7995826"/>
                <a:gd name="connsiteY211" fmla="*/ 653910 h 1017476"/>
                <a:gd name="connsiteX212" fmla="*/ 3573780 w 7995826"/>
                <a:gd name="connsiteY212" fmla="*/ 707942 h 1017476"/>
                <a:gd name="connsiteX213" fmla="*/ 3622123 w 7995826"/>
                <a:gd name="connsiteY213" fmla="*/ 718748 h 1017476"/>
                <a:gd name="connsiteX214" fmla="*/ 3643609 w 7995826"/>
                <a:gd name="connsiteY214" fmla="*/ 691732 h 1017476"/>
                <a:gd name="connsiteX215" fmla="*/ 3681209 w 7995826"/>
                <a:gd name="connsiteY215" fmla="*/ 583668 h 1017476"/>
                <a:gd name="connsiteX216" fmla="*/ 3686580 w 7995826"/>
                <a:gd name="connsiteY216" fmla="*/ 529635 h 1017476"/>
                <a:gd name="connsiteX217" fmla="*/ 3616751 w 7995826"/>
                <a:gd name="connsiteY217" fmla="*/ 540442 h 1017476"/>
                <a:gd name="connsiteX218" fmla="*/ 3589894 w 7995826"/>
                <a:gd name="connsiteY218" fmla="*/ 540442 h 1017476"/>
                <a:gd name="connsiteX219" fmla="*/ 3509322 w 7995826"/>
                <a:gd name="connsiteY219" fmla="*/ 572861 h 1017476"/>
                <a:gd name="connsiteX220" fmla="*/ 3444865 w 7995826"/>
                <a:gd name="connsiteY220" fmla="*/ 594474 h 1017476"/>
                <a:gd name="connsiteX221" fmla="*/ 3391151 w 7995826"/>
                <a:gd name="connsiteY221" fmla="*/ 562055 h 1017476"/>
                <a:gd name="connsiteX222" fmla="*/ 3385779 w 7995826"/>
                <a:gd name="connsiteY222" fmla="*/ 464796 h 1017476"/>
                <a:gd name="connsiteX223" fmla="*/ 3412636 w 7995826"/>
                <a:gd name="connsiteY223" fmla="*/ 464796 h 1017476"/>
                <a:gd name="connsiteX224" fmla="*/ 3418008 w 7995826"/>
                <a:gd name="connsiteY224" fmla="*/ 486409 h 1017476"/>
                <a:gd name="connsiteX225" fmla="*/ 3541551 w 7995826"/>
                <a:gd name="connsiteY225" fmla="*/ 470200 h 1017476"/>
                <a:gd name="connsiteX226" fmla="*/ 3659723 w 7995826"/>
                <a:gd name="connsiteY226" fmla="*/ 437780 h 1017476"/>
                <a:gd name="connsiteX227" fmla="*/ 3627494 w 7995826"/>
                <a:gd name="connsiteY227" fmla="*/ 416167 h 1017476"/>
                <a:gd name="connsiteX228" fmla="*/ 3611380 w 7995826"/>
                <a:gd name="connsiteY228" fmla="*/ 367538 h 1017476"/>
                <a:gd name="connsiteX229" fmla="*/ 3622123 w 7995826"/>
                <a:gd name="connsiteY229" fmla="*/ 335119 h 1017476"/>
                <a:gd name="connsiteX230" fmla="*/ 3654351 w 7995826"/>
                <a:gd name="connsiteY230" fmla="*/ 318909 h 1017476"/>
                <a:gd name="connsiteX231" fmla="*/ 3702695 w 7995826"/>
                <a:gd name="connsiteY231" fmla="*/ 254070 h 1017476"/>
                <a:gd name="connsiteX232" fmla="*/ 3670466 w 7995826"/>
                <a:gd name="connsiteY232" fmla="*/ 254070 h 1017476"/>
                <a:gd name="connsiteX233" fmla="*/ 3552294 w 7995826"/>
                <a:gd name="connsiteY233" fmla="*/ 264877 h 1017476"/>
                <a:gd name="connsiteX234" fmla="*/ 3450236 w 7995826"/>
                <a:gd name="connsiteY234" fmla="*/ 291893 h 1017476"/>
                <a:gd name="connsiteX235" fmla="*/ 3369665 w 7995826"/>
                <a:gd name="connsiteY235" fmla="*/ 335119 h 1017476"/>
                <a:gd name="connsiteX236" fmla="*/ 3272979 w 7995826"/>
                <a:gd name="connsiteY236" fmla="*/ 291893 h 1017476"/>
                <a:gd name="connsiteX237" fmla="*/ 3262236 w 7995826"/>
                <a:gd name="connsiteY237" fmla="*/ 264877 h 1017476"/>
                <a:gd name="connsiteX238" fmla="*/ 3289093 w 7995826"/>
                <a:gd name="connsiteY238" fmla="*/ 227054 h 1017476"/>
                <a:gd name="connsiteX239" fmla="*/ 3310579 w 7995826"/>
                <a:gd name="connsiteY239" fmla="*/ 248667 h 1017476"/>
                <a:gd name="connsiteX240" fmla="*/ 3380408 w 7995826"/>
                <a:gd name="connsiteY240" fmla="*/ 232457 h 1017476"/>
                <a:gd name="connsiteX241" fmla="*/ 3498579 w 7995826"/>
                <a:gd name="connsiteY241" fmla="*/ 194635 h 1017476"/>
                <a:gd name="connsiteX242" fmla="*/ 3568408 w 7995826"/>
                <a:gd name="connsiteY242" fmla="*/ 183828 h 1017476"/>
                <a:gd name="connsiteX243" fmla="*/ 3595266 w 7995826"/>
                <a:gd name="connsiteY243" fmla="*/ 183828 h 1017476"/>
                <a:gd name="connsiteX244" fmla="*/ 3624137 w 7995826"/>
                <a:gd name="connsiteY244" fmla="*/ 177074 h 1017476"/>
                <a:gd name="connsiteX245" fmla="*/ 1525412 w 7995826"/>
                <a:gd name="connsiteY245" fmla="*/ 112512 h 1017476"/>
                <a:gd name="connsiteX246" fmla="*/ 1541520 w 7995826"/>
                <a:gd name="connsiteY246" fmla="*/ 119261 h 1017476"/>
                <a:gd name="connsiteX247" fmla="*/ 1557628 w 7995826"/>
                <a:gd name="connsiteY247" fmla="*/ 146259 h 1017476"/>
                <a:gd name="connsiteX248" fmla="*/ 1520043 w 7995826"/>
                <a:gd name="connsiteY248" fmla="*/ 232653 h 1017476"/>
                <a:gd name="connsiteX249" fmla="*/ 1520043 w 7995826"/>
                <a:gd name="connsiteY249" fmla="*/ 308248 h 1017476"/>
                <a:gd name="connsiteX250" fmla="*/ 1520043 w 7995826"/>
                <a:gd name="connsiteY250" fmla="*/ 351445 h 1017476"/>
                <a:gd name="connsiteX251" fmla="*/ 1498565 w 7995826"/>
                <a:gd name="connsiteY251" fmla="*/ 373043 h 1017476"/>
                <a:gd name="connsiteX252" fmla="*/ 1482457 w 7995826"/>
                <a:gd name="connsiteY252" fmla="*/ 394642 h 1017476"/>
                <a:gd name="connsiteX253" fmla="*/ 1477087 w 7995826"/>
                <a:gd name="connsiteY253" fmla="*/ 394642 h 1017476"/>
                <a:gd name="connsiteX254" fmla="*/ 1471718 w 7995826"/>
                <a:gd name="connsiteY254" fmla="*/ 486435 h 1017476"/>
                <a:gd name="connsiteX255" fmla="*/ 1482457 w 7995826"/>
                <a:gd name="connsiteY255" fmla="*/ 475636 h 1017476"/>
                <a:gd name="connsiteX256" fmla="*/ 1498565 w 7995826"/>
                <a:gd name="connsiteY256" fmla="*/ 470236 h 1017476"/>
                <a:gd name="connsiteX257" fmla="*/ 1530781 w 7995826"/>
                <a:gd name="connsiteY257" fmla="*/ 454038 h 1017476"/>
                <a:gd name="connsiteX258" fmla="*/ 1503934 w 7995826"/>
                <a:gd name="connsiteY258" fmla="*/ 481036 h 1017476"/>
                <a:gd name="connsiteX259" fmla="*/ 1498565 w 7995826"/>
                <a:gd name="connsiteY259" fmla="*/ 481036 h 1017476"/>
                <a:gd name="connsiteX260" fmla="*/ 1497332 w 7995826"/>
                <a:gd name="connsiteY260" fmla="*/ 481160 h 1017476"/>
                <a:gd name="connsiteX261" fmla="*/ 1493272 w 7995826"/>
                <a:gd name="connsiteY261" fmla="*/ 484205 h 1017476"/>
                <a:gd name="connsiteX262" fmla="*/ 1492686 w 7995826"/>
                <a:gd name="connsiteY262" fmla="*/ 484644 h 1017476"/>
                <a:gd name="connsiteX263" fmla="*/ 1493195 w 7995826"/>
                <a:gd name="connsiteY263" fmla="*/ 486435 h 1017476"/>
                <a:gd name="connsiteX264" fmla="*/ 1498565 w 7995826"/>
                <a:gd name="connsiteY264" fmla="*/ 486435 h 1017476"/>
                <a:gd name="connsiteX265" fmla="*/ 1503934 w 7995826"/>
                <a:gd name="connsiteY265" fmla="*/ 481036 h 1017476"/>
                <a:gd name="connsiteX266" fmla="*/ 1514673 w 7995826"/>
                <a:gd name="connsiteY266" fmla="*/ 481036 h 1017476"/>
                <a:gd name="connsiteX267" fmla="*/ 1498565 w 7995826"/>
                <a:gd name="connsiteY267" fmla="*/ 491835 h 1017476"/>
                <a:gd name="connsiteX268" fmla="*/ 1493195 w 7995826"/>
                <a:gd name="connsiteY268" fmla="*/ 497235 h 1017476"/>
                <a:gd name="connsiteX269" fmla="*/ 1482457 w 7995826"/>
                <a:gd name="connsiteY269" fmla="*/ 502634 h 1017476"/>
                <a:gd name="connsiteX270" fmla="*/ 1471718 w 7995826"/>
                <a:gd name="connsiteY270" fmla="*/ 518833 h 1017476"/>
                <a:gd name="connsiteX271" fmla="*/ 1477087 w 7995826"/>
                <a:gd name="connsiteY271" fmla="*/ 518833 h 1017476"/>
                <a:gd name="connsiteX272" fmla="*/ 1471718 w 7995826"/>
                <a:gd name="connsiteY272" fmla="*/ 535032 h 1017476"/>
                <a:gd name="connsiteX273" fmla="*/ 1477087 w 7995826"/>
                <a:gd name="connsiteY273" fmla="*/ 545831 h 1017476"/>
                <a:gd name="connsiteX274" fmla="*/ 1482457 w 7995826"/>
                <a:gd name="connsiteY274" fmla="*/ 551231 h 1017476"/>
                <a:gd name="connsiteX275" fmla="*/ 1471718 w 7995826"/>
                <a:gd name="connsiteY275" fmla="*/ 578229 h 1017476"/>
                <a:gd name="connsiteX276" fmla="*/ 1455610 w 7995826"/>
                <a:gd name="connsiteY276" fmla="*/ 794214 h 1017476"/>
                <a:gd name="connsiteX277" fmla="*/ 1428763 w 7995826"/>
                <a:gd name="connsiteY277" fmla="*/ 815813 h 1017476"/>
                <a:gd name="connsiteX278" fmla="*/ 1396546 w 7995826"/>
                <a:gd name="connsiteY278" fmla="*/ 810413 h 1017476"/>
                <a:gd name="connsiteX279" fmla="*/ 1385807 w 7995826"/>
                <a:gd name="connsiteY279" fmla="*/ 799614 h 1017476"/>
                <a:gd name="connsiteX280" fmla="*/ 1380438 w 7995826"/>
                <a:gd name="connsiteY280" fmla="*/ 794214 h 1017476"/>
                <a:gd name="connsiteX281" fmla="*/ 1364330 w 7995826"/>
                <a:gd name="connsiteY281" fmla="*/ 734818 h 1017476"/>
                <a:gd name="connsiteX282" fmla="*/ 1369699 w 7995826"/>
                <a:gd name="connsiteY282" fmla="*/ 718619 h 1017476"/>
                <a:gd name="connsiteX283" fmla="*/ 1369699 w 7995826"/>
                <a:gd name="connsiteY283" fmla="*/ 664623 h 1017476"/>
                <a:gd name="connsiteX284" fmla="*/ 1358960 w 7995826"/>
                <a:gd name="connsiteY284" fmla="*/ 670023 h 1017476"/>
                <a:gd name="connsiteX285" fmla="*/ 1369699 w 7995826"/>
                <a:gd name="connsiteY285" fmla="*/ 659224 h 1017476"/>
                <a:gd name="connsiteX286" fmla="*/ 1358960 w 7995826"/>
                <a:gd name="connsiteY286" fmla="*/ 659224 h 1017476"/>
                <a:gd name="connsiteX287" fmla="*/ 1353591 w 7995826"/>
                <a:gd name="connsiteY287" fmla="*/ 659224 h 1017476"/>
                <a:gd name="connsiteX288" fmla="*/ 1348222 w 7995826"/>
                <a:gd name="connsiteY288" fmla="*/ 659224 h 1017476"/>
                <a:gd name="connsiteX289" fmla="*/ 1349330 w 7995826"/>
                <a:gd name="connsiteY289" fmla="*/ 662196 h 1017476"/>
                <a:gd name="connsiteX290" fmla="*/ 1353820 w 7995826"/>
                <a:gd name="connsiteY290" fmla="*/ 663038 h 1017476"/>
                <a:gd name="connsiteX291" fmla="*/ 1364150 w 7995826"/>
                <a:gd name="connsiteY291" fmla="*/ 661101 h 1017476"/>
                <a:gd name="connsiteX292" fmla="*/ 1355757 w 7995826"/>
                <a:gd name="connsiteY292" fmla="*/ 668203 h 1017476"/>
                <a:gd name="connsiteX293" fmla="*/ 1348843 w 7995826"/>
                <a:gd name="connsiteY293" fmla="*/ 670023 h 1017476"/>
                <a:gd name="connsiteX294" fmla="*/ 1358960 w 7995826"/>
                <a:gd name="connsiteY294" fmla="*/ 670023 h 1017476"/>
                <a:gd name="connsiteX295" fmla="*/ 1316005 w 7995826"/>
                <a:gd name="connsiteY295" fmla="*/ 702420 h 1017476"/>
                <a:gd name="connsiteX296" fmla="*/ 1262311 w 7995826"/>
                <a:gd name="connsiteY296" fmla="*/ 734818 h 1017476"/>
                <a:gd name="connsiteX297" fmla="*/ 1219356 w 7995826"/>
                <a:gd name="connsiteY297" fmla="*/ 740218 h 1017476"/>
                <a:gd name="connsiteX298" fmla="*/ 1197878 w 7995826"/>
                <a:gd name="connsiteY298" fmla="*/ 724019 h 1017476"/>
                <a:gd name="connsiteX299" fmla="*/ 1192509 w 7995826"/>
                <a:gd name="connsiteY299" fmla="*/ 707820 h 1017476"/>
                <a:gd name="connsiteX300" fmla="*/ 1181770 w 7995826"/>
                <a:gd name="connsiteY300" fmla="*/ 702420 h 1017476"/>
                <a:gd name="connsiteX301" fmla="*/ 1176401 w 7995826"/>
                <a:gd name="connsiteY301" fmla="*/ 664623 h 1017476"/>
                <a:gd name="connsiteX302" fmla="*/ 1181770 w 7995826"/>
                <a:gd name="connsiteY302" fmla="*/ 653824 h 1017476"/>
                <a:gd name="connsiteX303" fmla="*/ 1187139 w 7995826"/>
                <a:gd name="connsiteY303" fmla="*/ 648424 h 1017476"/>
                <a:gd name="connsiteX304" fmla="*/ 1192509 w 7995826"/>
                <a:gd name="connsiteY304" fmla="*/ 637625 h 1017476"/>
                <a:gd name="connsiteX305" fmla="*/ 1203248 w 7995826"/>
                <a:gd name="connsiteY305" fmla="*/ 632225 h 1017476"/>
                <a:gd name="connsiteX306" fmla="*/ 1208617 w 7995826"/>
                <a:gd name="connsiteY306" fmla="*/ 616027 h 1017476"/>
                <a:gd name="connsiteX307" fmla="*/ 1219356 w 7995826"/>
                <a:gd name="connsiteY307" fmla="*/ 605227 h 1017476"/>
                <a:gd name="connsiteX308" fmla="*/ 1246203 w 7995826"/>
                <a:gd name="connsiteY308" fmla="*/ 578229 h 1017476"/>
                <a:gd name="connsiteX309" fmla="*/ 1299897 w 7995826"/>
                <a:gd name="connsiteY309" fmla="*/ 524233 h 1017476"/>
                <a:gd name="connsiteX310" fmla="*/ 1342852 w 7995826"/>
                <a:gd name="connsiteY310" fmla="*/ 524233 h 1017476"/>
                <a:gd name="connsiteX311" fmla="*/ 1337483 w 7995826"/>
                <a:gd name="connsiteY311" fmla="*/ 567430 h 1017476"/>
                <a:gd name="connsiteX312" fmla="*/ 1358960 w 7995826"/>
                <a:gd name="connsiteY312" fmla="*/ 556631 h 1017476"/>
                <a:gd name="connsiteX313" fmla="*/ 1391177 w 7995826"/>
                <a:gd name="connsiteY313" fmla="*/ 535032 h 1017476"/>
                <a:gd name="connsiteX314" fmla="*/ 1391177 w 7995826"/>
                <a:gd name="connsiteY314" fmla="*/ 518833 h 1017476"/>
                <a:gd name="connsiteX315" fmla="*/ 1391177 w 7995826"/>
                <a:gd name="connsiteY315" fmla="*/ 502634 h 1017476"/>
                <a:gd name="connsiteX316" fmla="*/ 1401916 w 7995826"/>
                <a:gd name="connsiteY316" fmla="*/ 486435 h 1017476"/>
                <a:gd name="connsiteX317" fmla="*/ 1412654 w 7995826"/>
                <a:gd name="connsiteY317" fmla="*/ 389242 h 1017476"/>
                <a:gd name="connsiteX318" fmla="*/ 1358960 w 7995826"/>
                <a:gd name="connsiteY318" fmla="*/ 405441 h 1017476"/>
                <a:gd name="connsiteX319" fmla="*/ 1192509 w 7995826"/>
                <a:gd name="connsiteY319" fmla="*/ 448638 h 1017476"/>
                <a:gd name="connsiteX320" fmla="*/ 1128077 w 7995826"/>
                <a:gd name="connsiteY320" fmla="*/ 459437 h 1017476"/>
                <a:gd name="connsiteX321" fmla="*/ 1058274 w 7995826"/>
                <a:gd name="connsiteY321" fmla="*/ 448638 h 1017476"/>
                <a:gd name="connsiteX322" fmla="*/ 1031427 w 7995826"/>
                <a:gd name="connsiteY322" fmla="*/ 421640 h 1017476"/>
                <a:gd name="connsiteX323" fmla="*/ 1085121 w 7995826"/>
                <a:gd name="connsiteY323" fmla="*/ 394642 h 1017476"/>
                <a:gd name="connsiteX324" fmla="*/ 1111969 w 7995826"/>
                <a:gd name="connsiteY324" fmla="*/ 400041 h 1017476"/>
                <a:gd name="connsiteX325" fmla="*/ 1278419 w 7995826"/>
                <a:gd name="connsiteY325" fmla="*/ 362244 h 1017476"/>
                <a:gd name="connsiteX326" fmla="*/ 1358960 w 7995826"/>
                <a:gd name="connsiteY326" fmla="*/ 340646 h 1017476"/>
                <a:gd name="connsiteX327" fmla="*/ 1369699 w 7995826"/>
                <a:gd name="connsiteY327" fmla="*/ 335246 h 1017476"/>
                <a:gd name="connsiteX328" fmla="*/ 1418024 w 7995826"/>
                <a:gd name="connsiteY328" fmla="*/ 319047 h 1017476"/>
                <a:gd name="connsiteX329" fmla="*/ 1460979 w 7995826"/>
                <a:gd name="connsiteY329" fmla="*/ 211055 h 1017476"/>
                <a:gd name="connsiteX330" fmla="*/ 1471718 w 7995826"/>
                <a:gd name="connsiteY330" fmla="*/ 200255 h 1017476"/>
                <a:gd name="connsiteX331" fmla="*/ 1477087 w 7995826"/>
                <a:gd name="connsiteY331" fmla="*/ 184057 h 1017476"/>
                <a:gd name="connsiteX332" fmla="*/ 1482457 w 7995826"/>
                <a:gd name="connsiteY332" fmla="*/ 173257 h 1017476"/>
                <a:gd name="connsiteX333" fmla="*/ 1487826 w 7995826"/>
                <a:gd name="connsiteY333" fmla="*/ 157058 h 1017476"/>
                <a:gd name="connsiteX334" fmla="*/ 1498565 w 7995826"/>
                <a:gd name="connsiteY334" fmla="*/ 119261 h 1017476"/>
                <a:gd name="connsiteX335" fmla="*/ 1509304 w 7995826"/>
                <a:gd name="connsiteY335" fmla="*/ 113861 h 1017476"/>
                <a:gd name="connsiteX336" fmla="*/ 1525412 w 7995826"/>
                <a:gd name="connsiteY336" fmla="*/ 112512 h 1017476"/>
                <a:gd name="connsiteX337" fmla="*/ 6589194 w 7995826"/>
                <a:gd name="connsiteY337" fmla="*/ 97013 h 1017476"/>
                <a:gd name="connsiteX338" fmla="*/ 6596575 w 7995826"/>
                <a:gd name="connsiteY338" fmla="*/ 98362 h 1017476"/>
                <a:gd name="connsiteX339" fmla="*/ 6650252 w 7995826"/>
                <a:gd name="connsiteY339" fmla="*/ 114546 h 1017476"/>
                <a:gd name="connsiteX340" fmla="*/ 6671723 w 7995826"/>
                <a:gd name="connsiteY340" fmla="*/ 130730 h 1017476"/>
                <a:gd name="connsiteX341" fmla="*/ 6687827 w 7995826"/>
                <a:gd name="connsiteY341" fmla="*/ 146915 h 1017476"/>
                <a:gd name="connsiteX342" fmla="*/ 6698562 w 7995826"/>
                <a:gd name="connsiteY342" fmla="*/ 168494 h 1017476"/>
                <a:gd name="connsiteX343" fmla="*/ 6693194 w 7995826"/>
                <a:gd name="connsiteY343" fmla="*/ 217047 h 1017476"/>
                <a:gd name="connsiteX344" fmla="*/ 6687827 w 7995826"/>
                <a:gd name="connsiteY344" fmla="*/ 260206 h 1017476"/>
                <a:gd name="connsiteX345" fmla="*/ 6687827 w 7995826"/>
                <a:gd name="connsiteY345" fmla="*/ 270995 h 1017476"/>
                <a:gd name="connsiteX346" fmla="*/ 6687827 w 7995826"/>
                <a:gd name="connsiteY346" fmla="*/ 292575 h 1017476"/>
                <a:gd name="connsiteX347" fmla="*/ 6687827 w 7995826"/>
                <a:gd name="connsiteY347" fmla="*/ 303364 h 1017476"/>
                <a:gd name="connsiteX348" fmla="*/ 6693194 w 7995826"/>
                <a:gd name="connsiteY348" fmla="*/ 308759 h 1017476"/>
                <a:gd name="connsiteX349" fmla="*/ 6714665 w 7995826"/>
                <a:gd name="connsiteY349" fmla="*/ 303364 h 1017476"/>
                <a:gd name="connsiteX350" fmla="*/ 6736136 w 7995826"/>
                <a:gd name="connsiteY350" fmla="*/ 292575 h 1017476"/>
                <a:gd name="connsiteX351" fmla="*/ 6768343 w 7995826"/>
                <a:gd name="connsiteY351" fmla="*/ 297969 h 1017476"/>
                <a:gd name="connsiteX352" fmla="*/ 6779079 w 7995826"/>
                <a:gd name="connsiteY352" fmla="*/ 303364 h 1017476"/>
                <a:gd name="connsiteX353" fmla="*/ 6795182 w 7995826"/>
                <a:gd name="connsiteY353" fmla="*/ 308759 h 1017476"/>
                <a:gd name="connsiteX354" fmla="*/ 6859595 w 7995826"/>
                <a:gd name="connsiteY354" fmla="*/ 357312 h 1017476"/>
                <a:gd name="connsiteX355" fmla="*/ 6838124 w 7995826"/>
                <a:gd name="connsiteY355" fmla="*/ 438234 h 1017476"/>
                <a:gd name="connsiteX356" fmla="*/ 6827388 w 7995826"/>
                <a:gd name="connsiteY356" fmla="*/ 443629 h 1017476"/>
                <a:gd name="connsiteX357" fmla="*/ 6822021 w 7995826"/>
                <a:gd name="connsiteY357" fmla="*/ 438234 h 1017476"/>
                <a:gd name="connsiteX358" fmla="*/ 6784446 w 7995826"/>
                <a:gd name="connsiteY358" fmla="*/ 443629 h 1017476"/>
                <a:gd name="connsiteX359" fmla="*/ 6773711 w 7995826"/>
                <a:gd name="connsiteY359" fmla="*/ 449024 h 1017476"/>
                <a:gd name="connsiteX360" fmla="*/ 6746872 w 7995826"/>
                <a:gd name="connsiteY360" fmla="*/ 454419 h 1017476"/>
                <a:gd name="connsiteX361" fmla="*/ 6714665 w 7995826"/>
                <a:gd name="connsiteY361" fmla="*/ 454419 h 1017476"/>
                <a:gd name="connsiteX362" fmla="*/ 6714665 w 7995826"/>
                <a:gd name="connsiteY362" fmla="*/ 459813 h 1017476"/>
                <a:gd name="connsiteX363" fmla="*/ 6709298 w 7995826"/>
                <a:gd name="connsiteY363" fmla="*/ 465208 h 1017476"/>
                <a:gd name="connsiteX364" fmla="*/ 6703930 w 7995826"/>
                <a:gd name="connsiteY364" fmla="*/ 465208 h 1017476"/>
                <a:gd name="connsiteX365" fmla="*/ 6698562 w 7995826"/>
                <a:gd name="connsiteY365" fmla="*/ 470603 h 1017476"/>
                <a:gd name="connsiteX366" fmla="*/ 6693194 w 7995826"/>
                <a:gd name="connsiteY366" fmla="*/ 475998 h 1017476"/>
                <a:gd name="connsiteX367" fmla="*/ 6687827 w 7995826"/>
                <a:gd name="connsiteY367" fmla="*/ 481393 h 1017476"/>
                <a:gd name="connsiteX368" fmla="*/ 6682459 w 7995826"/>
                <a:gd name="connsiteY368" fmla="*/ 486787 h 1017476"/>
                <a:gd name="connsiteX369" fmla="*/ 6677091 w 7995826"/>
                <a:gd name="connsiteY369" fmla="*/ 486787 h 1017476"/>
                <a:gd name="connsiteX370" fmla="*/ 6687827 w 7995826"/>
                <a:gd name="connsiteY370" fmla="*/ 508367 h 1017476"/>
                <a:gd name="connsiteX371" fmla="*/ 6703930 w 7995826"/>
                <a:gd name="connsiteY371" fmla="*/ 529946 h 1017476"/>
                <a:gd name="connsiteX372" fmla="*/ 6848859 w 7995826"/>
                <a:gd name="connsiteY372" fmla="*/ 632447 h 1017476"/>
                <a:gd name="connsiteX373" fmla="*/ 6891802 w 7995826"/>
                <a:gd name="connsiteY373" fmla="*/ 637842 h 1017476"/>
                <a:gd name="connsiteX374" fmla="*/ 6929376 w 7995826"/>
                <a:gd name="connsiteY374" fmla="*/ 648632 h 1017476"/>
                <a:gd name="connsiteX375" fmla="*/ 6940111 w 7995826"/>
                <a:gd name="connsiteY375" fmla="*/ 654026 h 1017476"/>
                <a:gd name="connsiteX376" fmla="*/ 7009892 w 7995826"/>
                <a:gd name="connsiteY376" fmla="*/ 675606 h 1017476"/>
                <a:gd name="connsiteX377" fmla="*/ 7063570 w 7995826"/>
                <a:gd name="connsiteY377" fmla="*/ 729554 h 1017476"/>
                <a:gd name="connsiteX378" fmla="*/ 7058202 w 7995826"/>
                <a:gd name="connsiteY378" fmla="*/ 740343 h 1017476"/>
                <a:gd name="connsiteX379" fmla="*/ 7058202 w 7995826"/>
                <a:gd name="connsiteY379" fmla="*/ 756528 h 1017476"/>
                <a:gd name="connsiteX380" fmla="*/ 7031363 w 7995826"/>
                <a:gd name="connsiteY380" fmla="*/ 783502 h 1017476"/>
                <a:gd name="connsiteX381" fmla="*/ 7004525 w 7995826"/>
                <a:gd name="connsiteY381" fmla="*/ 783502 h 1017476"/>
                <a:gd name="connsiteX382" fmla="*/ 6972318 w 7995826"/>
                <a:gd name="connsiteY382" fmla="*/ 783502 h 1017476"/>
                <a:gd name="connsiteX383" fmla="*/ 6956215 w 7995826"/>
                <a:gd name="connsiteY383" fmla="*/ 778107 h 1017476"/>
                <a:gd name="connsiteX384" fmla="*/ 6913273 w 7995826"/>
                <a:gd name="connsiteY384" fmla="*/ 767317 h 1017476"/>
                <a:gd name="connsiteX385" fmla="*/ 6886434 w 7995826"/>
                <a:gd name="connsiteY385" fmla="*/ 751133 h 1017476"/>
                <a:gd name="connsiteX386" fmla="*/ 6811285 w 7995826"/>
                <a:gd name="connsiteY386" fmla="*/ 718764 h 1017476"/>
                <a:gd name="connsiteX387" fmla="*/ 6795182 w 7995826"/>
                <a:gd name="connsiteY387" fmla="*/ 707975 h 1017476"/>
                <a:gd name="connsiteX388" fmla="*/ 6634149 w 7995826"/>
                <a:gd name="connsiteY388" fmla="*/ 605473 h 1017476"/>
                <a:gd name="connsiteX389" fmla="*/ 6618046 w 7995826"/>
                <a:gd name="connsiteY389" fmla="*/ 659421 h 1017476"/>
                <a:gd name="connsiteX390" fmla="*/ 6612678 w 7995826"/>
                <a:gd name="connsiteY390" fmla="*/ 681001 h 1017476"/>
                <a:gd name="connsiteX391" fmla="*/ 6607310 w 7995826"/>
                <a:gd name="connsiteY391" fmla="*/ 691790 h 1017476"/>
                <a:gd name="connsiteX392" fmla="*/ 6591207 w 7995826"/>
                <a:gd name="connsiteY392" fmla="*/ 761923 h 1017476"/>
                <a:gd name="connsiteX393" fmla="*/ 6591207 w 7995826"/>
                <a:gd name="connsiteY393" fmla="*/ 778107 h 1017476"/>
                <a:gd name="connsiteX394" fmla="*/ 6580471 w 7995826"/>
                <a:gd name="connsiteY394" fmla="*/ 815871 h 1017476"/>
                <a:gd name="connsiteX395" fmla="*/ 6559000 w 7995826"/>
                <a:gd name="connsiteY395" fmla="*/ 842845 h 1017476"/>
                <a:gd name="connsiteX396" fmla="*/ 6537529 w 7995826"/>
                <a:gd name="connsiteY396" fmla="*/ 859029 h 1017476"/>
                <a:gd name="connsiteX397" fmla="*/ 6510690 w 7995826"/>
                <a:gd name="connsiteY397" fmla="*/ 869819 h 1017476"/>
                <a:gd name="connsiteX398" fmla="*/ 6473116 w 7995826"/>
                <a:gd name="connsiteY398" fmla="*/ 875213 h 1017476"/>
                <a:gd name="connsiteX399" fmla="*/ 6451645 w 7995826"/>
                <a:gd name="connsiteY399" fmla="*/ 869819 h 1017476"/>
                <a:gd name="connsiteX400" fmla="*/ 6403335 w 7995826"/>
                <a:gd name="connsiteY400" fmla="*/ 880608 h 1017476"/>
                <a:gd name="connsiteX401" fmla="*/ 6355025 w 7995826"/>
                <a:gd name="connsiteY401" fmla="*/ 853634 h 1017476"/>
                <a:gd name="connsiteX402" fmla="*/ 6333554 w 7995826"/>
                <a:gd name="connsiteY402" fmla="*/ 821265 h 1017476"/>
                <a:gd name="connsiteX403" fmla="*/ 6312083 w 7995826"/>
                <a:gd name="connsiteY403" fmla="*/ 767317 h 1017476"/>
                <a:gd name="connsiteX404" fmla="*/ 6322819 w 7995826"/>
                <a:gd name="connsiteY404" fmla="*/ 707975 h 1017476"/>
                <a:gd name="connsiteX405" fmla="*/ 6322819 w 7995826"/>
                <a:gd name="connsiteY405" fmla="*/ 686395 h 1017476"/>
                <a:gd name="connsiteX406" fmla="*/ 6328186 w 7995826"/>
                <a:gd name="connsiteY406" fmla="*/ 675606 h 1017476"/>
                <a:gd name="connsiteX407" fmla="*/ 6322819 w 7995826"/>
                <a:gd name="connsiteY407" fmla="*/ 648632 h 1017476"/>
                <a:gd name="connsiteX408" fmla="*/ 6387232 w 7995826"/>
                <a:gd name="connsiteY408" fmla="*/ 664816 h 1017476"/>
                <a:gd name="connsiteX409" fmla="*/ 6440909 w 7995826"/>
                <a:gd name="connsiteY409" fmla="*/ 664816 h 1017476"/>
                <a:gd name="connsiteX410" fmla="*/ 6451645 w 7995826"/>
                <a:gd name="connsiteY410" fmla="*/ 664816 h 1017476"/>
                <a:gd name="connsiteX411" fmla="*/ 6478484 w 7995826"/>
                <a:gd name="connsiteY411" fmla="*/ 632447 h 1017476"/>
                <a:gd name="connsiteX412" fmla="*/ 6489219 w 7995826"/>
                <a:gd name="connsiteY412" fmla="*/ 589289 h 1017476"/>
                <a:gd name="connsiteX413" fmla="*/ 6494587 w 7995826"/>
                <a:gd name="connsiteY413" fmla="*/ 529946 h 1017476"/>
                <a:gd name="connsiteX414" fmla="*/ 6473116 w 7995826"/>
                <a:gd name="connsiteY414" fmla="*/ 529946 h 1017476"/>
                <a:gd name="connsiteX415" fmla="*/ 6397967 w 7995826"/>
                <a:gd name="connsiteY415" fmla="*/ 492182 h 1017476"/>
                <a:gd name="connsiteX416" fmla="*/ 6397967 w 7995826"/>
                <a:gd name="connsiteY416" fmla="*/ 481393 h 1017476"/>
                <a:gd name="connsiteX417" fmla="*/ 6371128 w 7995826"/>
                <a:gd name="connsiteY417" fmla="*/ 459813 h 1017476"/>
                <a:gd name="connsiteX418" fmla="*/ 6338922 w 7995826"/>
                <a:gd name="connsiteY418" fmla="*/ 389681 h 1017476"/>
                <a:gd name="connsiteX419" fmla="*/ 6414071 w 7995826"/>
                <a:gd name="connsiteY419" fmla="*/ 400471 h 1017476"/>
                <a:gd name="connsiteX420" fmla="*/ 6430174 w 7995826"/>
                <a:gd name="connsiteY420" fmla="*/ 389681 h 1017476"/>
                <a:gd name="connsiteX421" fmla="*/ 6446277 w 7995826"/>
                <a:gd name="connsiteY421" fmla="*/ 378891 h 1017476"/>
                <a:gd name="connsiteX422" fmla="*/ 6451645 w 7995826"/>
                <a:gd name="connsiteY422" fmla="*/ 378891 h 1017476"/>
                <a:gd name="connsiteX423" fmla="*/ 6478484 w 7995826"/>
                <a:gd name="connsiteY423" fmla="*/ 362707 h 1017476"/>
                <a:gd name="connsiteX424" fmla="*/ 6516058 w 7995826"/>
                <a:gd name="connsiteY424" fmla="*/ 351917 h 1017476"/>
                <a:gd name="connsiteX425" fmla="*/ 6537529 w 7995826"/>
                <a:gd name="connsiteY425" fmla="*/ 341128 h 1017476"/>
                <a:gd name="connsiteX426" fmla="*/ 6548265 w 7995826"/>
                <a:gd name="connsiteY426" fmla="*/ 314154 h 1017476"/>
                <a:gd name="connsiteX427" fmla="*/ 6564368 w 7995826"/>
                <a:gd name="connsiteY427" fmla="*/ 265601 h 1017476"/>
                <a:gd name="connsiteX428" fmla="*/ 6591207 w 7995826"/>
                <a:gd name="connsiteY428" fmla="*/ 157704 h 1017476"/>
                <a:gd name="connsiteX429" fmla="*/ 6542897 w 7995826"/>
                <a:gd name="connsiteY429" fmla="*/ 109151 h 1017476"/>
                <a:gd name="connsiteX430" fmla="*/ 6585839 w 7995826"/>
                <a:gd name="connsiteY430" fmla="*/ 103756 h 1017476"/>
                <a:gd name="connsiteX431" fmla="*/ 6589194 w 7995826"/>
                <a:gd name="connsiteY431" fmla="*/ 97013 h 1017476"/>
                <a:gd name="connsiteX432" fmla="*/ 5582870 w 7995826"/>
                <a:gd name="connsiteY432" fmla="*/ 93175 h 1017476"/>
                <a:gd name="connsiteX433" fmla="*/ 5608216 w 7995826"/>
                <a:gd name="connsiteY433" fmla="*/ 98823 h 1017476"/>
                <a:gd name="connsiteX434" fmla="*/ 5645816 w 7995826"/>
                <a:gd name="connsiteY434" fmla="*/ 131194 h 1017476"/>
                <a:gd name="connsiteX435" fmla="*/ 5608216 w 7995826"/>
                <a:gd name="connsiteY435" fmla="*/ 152775 h 1017476"/>
                <a:gd name="connsiteX436" fmla="*/ 5538387 w 7995826"/>
                <a:gd name="connsiteY436" fmla="*/ 233702 h 1017476"/>
                <a:gd name="connsiteX437" fmla="*/ 5559873 w 7995826"/>
                <a:gd name="connsiteY437" fmla="*/ 217516 h 1017476"/>
                <a:gd name="connsiteX438" fmla="*/ 5575987 w 7995826"/>
                <a:gd name="connsiteY438" fmla="*/ 228306 h 1017476"/>
                <a:gd name="connsiteX439" fmla="*/ 5586730 w 7995826"/>
                <a:gd name="connsiteY439" fmla="*/ 271468 h 1017476"/>
                <a:gd name="connsiteX440" fmla="*/ 5511530 w 7995826"/>
                <a:gd name="connsiteY440" fmla="*/ 320024 h 1017476"/>
                <a:gd name="connsiteX441" fmla="*/ 5490044 w 7995826"/>
                <a:gd name="connsiteY441" fmla="*/ 406346 h 1017476"/>
                <a:gd name="connsiteX442" fmla="*/ 5543758 w 7995826"/>
                <a:gd name="connsiteY442" fmla="*/ 411741 h 1017476"/>
                <a:gd name="connsiteX443" fmla="*/ 5538387 w 7995826"/>
                <a:gd name="connsiteY443" fmla="*/ 427926 h 1017476"/>
                <a:gd name="connsiteX444" fmla="*/ 5554501 w 7995826"/>
                <a:gd name="connsiteY444" fmla="*/ 438717 h 1017476"/>
                <a:gd name="connsiteX445" fmla="*/ 5554501 w 7995826"/>
                <a:gd name="connsiteY445" fmla="*/ 471087 h 1017476"/>
                <a:gd name="connsiteX446" fmla="*/ 5570616 w 7995826"/>
                <a:gd name="connsiteY446" fmla="*/ 476483 h 1017476"/>
                <a:gd name="connsiteX447" fmla="*/ 5538387 w 7995826"/>
                <a:gd name="connsiteY447" fmla="*/ 487273 h 1017476"/>
                <a:gd name="connsiteX448" fmla="*/ 5516901 w 7995826"/>
                <a:gd name="connsiteY448" fmla="*/ 503458 h 1017476"/>
                <a:gd name="connsiteX449" fmla="*/ 5495415 w 7995826"/>
                <a:gd name="connsiteY449" fmla="*/ 519644 h 1017476"/>
                <a:gd name="connsiteX450" fmla="*/ 5473930 w 7995826"/>
                <a:gd name="connsiteY450" fmla="*/ 557410 h 1017476"/>
                <a:gd name="connsiteX451" fmla="*/ 5468558 w 7995826"/>
                <a:gd name="connsiteY451" fmla="*/ 573595 h 1017476"/>
                <a:gd name="connsiteX452" fmla="*/ 5463187 w 7995826"/>
                <a:gd name="connsiteY452" fmla="*/ 659917 h 1017476"/>
                <a:gd name="connsiteX453" fmla="*/ 5452444 w 7995826"/>
                <a:gd name="connsiteY453" fmla="*/ 794796 h 1017476"/>
                <a:gd name="connsiteX454" fmla="*/ 5447072 w 7995826"/>
                <a:gd name="connsiteY454" fmla="*/ 848747 h 1017476"/>
                <a:gd name="connsiteX455" fmla="*/ 5452444 w 7995826"/>
                <a:gd name="connsiteY455" fmla="*/ 891908 h 1017476"/>
                <a:gd name="connsiteX456" fmla="*/ 5430958 w 7995826"/>
                <a:gd name="connsiteY456" fmla="*/ 924279 h 1017476"/>
                <a:gd name="connsiteX457" fmla="*/ 5430958 w 7995826"/>
                <a:gd name="connsiteY457" fmla="*/ 929674 h 1017476"/>
                <a:gd name="connsiteX458" fmla="*/ 5404101 w 7995826"/>
                <a:gd name="connsiteY458" fmla="*/ 929674 h 1017476"/>
                <a:gd name="connsiteX459" fmla="*/ 5366501 w 7995826"/>
                <a:gd name="connsiteY459" fmla="*/ 897303 h 1017476"/>
                <a:gd name="connsiteX460" fmla="*/ 5339643 w 7995826"/>
                <a:gd name="connsiteY460" fmla="*/ 870328 h 1017476"/>
                <a:gd name="connsiteX461" fmla="*/ 5328900 w 7995826"/>
                <a:gd name="connsiteY461" fmla="*/ 837957 h 1017476"/>
                <a:gd name="connsiteX462" fmla="*/ 5318157 w 7995826"/>
                <a:gd name="connsiteY462" fmla="*/ 810981 h 1017476"/>
                <a:gd name="connsiteX463" fmla="*/ 5291300 w 7995826"/>
                <a:gd name="connsiteY463" fmla="*/ 757030 h 1017476"/>
                <a:gd name="connsiteX464" fmla="*/ 5259071 w 7995826"/>
                <a:gd name="connsiteY464" fmla="*/ 762425 h 1017476"/>
                <a:gd name="connsiteX465" fmla="*/ 5221471 w 7995826"/>
                <a:gd name="connsiteY465" fmla="*/ 746240 h 1017476"/>
                <a:gd name="connsiteX466" fmla="*/ 5226843 w 7995826"/>
                <a:gd name="connsiteY466" fmla="*/ 670708 h 1017476"/>
                <a:gd name="connsiteX467" fmla="*/ 5232214 w 7995826"/>
                <a:gd name="connsiteY467" fmla="*/ 643732 h 1017476"/>
                <a:gd name="connsiteX468" fmla="*/ 5248328 w 7995826"/>
                <a:gd name="connsiteY468" fmla="*/ 632942 h 1017476"/>
                <a:gd name="connsiteX469" fmla="*/ 5291300 w 7995826"/>
                <a:gd name="connsiteY469" fmla="*/ 600571 h 1017476"/>
                <a:gd name="connsiteX470" fmla="*/ 5366501 w 7995826"/>
                <a:gd name="connsiteY470" fmla="*/ 508853 h 1017476"/>
                <a:gd name="connsiteX471" fmla="*/ 5377243 w 7995826"/>
                <a:gd name="connsiteY471" fmla="*/ 498063 h 1017476"/>
                <a:gd name="connsiteX472" fmla="*/ 5387986 w 7995826"/>
                <a:gd name="connsiteY472" fmla="*/ 492668 h 1017476"/>
                <a:gd name="connsiteX473" fmla="*/ 5425587 w 7995826"/>
                <a:gd name="connsiteY473" fmla="*/ 449507 h 1017476"/>
                <a:gd name="connsiteX474" fmla="*/ 5425587 w 7995826"/>
                <a:gd name="connsiteY474" fmla="*/ 422531 h 1017476"/>
                <a:gd name="connsiteX475" fmla="*/ 5430958 w 7995826"/>
                <a:gd name="connsiteY475" fmla="*/ 395556 h 1017476"/>
                <a:gd name="connsiteX476" fmla="*/ 5441701 w 7995826"/>
                <a:gd name="connsiteY476" fmla="*/ 341604 h 1017476"/>
                <a:gd name="connsiteX477" fmla="*/ 5430958 w 7995826"/>
                <a:gd name="connsiteY477" fmla="*/ 341604 h 1017476"/>
                <a:gd name="connsiteX478" fmla="*/ 5366501 w 7995826"/>
                <a:gd name="connsiteY478" fmla="*/ 352395 h 1017476"/>
                <a:gd name="connsiteX479" fmla="*/ 5264443 w 7995826"/>
                <a:gd name="connsiteY479" fmla="*/ 379370 h 1017476"/>
                <a:gd name="connsiteX480" fmla="*/ 5167757 w 7995826"/>
                <a:gd name="connsiteY480" fmla="*/ 384765 h 1017476"/>
                <a:gd name="connsiteX481" fmla="*/ 5124785 w 7995826"/>
                <a:gd name="connsiteY481" fmla="*/ 368580 h 1017476"/>
                <a:gd name="connsiteX482" fmla="*/ 5114042 w 7995826"/>
                <a:gd name="connsiteY482" fmla="*/ 352395 h 1017476"/>
                <a:gd name="connsiteX483" fmla="*/ 5146271 w 7995826"/>
                <a:gd name="connsiteY483" fmla="*/ 357790 h 1017476"/>
                <a:gd name="connsiteX484" fmla="*/ 5259071 w 7995826"/>
                <a:gd name="connsiteY484" fmla="*/ 341604 h 1017476"/>
                <a:gd name="connsiteX485" fmla="*/ 5339643 w 7995826"/>
                <a:gd name="connsiteY485" fmla="*/ 314629 h 1017476"/>
                <a:gd name="connsiteX486" fmla="*/ 5366501 w 7995826"/>
                <a:gd name="connsiteY486" fmla="*/ 314629 h 1017476"/>
                <a:gd name="connsiteX487" fmla="*/ 5430958 w 7995826"/>
                <a:gd name="connsiteY487" fmla="*/ 293048 h 1017476"/>
                <a:gd name="connsiteX488" fmla="*/ 5441701 w 7995826"/>
                <a:gd name="connsiteY488" fmla="*/ 287653 h 1017476"/>
                <a:gd name="connsiteX489" fmla="*/ 5479301 w 7995826"/>
                <a:gd name="connsiteY489" fmla="*/ 222911 h 1017476"/>
                <a:gd name="connsiteX490" fmla="*/ 5500787 w 7995826"/>
                <a:gd name="connsiteY490" fmla="*/ 174355 h 1017476"/>
                <a:gd name="connsiteX491" fmla="*/ 5533016 w 7995826"/>
                <a:gd name="connsiteY491" fmla="*/ 125799 h 1017476"/>
                <a:gd name="connsiteX492" fmla="*/ 5582870 w 7995826"/>
                <a:gd name="connsiteY492" fmla="*/ 93175 h 1017476"/>
                <a:gd name="connsiteX493" fmla="*/ 4488214 w 7995826"/>
                <a:gd name="connsiteY493" fmla="*/ 91623 h 1017476"/>
                <a:gd name="connsiteX494" fmla="*/ 4503035 w 7995826"/>
                <a:gd name="connsiteY494" fmla="*/ 93386 h 1017476"/>
                <a:gd name="connsiteX495" fmla="*/ 4519204 w 7995826"/>
                <a:gd name="connsiteY495" fmla="*/ 109509 h 1017476"/>
                <a:gd name="connsiteX496" fmla="*/ 4524593 w 7995826"/>
                <a:gd name="connsiteY496" fmla="*/ 120258 h 1017476"/>
                <a:gd name="connsiteX497" fmla="*/ 4535372 w 7995826"/>
                <a:gd name="connsiteY497" fmla="*/ 131006 h 1017476"/>
                <a:gd name="connsiteX498" fmla="*/ 4535372 w 7995826"/>
                <a:gd name="connsiteY498" fmla="*/ 174000 h 1017476"/>
                <a:gd name="connsiteX499" fmla="*/ 4513814 w 7995826"/>
                <a:gd name="connsiteY499" fmla="*/ 222369 h 1017476"/>
                <a:gd name="connsiteX500" fmla="*/ 4481478 w 7995826"/>
                <a:gd name="connsiteY500" fmla="*/ 238492 h 1017476"/>
                <a:gd name="connsiteX501" fmla="*/ 4459920 w 7995826"/>
                <a:gd name="connsiteY501" fmla="*/ 238492 h 1017476"/>
                <a:gd name="connsiteX502" fmla="*/ 4416805 w 7995826"/>
                <a:gd name="connsiteY502" fmla="*/ 259989 h 1017476"/>
                <a:gd name="connsiteX503" fmla="*/ 4384468 w 7995826"/>
                <a:gd name="connsiteY503" fmla="*/ 254615 h 1017476"/>
                <a:gd name="connsiteX504" fmla="*/ 4352131 w 7995826"/>
                <a:gd name="connsiteY504" fmla="*/ 265363 h 1017476"/>
                <a:gd name="connsiteX505" fmla="*/ 4298237 w 7995826"/>
                <a:gd name="connsiteY505" fmla="*/ 276112 h 1017476"/>
                <a:gd name="connsiteX506" fmla="*/ 4228175 w 7995826"/>
                <a:gd name="connsiteY506" fmla="*/ 270737 h 1017476"/>
                <a:gd name="connsiteX507" fmla="*/ 4195838 w 7995826"/>
                <a:gd name="connsiteY507" fmla="*/ 270737 h 1017476"/>
                <a:gd name="connsiteX508" fmla="*/ 4168891 w 7995826"/>
                <a:gd name="connsiteY508" fmla="*/ 222369 h 1017476"/>
                <a:gd name="connsiteX509" fmla="*/ 4222785 w 7995826"/>
                <a:gd name="connsiteY509" fmla="*/ 222369 h 1017476"/>
                <a:gd name="connsiteX510" fmla="*/ 4228175 w 7995826"/>
                <a:gd name="connsiteY510" fmla="*/ 216995 h 1017476"/>
                <a:gd name="connsiteX511" fmla="*/ 4238954 w 7995826"/>
                <a:gd name="connsiteY511" fmla="*/ 216995 h 1017476"/>
                <a:gd name="connsiteX512" fmla="*/ 4271290 w 7995826"/>
                <a:gd name="connsiteY512" fmla="*/ 206246 h 1017476"/>
                <a:gd name="connsiteX513" fmla="*/ 4325184 w 7995826"/>
                <a:gd name="connsiteY513" fmla="*/ 190123 h 1017476"/>
                <a:gd name="connsiteX514" fmla="*/ 4357521 w 7995826"/>
                <a:gd name="connsiteY514" fmla="*/ 184749 h 1017476"/>
                <a:gd name="connsiteX515" fmla="*/ 4411415 w 7995826"/>
                <a:gd name="connsiteY515" fmla="*/ 157878 h 1017476"/>
                <a:gd name="connsiteX516" fmla="*/ 4454530 w 7995826"/>
                <a:gd name="connsiteY516" fmla="*/ 147129 h 1017476"/>
                <a:gd name="connsiteX517" fmla="*/ 4476088 w 7995826"/>
                <a:gd name="connsiteY517" fmla="*/ 125632 h 1017476"/>
                <a:gd name="connsiteX518" fmla="*/ 4488214 w 7995826"/>
                <a:gd name="connsiteY518" fmla="*/ 91623 h 1017476"/>
                <a:gd name="connsiteX519" fmla="*/ 5784112 w 7995826"/>
                <a:gd name="connsiteY519" fmla="*/ 87802 h 1017476"/>
                <a:gd name="connsiteX520" fmla="*/ 5800218 w 7995826"/>
                <a:gd name="connsiteY520" fmla="*/ 87802 h 1017476"/>
                <a:gd name="connsiteX521" fmla="*/ 5816325 w 7995826"/>
                <a:gd name="connsiteY521" fmla="*/ 93200 h 1017476"/>
                <a:gd name="connsiteX522" fmla="*/ 5827062 w 7995826"/>
                <a:gd name="connsiteY522" fmla="*/ 98598 h 1017476"/>
                <a:gd name="connsiteX523" fmla="*/ 5859274 w 7995826"/>
                <a:gd name="connsiteY523" fmla="*/ 147178 h 1017476"/>
                <a:gd name="connsiteX524" fmla="*/ 5848537 w 7995826"/>
                <a:gd name="connsiteY524" fmla="*/ 211953 h 1017476"/>
                <a:gd name="connsiteX525" fmla="*/ 5870012 w 7995826"/>
                <a:gd name="connsiteY525" fmla="*/ 211953 h 1017476"/>
                <a:gd name="connsiteX526" fmla="*/ 5961280 w 7995826"/>
                <a:gd name="connsiteY526" fmla="*/ 249738 h 1017476"/>
                <a:gd name="connsiteX527" fmla="*/ 5961280 w 7995826"/>
                <a:gd name="connsiteY527" fmla="*/ 282125 h 1017476"/>
                <a:gd name="connsiteX528" fmla="*/ 5870012 w 7995826"/>
                <a:gd name="connsiteY528" fmla="*/ 319910 h 1017476"/>
                <a:gd name="connsiteX529" fmla="*/ 5848537 w 7995826"/>
                <a:gd name="connsiteY529" fmla="*/ 330705 h 1017476"/>
                <a:gd name="connsiteX530" fmla="*/ 5832431 w 7995826"/>
                <a:gd name="connsiteY530" fmla="*/ 352297 h 1017476"/>
                <a:gd name="connsiteX531" fmla="*/ 5805587 w 7995826"/>
                <a:gd name="connsiteY531" fmla="*/ 400878 h 1017476"/>
                <a:gd name="connsiteX532" fmla="*/ 5848537 w 7995826"/>
                <a:gd name="connsiteY532" fmla="*/ 422469 h 1017476"/>
                <a:gd name="connsiteX533" fmla="*/ 5896856 w 7995826"/>
                <a:gd name="connsiteY533" fmla="*/ 449458 h 1017476"/>
                <a:gd name="connsiteX534" fmla="*/ 5907593 w 7995826"/>
                <a:gd name="connsiteY534" fmla="*/ 465652 h 1017476"/>
                <a:gd name="connsiteX535" fmla="*/ 5912962 w 7995826"/>
                <a:gd name="connsiteY535" fmla="*/ 487243 h 1017476"/>
                <a:gd name="connsiteX536" fmla="*/ 5923699 w 7995826"/>
                <a:gd name="connsiteY536" fmla="*/ 525028 h 1017476"/>
                <a:gd name="connsiteX537" fmla="*/ 5902224 w 7995826"/>
                <a:gd name="connsiteY537" fmla="*/ 595201 h 1017476"/>
                <a:gd name="connsiteX538" fmla="*/ 5945174 w 7995826"/>
                <a:gd name="connsiteY538" fmla="*/ 622190 h 1017476"/>
                <a:gd name="connsiteX539" fmla="*/ 6020337 w 7995826"/>
                <a:gd name="connsiteY539" fmla="*/ 654577 h 1017476"/>
                <a:gd name="connsiteX540" fmla="*/ 6127711 w 7995826"/>
                <a:gd name="connsiteY540" fmla="*/ 713954 h 1017476"/>
                <a:gd name="connsiteX541" fmla="*/ 6149186 w 7995826"/>
                <a:gd name="connsiteY541" fmla="*/ 740943 h 1017476"/>
                <a:gd name="connsiteX542" fmla="*/ 6133080 w 7995826"/>
                <a:gd name="connsiteY542" fmla="*/ 805717 h 1017476"/>
                <a:gd name="connsiteX543" fmla="*/ 6100868 w 7995826"/>
                <a:gd name="connsiteY543" fmla="*/ 789524 h 1017476"/>
                <a:gd name="connsiteX544" fmla="*/ 5918331 w 7995826"/>
                <a:gd name="connsiteY544" fmla="*/ 719351 h 1017476"/>
                <a:gd name="connsiteX545" fmla="*/ 5907593 w 7995826"/>
                <a:gd name="connsiteY545" fmla="*/ 713954 h 1017476"/>
                <a:gd name="connsiteX546" fmla="*/ 5848537 w 7995826"/>
                <a:gd name="connsiteY546" fmla="*/ 713954 h 1017476"/>
                <a:gd name="connsiteX547" fmla="*/ 5821693 w 7995826"/>
                <a:gd name="connsiteY547" fmla="*/ 735545 h 1017476"/>
                <a:gd name="connsiteX548" fmla="*/ 5800218 w 7995826"/>
                <a:gd name="connsiteY548" fmla="*/ 746341 h 1017476"/>
                <a:gd name="connsiteX549" fmla="*/ 5794850 w 7995826"/>
                <a:gd name="connsiteY549" fmla="*/ 751739 h 1017476"/>
                <a:gd name="connsiteX550" fmla="*/ 5778743 w 7995826"/>
                <a:gd name="connsiteY550" fmla="*/ 762534 h 1017476"/>
                <a:gd name="connsiteX551" fmla="*/ 5751900 w 7995826"/>
                <a:gd name="connsiteY551" fmla="*/ 773330 h 1017476"/>
                <a:gd name="connsiteX552" fmla="*/ 5725056 w 7995826"/>
                <a:gd name="connsiteY552" fmla="*/ 767932 h 1017476"/>
                <a:gd name="connsiteX553" fmla="*/ 5708950 w 7995826"/>
                <a:gd name="connsiteY553" fmla="*/ 773330 h 1017476"/>
                <a:gd name="connsiteX554" fmla="*/ 5676737 w 7995826"/>
                <a:gd name="connsiteY554" fmla="*/ 762534 h 1017476"/>
                <a:gd name="connsiteX555" fmla="*/ 5574731 w 7995826"/>
                <a:gd name="connsiteY555" fmla="*/ 692362 h 1017476"/>
                <a:gd name="connsiteX556" fmla="*/ 5574731 w 7995826"/>
                <a:gd name="connsiteY556" fmla="*/ 665373 h 1017476"/>
                <a:gd name="connsiteX557" fmla="*/ 5569363 w 7995826"/>
                <a:gd name="connsiteY557" fmla="*/ 665373 h 1017476"/>
                <a:gd name="connsiteX558" fmla="*/ 5563994 w 7995826"/>
                <a:gd name="connsiteY558" fmla="*/ 659975 h 1017476"/>
                <a:gd name="connsiteX559" fmla="*/ 5542519 w 7995826"/>
                <a:gd name="connsiteY559" fmla="*/ 627588 h 1017476"/>
                <a:gd name="connsiteX560" fmla="*/ 5558625 w 7995826"/>
                <a:gd name="connsiteY560" fmla="*/ 638384 h 1017476"/>
                <a:gd name="connsiteX561" fmla="*/ 5563994 w 7995826"/>
                <a:gd name="connsiteY561" fmla="*/ 643781 h 1017476"/>
                <a:gd name="connsiteX562" fmla="*/ 5612313 w 7995826"/>
                <a:gd name="connsiteY562" fmla="*/ 670771 h 1017476"/>
                <a:gd name="connsiteX563" fmla="*/ 5692844 w 7995826"/>
                <a:gd name="connsiteY563" fmla="*/ 676169 h 1017476"/>
                <a:gd name="connsiteX564" fmla="*/ 5751900 w 7995826"/>
                <a:gd name="connsiteY564" fmla="*/ 654577 h 1017476"/>
                <a:gd name="connsiteX565" fmla="*/ 5773375 w 7995826"/>
                <a:gd name="connsiteY565" fmla="*/ 632986 h 1017476"/>
                <a:gd name="connsiteX566" fmla="*/ 5746531 w 7995826"/>
                <a:gd name="connsiteY566" fmla="*/ 605996 h 1017476"/>
                <a:gd name="connsiteX567" fmla="*/ 5725056 w 7995826"/>
                <a:gd name="connsiteY567" fmla="*/ 589803 h 1017476"/>
                <a:gd name="connsiteX568" fmla="*/ 5698212 w 7995826"/>
                <a:gd name="connsiteY568" fmla="*/ 568211 h 1017476"/>
                <a:gd name="connsiteX569" fmla="*/ 5682106 w 7995826"/>
                <a:gd name="connsiteY569" fmla="*/ 562814 h 1017476"/>
                <a:gd name="connsiteX570" fmla="*/ 5666000 w 7995826"/>
                <a:gd name="connsiteY570" fmla="*/ 546620 h 1017476"/>
                <a:gd name="connsiteX571" fmla="*/ 5628419 w 7995826"/>
                <a:gd name="connsiteY571" fmla="*/ 535824 h 1017476"/>
                <a:gd name="connsiteX572" fmla="*/ 5601575 w 7995826"/>
                <a:gd name="connsiteY572" fmla="*/ 508835 h 1017476"/>
                <a:gd name="connsiteX573" fmla="*/ 5580100 w 7995826"/>
                <a:gd name="connsiteY573" fmla="*/ 525028 h 1017476"/>
                <a:gd name="connsiteX574" fmla="*/ 5560571 w 7995826"/>
                <a:gd name="connsiteY574" fmla="*/ 539755 h 1017476"/>
                <a:gd name="connsiteX575" fmla="*/ 5558934 w 7995826"/>
                <a:gd name="connsiteY575" fmla="*/ 541548 h 1017476"/>
                <a:gd name="connsiteX576" fmla="*/ 5558745 w 7995826"/>
                <a:gd name="connsiteY576" fmla="*/ 541132 h 1017476"/>
                <a:gd name="connsiteX577" fmla="*/ 5558625 w 7995826"/>
                <a:gd name="connsiteY577" fmla="*/ 541222 h 1017476"/>
                <a:gd name="connsiteX578" fmla="*/ 5558720 w 7995826"/>
                <a:gd name="connsiteY578" fmla="*/ 541078 h 1017476"/>
                <a:gd name="connsiteX579" fmla="*/ 5558418 w 7995826"/>
                <a:gd name="connsiteY579" fmla="*/ 540412 h 1017476"/>
                <a:gd name="connsiteX580" fmla="*/ 5559358 w 7995826"/>
                <a:gd name="connsiteY580" fmla="*/ 540116 h 1017476"/>
                <a:gd name="connsiteX581" fmla="*/ 5569363 w 7995826"/>
                <a:gd name="connsiteY581" fmla="*/ 525028 h 1017476"/>
                <a:gd name="connsiteX582" fmla="*/ 5563994 w 7995826"/>
                <a:gd name="connsiteY582" fmla="*/ 514233 h 1017476"/>
                <a:gd name="connsiteX583" fmla="*/ 5580100 w 7995826"/>
                <a:gd name="connsiteY583" fmla="*/ 503437 h 1017476"/>
                <a:gd name="connsiteX584" fmla="*/ 5590838 w 7995826"/>
                <a:gd name="connsiteY584" fmla="*/ 487243 h 1017476"/>
                <a:gd name="connsiteX585" fmla="*/ 5590838 w 7995826"/>
                <a:gd name="connsiteY585" fmla="*/ 422469 h 1017476"/>
                <a:gd name="connsiteX586" fmla="*/ 5612313 w 7995826"/>
                <a:gd name="connsiteY586" fmla="*/ 417071 h 1017476"/>
                <a:gd name="connsiteX587" fmla="*/ 5633788 w 7995826"/>
                <a:gd name="connsiteY587" fmla="*/ 427867 h 1017476"/>
                <a:gd name="connsiteX588" fmla="*/ 5639156 w 7995826"/>
                <a:gd name="connsiteY588" fmla="*/ 438663 h 1017476"/>
                <a:gd name="connsiteX589" fmla="*/ 5644525 w 7995826"/>
                <a:gd name="connsiteY589" fmla="*/ 444060 h 1017476"/>
                <a:gd name="connsiteX590" fmla="*/ 5666000 w 7995826"/>
                <a:gd name="connsiteY590" fmla="*/ 465652 h 1017476"/>
                <a:gd name="connsiteX591" fmla="*/ 5703581 w 7995826"/>
                <a:gd name="connsiteY591" fmla="*/ 487243 h 1017476"/>
                <a:gd name="connsiteX592" fmla="*/ 5708950 w 7995826"/>
                <a:gd name="connsiteY592" fmla="*/ 487243 h 1017476"/>
                <a:gd name="connsiteX593" fmla="*/ 5703581 w 7995826"/>
                <a:gd name="connsiteY593" fmla="*/ 433265 h 1017476"/>
                <a:gd name="connsiteX594" fmla="*/ 5708950 w 7995826"/>
                <a:gd name="connsiteY594" fmla="*/ 411673 h 1017476"/>
                <a:gd name="connsiteX595" fmla="*/ 5719687 w 7995826"/>
                <a:gd name="connsiteY595" fmla="*/ 406275 h 1017476"/>
                <a:gd name="connsiteX596" fmla="*/ 5730425 w 7995826"/>
                <a:gd name="connsiteY596" fmla="*/ 390082 h 1017476"/>
                <a:gd name="connsiteX597" fmla="*/ 5730425 w 7995826"/>
                <a:gd name="connsiteY597" fmla="*/ 384684 h 1017476"/>
                <a:gd name="connsiteX598" fmla="*/ 5703581 w 7995826"/>
                <a:gd name="connsiteY598" fmla="*/ 395480 h 1017476"/>
                <a:gd name="connsiteX599" fmla="*/ 5617681 w 7995826"/>
                <a:gd name="connsiteY599" fmla="*/ 373888 h 1017476"/>
                <a:gd name="connsiteX600" fmla="*/ 5590838 w 7995826"/>
                <a:gd name="connsiteY600" fmla="*/ 352297 h 1017476"/>
                <a:gd name="connsiteX601" fmla="*/ 5590838 w 7995826"/>
                <a:gd name="connsiteY601" fmla="*/ 336103 h 1017476"/>
                <a:gd name="connsiteX602" fmla="*/ 5644525 w 7995826"/>
                <a:gd name="connsiteY602" fmla="*/ 314512 h 1017476"/>
                <a:gd name="connsiteX603" fmla="*/ 5757268 w 7995826"/>
                <a:gd name="connsiteY603" fmla="*/ 260533 h 1017476"/>
                <a:gd name="connsiteX604" fmla="*/ 5784112 w 7995826"/>
                <a:gd name="connsiteY604" fmla="*/ 174168 h 1017476"/>
                <a:gd name="connsiteX605" fmla="*/ 5784112 w 7995826"/>
                <a:gd name="connsiteY605" fmla="*/ 87802 h 1017476"/>
                <a:gd name="connsiteX606" fmla="*/ 376411 w 7995826"/>
                <a:gd name="connsiteY606" fmla="*/ 82638 h 1017476"/>
                <a:gd name="connsiteX607" fmla="*/ 424700 w 7995826"/>
                <a:gd name="connsiteY607" fmla="*/ 120369 h 1017476"/>
                <a:gd name="connsiteX608" fmla="*/ 430065 w 7995826"/>
                <a:gd name="connsiteY608" fmla="*/ 168881 h 1017476"/>
                <a:gd name="connsiteX609" fmla="*/ 435430 w 7995826"/>
                <a:gd name="connsiteY609" fmla="*/ 185051 h 1017476"/>
                <a:gd name="connsiteX610" fmla="*/ 446161 w 7995826"/>
                <a:gd name="connsiteY610" fmla="*/ 233563 h 1017476"/>
                <a:gd name="connsiteX611" fmla="*/ 532008 w 7995826"/>
                <a:gd name="connsiteY611" fmla="*/ 276684 h 1017476"/>
                <a:gd name="connsiteX612" fmla="*/ 542739 w 7995826"/>
                <a:gd name="connsiteY612" fmla="*/ 292854 h 1017476"/>
                <a:gd name="connsiteX613" fmla="*/ 542739 w 7995826"/>
                <a:gd name="connsiteY613" fmla="*/ 314415 h 1017476"/>
                <a:gd name="connsiteX614" fmla="*/ 467623 w 7995826"/>
                <a:gd name="connsiteY614" fmla="*/ 352146 h 1017476"/>
                <a:gd name="connsiteX615" fmla="*/ 419334 w 7995826"/>
                <a:gd name="connsiteY615" fmla="*/ 373707 h 1017476"/>
                <a:gd name="connsiteX616" fmla="*/ 354949 w 7995826"/>
                <a:gd name="connsiteY616" fmla="*/ 432999 h 1017476"/>
                <a:gd name="connsiteX617" fmla="*/ 333487 w 7995826"/>
                <a:gd name="connsiteY617" fmla="*/ 497681 h 1017476"/>
                <a:gd name="connsiteX618" fmla="*/ 392507 w 7995826"/>
                <a:gd name="connsiteY618" fmla="*/ 470730 h 1017476"/>
                <a:gd name="connsiteX619" fmla="*/ 435430 w 7995826"/>
                <a:gd name="connsiteY619" fmla="*/ 449169 h 1017476"/>
                <a:gd name="connsiteX620" fmla="*/ 462257 w 7995826"/>
                <a:gd name="connsiteY620" fmla="*/ 427609 h 1017476"/>
                <a:gd name="connsiteX621" fmla="*/ 456892 w 7995826"/>
                <a:gd name="connsiteY621" fmla="*/ 481510 h 1017476"/>
                <a:gd name="connsiteX622" fmla="*/ 462257 w 7995826"/>
                <a:gd name="connsiteY622" fmla="*/ 508461 h 1017476"/>
                <a:gd name="connsiteX623" fmla="*/ 440796 w 7995826"/>
                <a:gd name="connsiteY623" fmla="*/ 540802 h 1017476"/>
                <a:gd name="connsiteX624" fmla="*/ 392507 w 7995826"/>
                <a:gd name="connsiteY624" fmla="*/ 573143 h 1017476"/>
                <a:gd name="connsiteX625" fmla="*/ 317391 w 7995826"/>
                <a:gd name="connsiteY625" fmla="*/ 648606 h 1017476"/>
                <a:gd name="connsiteX626" fmla="*/ 317391 w 7995826"/>
                <a:gd name="connsiteY626" fmla="*/ 686337 h 1017476"/>
                <a:gd name="connsiteX627" fmla="*/ 312024 w 7995826"/>
                <a:gd name="connsiteY627" fmla="*/ 724068 h 1017476"/>
                <a:gd name="connsiteX628" fmla="*/ 312024 w 7995826"/>
                <a:gd name="connsiteY628" fmla="*/ 777970 h 1017476"/>
                <a:gd name="connsiteX629" fmla="*/ 312024 w 7995826"/>
                <a:gd name="connsiteY629" fmla="*/ 826481 h 1017476"/>
                <a:gd name="connsiteX630" fmla="*/ 312024 w 7995826"/>
                <a:gd name="connsiteY630" fmla="*/ 880383 h 1017476"/>
                <a:gd name="connsiteX631" fmla="*/ 301294 w 7995826"/>
                <a:gd name="connsiteY631" fmla="*/ 885773 h 1017476"/>
                <a:gd name="connsiteX632" fmla="*/ 290563 w 7995826"/>
                <a:gd name="connsiteY632" fmla="*/ 885773 h 1017476"/>
                <a:gd name="connsiteX633" fmla="*/ 263736 w 7995826"/>
                <a:gd name="connsiteY633" fmla="*/ 880383 h 1017476"/>
                <a:gd name="connsiteX634" fmla="*/ 242274 w 7995826"/>
                <a:gd name="connsiteY634" fmla="*/ 864212 h 1017476"/>
                <a:gd name="connsiteX635" fmla="*/ 231543 w 7995826"/>
                <a:gd name="connsiteY635" fmla="*/ 848042 h 1017476"/>
                <a:gd name="connsiteX636" fmla="*/ 226179 w 7995826"/>
                <a:gd name="connsiteY636" fmla="*/ 831871 h 1017476"/>
                <a:gd name="connsiteX637" fmla="*/ 210082 w 7995826"/>
                <a:gd name="connsiteY637" fmla="*/ 794140 h 1017476"/>
                <a:gd name="connsiteX638" fmla="*/ 210082 w 7995826"/>
                <a:gd name="connsiteY638" fmla="*/ 724068 h 1017476"/>
                <a:gd name="connsiteX639" fmla="*/ 124235 w 7995826"/>
                <a:gd name="connsiteY639" fmla="*/ 772580 h 1017476"/>
                <a:gd name="connsiteX640" fmla="*/ 102773 w 7995826"/>
                <a:gd name="connsiteY640" fmla="*/ 783360 h 1017476"/>
                <a:gd name="connsiteX641" fmla="*/ 59850 w 7995826"/>
                <a:gd name="connsiteY641" fmla="*/ 751019 h 1017476"/>
                <a:gd name="connsiteX642" fmla="*/ 43753 w 7995826"/>
                <a:gd name="connsiteY642" fmla="*/ 745629 h 1017476"/>
                <a:gd name="connsiteX643" fmla="*/ 43753 w 7995826"/>
                <a:gd name="connsiteY643" fmla="*/ 675557 h 1017476"/>
                <a:gd name="connsiteX644" fmla="*/ 151062 w 7995826"/>
                <a:gd name="connsiteY644" fmla="*/ 567753 h 1017476"/>
                <a:gd name="connsiteX645" fmla="*/ 183254 w 7995826"/>
                <a:gd name="connsiteY645" fmla="*/ 530022 h 1017476"/>
                <a:gd name="connsiteX646" fmla="*/ 204717 w 7995826"/>
                <a:gd name="connsiteY646" fmla="*/ 524632 h 1017476"/>
                <a:gd name="connsiteX647" fmla="*/ 242274 w 7995826"/>
                <a:gd name="connsiteY647" fmla="*/ 524632 h 1017476"/>
                <a:gd name="connsiteX648" fmla="*/ 258371 w 7995826"/>
                <a:gd name="connsiteY648" fmla="*/ 470730 h 1017476"/>
                <a:gd name="connsiteX649" fmla="*/ 263736 w 7995826"/>
                <a:gd name="connsiteY649" fmla="*/ 432999 h 1017476"/>
                <a:gd name="connsiteX650" fmla="*/ 242274 w 7995826"/>
                <a:gd name="connsiteY650" fmla="*/ 438389 h 1017476"/>
                <a:gd name="connsiteX651" fmla="*/ 177890 w 7995826"/>
                <a:gd name="connsiteY651" fmla="*/ 454559 h 1017476"/>
                <a:gd name="connsiteX652" fmla="*/ 118870 w 7995826"/>
                <a:gd name="connsiteY652" fmla="*/ 459950 h 1017476"/>
                <a:gd name="connsiteX653" fmla="*/ 75947 w 7995826"/>
                <a:gd name="connsiteY653" fmla="*/ 449169 h 1017476"/>
                <a:gd name="connsiteX654" fmla="*/ 27658 w 7995826"/>
                <a:gd name="connsiteY654" fmla="*/ 422218 h 1017476"/>
                <a:gd name="connsiteX655" fmla="*/ 6196 w 7995826"/>
                <a:gd name="connsiteY655" fmla="*/ 384487 h 1017476"/>
                <a:gd name="connsiteX656" fmla="*/ 6196 w 7995826"/>
                <a:gd name="connsiteY656" fmla="*/ 341366 h 1017476"/>
                <a:gd name="connsiteX657" fmla="*/ 38388 w 7995826"/>
                <a:gd name="connsiteY657" fmla="*/ 357536 h 1017476"/>
                <a:gd name="connsiteX658" fmla="*/ 86678 w 7995826"/>
                <a:gd name="connsiteY658" fmla="*/ 357536 h 1017476"/>
                <a:gd name="connsiteX659" fmla="*/ 113503 w 7995826"/>
                <a:gd name="connsiteY659" fmla="*/ 346756 h 1017476"/>
                <a:gd name="connsiteX660" fmla="*/ 172523 w 7995826"/>
                <a:gd name="connsiteY660" fmla="*/ 319805 h 1017476"/>
                <a:gd name="connsiteX661" fmla="*/ 247640 w 7995826"/>
                <a:gd name="connsiteY661" fmla="*/ 282074 h 1017476"/>
                <a:gd name="connsiteX662" fmla="*/ 285198 w 7995826"/>
                <a:gd name="connsiteY662" fmla="*/ 260513 h 1017476"/>
                <a:gd name="connsiteX663" fmla="*/ 301294 w 7995826"/>
                <a:gd name="connsiteY663" fmla="*/ 249733 h 1017476"/>
                <a:gd name="connsiteX664" fmla="*/ 306660 w 7995826"/>
                <a:gd name="connsiteY664" fmla="*/ 249733 h 1017476"/>
                <a:gd name="connsiteX665" fmla="*/ 322756 w 7995826"/>
                <a:gd name="connsiteY665" fmla="*/ 212002 h 1017476"/>
                <a:gd name="connsiteX666" fmla="*/ 328121 w 7995826"/>
                <a:gd name="connsiteY666" fmla="*/ 206612 h 1017476"/>
                <a:gd name="connsiteX667" fmla="*/ 328121 w 7995826"/>
                <a:gd name="connsiteY667" fmla="*/ 195831 h 1017476"/>
                <a:gd name="connsiteX668" fmla="*/ 338852 w 7995826"/>
                <a:gd name="connsiteY668" fmla="*/ 179661 h 1017476"/>
                <a:gd name="connsiteX669" fmla="*/ 349583 w 7995826"/>
                <a:gd name="connsiteY669" fmla="*/ 131149 h 1017476"/>
                <a:gd name="connsiteX670" fmla="*/ 371044 w 7995826"/>
                <a:gd name="connsiteY670" fmla="*/ 109589 h 1017476"/>
                <a:gd name="connsiteX671" fmla="*/ 376411 w 7995826"/>
                <a:gd name="connsiteY671" fmla="*/ 82638 h 1017476"/>
                <a:gd name="connsiteX672" fmla="*/ 1813570 w 7995826"/>
                <a:gd name="connsiteY672" fmla="*/ 73117 h 1017476"/>
                <a:gd name="connsiteX673" fmla="*/ 1868368 w 7995826"/>
                <a:gd name="connsiteY673" fmla="*/ 156748 h 1017476"/>
                <a:gd name="connsiteX674" fmla="*/ 1862988 w 7995826"/>
                <a:gd name="connsiteY674" fmla="*/ 264917 h 1017476"/>
                <a:gd name="connsiteX675" fmla="*/ 1922169 w 7995826"/>
                <a:gd name="connsiteY675" fmla="*/ 264917 h 1017476"/>
                <a:gd name="connsiteX676" fmla="*/ 1954449 w 7995826"/>
                <a:gd name="connsiteY676" fmla="*/ 275734 h 1017476"/>
                <a:gd name="connsiteX677" fmla="*/ 1997490 w 7995826"/>
                <a:gd name="connsiteY677" fmla="*/ 297368 h 1017476"/>
                <a:gd name="connsiteX678" fmla="*/ 2008250 w 7995826"/>
                <a:gd name="connsiteY678" fmla="*/ 324411 h 1017476"/>
                <a:gd name="connsiteX679" fmla="*/ 2002870 w 7995826"/>
                <a:gd name="connsiteY679" fmla="*/ 373087 h 1017476"/>
                <a:gd name="connsiteX680" fmla="*/ 1927549 w 7995826"/>
                <a:gd name="connsiteY680" fmla="*/ 378495 h 1017476"/>
                <a:gd name="connsiteX681" fmla="*/ 1911409 w 7995826"/>
                <a:gd name="connsiteY681" fmla="*/ 400129 h 1017476"/>
                <a:gd name="connsiteX682" fmla="*/ 1868368 w 7995826"/>
                <a:gd name="connsiteY682" fmla="*/ 437989 h 1017476"/>
                <a:gd name="connsiteX683" fmla="*/ 1868368 w 7995826"/>
                <a:gd name="connsiteY683" fmla="*/ 540750 h 1017476"/>
                <a:gd name="connsiteX684" fmla="*/ 1906029 w 7995826"/>
                <a:gd name="connsiteY684" fmla="*/ 556976 h 1017476"/>
                <a:gd name="connsiteX685" fmla="*/ 1916789 w 7995826"/>
                <a:gd name="connsiteY685" fmla="*/ 556976 h 1017476"/>
                <a:gd name="connsiteX686" fmla="*/ 1943689 w 7995826"/>
                <a:gd name="connsiteY686" fmla="*/ 567793 h 1017476"/>
                <a:gd name="connsiteX687" fmla="*/ 2067431 w 7995826"/>
                <a:gd name="connsiteY687" fmla="*/ 573201 h 1017476"/>
                <a:gd name="connsiteX688" fmla="*/ 2137371 w 7995826"/>
                <a:gd name="connsiteY688" fmla="*/ 600244 h 1017476"/>
                <a:gd name="connsiteX689" fmla="*/ 2175032 w 7995826"/>
                <a:gd name="connsiteY689" fmla="*/ 627286 h 1017476"/>
                <a:gd name="connsiteX690" fmla="*/ 2164272 w 7995826"/>
                <a:gd name="connsiteY690" fmla="*/ 659737 h 1017476"/>
                <a:gd name="connsiteX691" fmla="*/ 2148131 w 7995826"/>
                <a:gd name="connsiteY691" fmla="*/ 675962 h 1017476"/>
                <a:gd name="connsiteX692" fmla="*/ 2078191 w 7995826"/>
                <a:gd name="connsiteY692" fmla="*/ 692188 h 1017476"/>
                <a:gd name="connsiteX693" fmla="*/ 1954449 w 7995826"/>
                <a:gd name="connsiteY693" fmla="*/ 665145 h 1017476"/>
                <a:gd name="connsiteX694" fmla="*/ 1857608 w 7995826"/>
                <a:gd name="connsiteY694" fmla="*/ 627286 h 1017476"/>
                <a:gd name="connsiteX695" fmla="*/ 1857608 w 7995826"/>
                <a:gd name="connsiteY695" fmla="*/ 654328 h 1017476"/>
                <a:gd name="connsiteX696" fmla="*/ 1857608 w 7995826"/>
                <a:gd name="connsiteY696" fmla="*/ 886893 h 1017476"/>
                <a:gd name="connsiteX697" fmla="*/ 1846848 w 7995826"/>
                <a:gd name="connsiteY697" fmla="*/ 908527 h 1017476"/>
                <a:gd name="connsiteX698" fmla="*/ 1814568 w 7995826"/>
                <a:gd name="connsiteY698" fmla="*/ 919344 h 1017476"/>
                <a:gd name="connsiteX699" fmla="*/ 1809188 w 7995826"/>
                <a:gd name="connsiteY699" fmla="*/ 903119 h 1017476"/>
                <a:gd name="connsiteX700" fmla="*/ 1776907 w 7995826"/>
                <a:gd name="connsiteY700" fmla="*/ 865259 h 1017476"/>
                <a:gd name="connsiteX701" fmla="*/ 1766147 w 7995826"/>
                <a:gd name="connsiteY701" fmla="*/ 805766 h 1017476"/>
                <a:gd name="connsiteX702" fmla="*/ 1776907 w 7995826"/>
                <a:gd name="connsiteY702" fmla="*/ 724639 h 1017476"/>
                <a:gd name="connsiteX703" fmla="*/ 1766147 w 7995826"/>
                <a:gd name="connsiteY703" fmla="*/ 584018 h 1017476"/>
                <a:gd name="connsiteX704" fmla="*/ 1712347 w 7995826"/>
                <a:gd name="connsiteY704" fmla="*/ 573201 h 1017476"/>
                <a:gd name="connsiteX705" fmla="*/ 1680066 w 7995826"/>
                <a:gd name="connsiteY705" fmla="*/ 600244 h 1017476"/>
                <a:gd name="connsiteX706" fmla="*/ 1647786 w 7995826"/>
                <a:gd name="connsiteY706" fmla="*/ 632694 h 1017476"/>
                <a:gd name="connsiteX707" fmla="*/ 1577845 w 7995826"/>
                <a:gd name="connsiteY707" fmla="*/ 675962 h 1017476"/>
                <a:gd name="connsiteX708" fmla="*/ 1556325 w 7995826"/>
                <a:gd name="connsiteY708" fmla="*/ 648920 h 1017476"/>
                <a:gd name="connsiteX709" fmla="*/ 1550945 w 7995826"/>
                <a:gd name="connsiteY709" fmla="*/ 632694 h 1017476"/>
                <a:gd name="connsiteX710" fmla="*/ 1567085 w 7995826"/>
                <a:gd name="connsiteY710" fmla="*/ 567793 h 1017476"/>
                <a:gd name="connsiteX711" fmla="*/ 1620886 w 7995826"/>
                <a:gd name="connsiteY711" fmla="*/ 529933 h 1017476"/>
                <a:gd name="connsiteX712" fmla="*/ 1685446 w 7995826"/>
                <a:gd name="connsiteY712" fmla="*/ 475848 h 1017476"/>
                <a:gd name="connsiteX713" fmla="*/ 1717727 w 7995826"/>
                <a:gd name="connsiteY713" fmla="*/ 448806 h 1017476"/>
                <a:gd name="connsiteX714" fmla="*/ 1750007 w 7995826"/>
                <a:gd name="connsiteY714" fmla="*/ 416355 h 1017476"/>
                <a:gd name="connsiteX715" fmla="*/ 1706967 w 7995826"/>
                <a:gd name="connsiteY715" fmla="*/ 416355 h 1017476"/>
                <a:gd name="connsiteX716" fmla="*/ 1626266 w 7995826"/>
                <a:gd name="connsiteY716" fmla="*/ 443397 h 1017476"/>
                <a:gd name="connsiteX717" fmla="*/ 1583225 w 7995826"/>
                <a:gd name="connsiteY717" fmla="*/ 421763 h 1017476"/>
                <a:gd name="connsiteX718" fmla="*/ 1577845 w 7995826"/>
                <a:gd name="connsiteY718" fmla="*/ 410946 h 1017476"/>
                <a:gd name="connsiteX719" fmla="*/ 1561705 w 7995826"/>
                <a:gd name="connsiteY719" fmla="*/ 394721 h 1017476"/>
                <a:gd name="connsiteX720" fmla="*/ 1556325 w 7995826"/>
                <a:gd name="connsiteY720" fmla="*/ 383904 h 1017476"/>
                <a:gd name="connsiteX721" fmla="*/ 1529425 w 7995826"/>
                <a:gd name="connsiteY721" fmla="*/ 351453 h 1017476"/>
                <a:gd name="connsiteX722" fmla="*/ 1561705 w 7995826"/>
                <a:gd name="connsiteY722" fmla="*/ 324411 h 1017476"/>
                <a:gd name="connsiteX723" fmla="*/ 1647786 w 7995826"/>
                <a:gd name="connsiteY723" fmla="*/ 324411 h 1017476"/>
                <a:gd name="connsiteX724" fmla="*/ 1771527 w 7995826"/>
                <a:gd name="connsiteY724" fmla="*/ 281143 h 1017476"/>
                <a:gd name="connsiteX725" fmla="*/ 1787668 w 7995826"/>
                <a:gd name="connsiteY725" fmla="*/ 264917 h 1017476"/>
                <a:gd name="connsiteX726" fmla="*/ 1798428 w 7995826"/>
                <a:gd name="connsiteY726" fmla="*/ 156748 h 1017476"/>
                <a:gd name="connsiteX727" fmla="*/ 1798428 w 7995826"/>
                <a:gd name="connsiteY727" fmla="*/ 75620 h 1017476"/>
                <a:gd name="connsiteX728" fmla="*/ 1813570 w 7995826"/>
                <a:gd name="connsiteY728" fmla="*/ 73117 h 1017476"/>
                <a:gd name="connsiteX729" fmla="*/ 4728787 w 7995826"/>
                <a:gd name="connsiteY729" fmla="*/ 64560 h 1017476"/>
                <a:gd name="connsiteX730" fmla="*/ 4750278 w 7995826"/>
                <a:gd name="connsiteY730" fmla="*/ 80771 h 1017476"/>
                <a:gd name="connsiteX731" fmla="*/ 4787886 w 7995826"/>
                <a:gd name="connsiteY731" fmla="*/ 102386 h 1017476"/>
                <a:gd name="connsiteX732" fmla="*/ 4820122 w 7995826"/>
                <a:gd name="connsiteY732" fmla="*/ 194248 h 1017476"/>
                <a:gd name="connsiteX733" fmla="*/ 4809377 w 7995826"/>
                <a:gd name="connsiteY733" fmla="*/ 242882 h 1017476"/>
                <a:gd name="connsiteX734" fmla="*/ 4809377 w 7995826"/>
                <a:gd name="connsiteY734" fmla="*/ 269900 h 1017476"/>
                <a:gd name="connsiteX735" fmla="*/ 4798632 w 7995826"/>
                <a:gd name="connsiteY735" fmla="*/ 313130 h 1017476"/>
                <a:gd name="connsiteX736" fmla="*/ 4793259 w 7995826"/>
                <a:gd name="connsiteY736" fmla="*/ 394185 h 1017476"/>
                <a:gd name="connsiteX737" fmla="*/ 4787886 w 7995826"/>
                <a:gd name="connsiteY737" fmla="*/ 480644 h 1017476"/>
                <a:gd name="connsiteX738" fmla="*/ 4830867 w 7995826"/>
                <a:gd name="connsiteY738" fmla="*/ 469836 h 1017476"/>
                <a:gd name="connsiteX739" fmla="*/ 4873848 w 7995826"/>
                <a:gd name="connsiteY739" fmla="*/ 469836 h 1017476"/>
                <a:gd name="connsiteX740" fmla="*/ 4900712 w 7995826"/>
                <a:gd name="connsiteY740" fmla="*/ 459029 h 1017476"/>
                <a:gd name="connsiteX741" fmla="*/ 4986674 w 7995826"/>
                <a:gd name="connsiteY741" fmla="*/ 491451 h 1017476"/>
                <a:gd name="connsiteX742" fmla="*/ 5002792 w 7995826"/>
                <a:gd name="connsiteY742" fmla="*/ 513066 h 1017476"/>
                <a:gd name="connsiteX743" fmla="*/ 4997419 w 7995826"/>
                <a:gd name="connsiteY743" fmla="*/ 523873 h 1017476"/>
                <a:gd name="connsiteX744" fmla="*/ 4997419 w 7995826"/>
                <a:gd name="connsiteY744" fmla="*/ 545488 h 1017476"/>
                <a:gd name="connsiteX745" fmla="*/ 4981301 w 7995826"/>
                <a:gd name="connsiteY745" fmla="*/ 550892 h 1017476"/>
                <a:gd name="connsiteX746" fmla="*/ 4932947 w 7995826"/>
                <a:gd name="connsiteY746" fmla="*/ 550892 h 1017476"/>
                <a:gd name="connsiteX747" fmla="*/ 4906084 w 7995826"/>
                <a:gd name="connsiteY747" fmla="*/ 556296 h 1017476"/>
                <a:gd name="connsiteX748" fmla="*/ 4857731 w 7995826"/>
                <a:gd name="connsiteY748" fmla="*/ 561699 h 1017476"/>
                <a:gd name="connsiteX749" fmla="*/ 4830867 w 7995826"/>
                <a:gd name="connsiteY749" fmla="*/ 572507 h 1017476"/>
                <a:gd name="connsiteX750" fmla="*/ 4798632 w 7995826"/>
                <a:gd name="connsiteY750" fmla="*/ 588718 h 1017476"/>
                <a:gd name="connsiteX751" fmla="*/ 4787886 w 7995826"/>
                <a:gd name="connsiteY751" fmla="*/ 680581 h 1017476"/>
                <a:gd name="connsiteX752" fmla="*/ 4793259 w 7995826"/>
                <a:gd name="connsiteY752" fmla="*/ 993994 h 1017476"/>
                <a:gd name="connsiteX753" fmla="*/ 4750278 w 7995826"/>
                <a:gd name="connsiteY753" fmla="*/ 983187 h 1017476"/>
                <a:gd name="connsiteX754" fmla="*/ 4744905 w 7995826"/>
                <a:gd name="connsiteY754" fmla="*/ 961572 h 1017476"/>
                <a:gd name="connsiteX755" fmla="*/ 4718042 w 7995826"/>
                <a:gd name="connsiteY755" fmla="*/ 939958 h 1017476"/>
                <a:gd name="connsiteX756" fmla="*/ 4723415 w 7995826"/>
                <a:gd name="connsiteY756" fmla="*/ 858902 h 1017476"/>
                <a:gd name="connsiteX757" fmla="*/ 4723415 w 7995826"/>
                <a:gd name="connsiteY757" fmla="*/ 794058 h 1017476"/>
                <a:gd name="connsiteX758" fmla="*/ 4723415 w 7995826"/>
                <a:gd name="connsiteY758" fmla="*/ 723810 h 1017476"/>
                <a:gd name="connsiteX759" fmla="*/ 4723415 w 7995826"/>
                <a:gd name="connsiteY759" fmla="*/ 680581 h 1017476"/>
                <a:gd name="connsiteX760" fmla="*/ 4718042 w 7995826"/>
                <a:gd name="connsiteY760" fmla="*/ 615736 h 1017476"/>
                <a:gd name="connsiteX761" fmla="*/ 4675061 w 7995826"/>
                <a:gd name="connsiteY761" fmla="*/ 637351 h 1017476"/>
                <a:gd name="connsiteX762" fmla="*/ 4653570 w 7995826"/>
                <a:gd name="connsiteY762" fmla="*/ 642755 h 1017476"/>
                <a:gd name="connsiteX763" fmla="*/ 4594471 w 7995826"/>
                <a:gd name="connsiteY763" fmla="*/ 653562 h 1017476"/>
                <a:gd name="connsiteX764" fmla="*/ 4572981 w 7995826"/>
                <a:gd name="connsiteY764" fmla="*/ 642755 h 1017476"/>
                <a:gd name="connsiteX765" fmla="*/ 4562235 w 7995826"/>
                <a:gd name="connsiteY765" fmla="*/ 631947 h 1017476"/>
                <a:gd name="connsiteX766" fmla="*/ 4535372 w 7995826"/>
                <a:gd name="connsiteY766" fmla="*/ 599525 h 1017476"/>
                <a:gd name="connsiteX767" fmla="*/ 4519254 w 7995826"/>
                <a:gd name="connsiteY767" fmla="*/ 556296 h 1017476"/>
                <a:gd name="connsiteX768" fmla="*/ 4589099 w 7995826"/>
                <a:gd name="connsiteY768" fmla="*/ 561699 h 1017476"/>
                <a:gd name="connsiteX769" fmla="*/ 4653570 w 7995826"/>
                <a:gd name="connsiteY769" fmla="*/ 529277 h 1017476"/>
                <a:gd name="connsiteX770" fmla="*/ 4680434 w 7995826"/>
                <a:gd name="connsiteY770" fmla="*/ 518470 h 1017476"/>
                <a:gd name="connsiteX771" fmla="*/ 4621334 w 7995826"/>
                <a:gd name="connsiteY771" fmla="*/ 486048 h 1017476"/>
                <a:gd name="connsiteX772" fmla="*/ 4589099 w 7995826"/>
                <a:gd name="connsiteY772" fmla="*/ 459029 h 1017476"/>
                <a:gd name="connsiteX773" fmla="*/ 4556863 w 7995826"/>
                <a:gd name="connsiteY773" fmla="*/ 437414 h 1017476"/>
                <a:gd name="connsiteX774" fmla="*/ 4551490 w 7995826"/>
                <a:gd name="connsiteY774" fmla="*/ 480644 h 1017476"/>
                <a:gd name="connsiteX775" fmla="*/ 4556863 w 7995826"/>
                <a:gd name="connsiteY775" fmla="*/ 480644 h 1017476"/>
                <a:gd name="connsiteX776" fmla="*/ 4524627 w 7995826"/>
                <a:gd name="connsiteY776" fmla="*/ 529277 h 1017476"/>
                <a:gd name="connsiteX777" fmla="*/ 4519254 w 7995826"/>
                <a:gd name="connsiteY777" fmla="*/ 545488 h 1017476"/>
                <a:gd name="connsiteX778" fmla="*/ 4513882 w 7995826"/>
                <a:gd name="connsiteY778" fmla="*/ 545488 h 1017476"/>
                <a:gd name="connsiteX779" fmla="*/ 4465528 w 7995826"/>
                <a:gd name="connsiteY779" fmla="*/ 626544 h 1017476"/>
                <a:gd name="connsiteX780" fmla="*/ 4460155 w 7995826"/>
                <a:gd name="connsiteY780" fmla="*/ 637351 h 1017476"/>
                <a:gd name="connsiteX781" fmla="*/ 4460155 w 7995826"/>
                <a:gd name="connsiteY781" fmla="*/ 664370 h 1017476"/>
                <a:gd name="connsiteX782" fmla="*/ 4454783 w 7995826"/>
                <a:gd name="connsiteY782" fmla="*/ 734617 h 1017476"/>
                <a:gd name="connsiteX783" fmla="*/ 4406429 w 7995826"/>
                <a:gd name="connsiteY783" fmla="*/ 815673 h 1017476"/>
                <a:gd name="connsiteX784" fmla="*/ 4401056 w 7995826"/>
                <a:gd name="connsiteY784" fmla="*/ 794058 h 1017476"/>
                <a:gd name="connsiteX785" fmla="*/ 4374193 w 7995826"/>
                <a:gd name="connsiteY785" fmla="*/ 772443 h 1017476"/>
                <a:gd name="connsiteX786" fmla="*/ 4368820 w 7995826"/>
                <a:gd name="connsiteY786" fmla="*/ 718406 h 1017476"/>
                <a:gd name="connsiteX787" fmla="*/ 4374193 w 7995826"/>
                <a:gd name="connsiteY787" fmla="*/ 680581 h 1017476"/>
                <a:gd name="connsiteX788" fmla="*/ 4368820 w 7995826"/>
                <a:gd name="connsiteY788" fmla="*/ 648158 h 1017476"/>
                <a:gd name="connsiteX789" fmla="*/ 4239877 w 7995826"/>
                <a:gd name="connsiteY789" fmla="*/ 723810 h 1017476"/>
                <a:gd name="connsiteX790" fmla="*/ 4191523 w 7995826"/>
                <a:gd name="connsiteY790" fmla="*/ 734617 h 1017476"/>
                <a:gd name="connsiteX791" fmla="*/ 4159288 w 7995826"/>
                <a:gd name="connsiteY791" fmla="*/ 702195 h 1017476"/>
                <a:gd name="connsiteX792" fmla="*/ 4196896 w 7995826"/>
                <a:gd name="connsiteY792" fmla="*/ 626544 h 1017476"/>
                <a:gd name="connsiteX793" fmla="*/ 4223759 w 7995826"/>
                <a:gd name="connsiteY793" fmla="*/ 583314 h 1017476"/>
                <a:gd name="connsiteX794" fmla="*/ 4266740 w 7995826"/>
                <a:gd name="connsiteY794" fmla="*/ 540085 h 1017476"/>
                <a:gd name="connsiteX795" fmla="*/ 4298976 w 7995826"/>
                <a:gd name="connsiteY795" fmla="*/ 518470 h 1017476"/>
                <a:gd name="connsiteX796" fmla="*/ 4304349 w 7995826"/>
                <a:gd name="connsiteY796" fmla="*/ 502259 h 1017476"/>
                <a:gd name="connsiteX797" fmla="*/ 4368820 w 7995826"/>
                <a:gd name="connsiteY797" fmla="*/ 545488 h 1017476"/>
                <a:gd name="connsiteX798" fmla="*/ 4336585 w 7995826"/>
                <a:gd name="connsiteY798" fmla="*/ 572507 h 1017476"/>
                <a:gd name="connsiteX799" fmla="*/ 4293604 w 7995826"/>
                <a:gd name="connsiteY799" fmla="*/ 604929 h 1017476"/>
                <a:gd name="connsiteX800" fmla="*/ 4341957 w 7995826"/>
                <a:gd name="connsiteY800" fmla="*/ 583314 h 1017476"/>
                <a:gd name="connsiteX801" fmla="*/ 4368820 w 7995826"/>
                <a:gd name="connsiteY801" fmla="*/ 556296 h 1017476"/>
                <a:gd name="connsiteX802" fmla="*/ 4390311 w 7995826"/>
                <a:gd name="connsiteY802" fmla="*/ 529277 h 1017476"/>
                <a:gd name="connsiteX803" fmla="*/ 4395684 w 7995826"/>
                <a:gd name="connsiteY803" fmla="*/ 502259 h 1017476"/>
                <a:gd name="connsiteX804" fmla="*/ 4406429 w 7995826"/>
                <a:gd name="connsiteY804" fmla="*/ 448222 h 1017476"/>
                <a:gd name="connsiteX805" fmla="*/ 4153915 w 7995826"/>
                <a:gd name="connsiteY805" fmla="*/ 513066 h 1017476"/>
                <a:gd name="connsiteX806" fmla="*/ 4137797 w 7995826"/>
                <a:gd name="connsiteY806" fmla="*/ 545488 h 1017476"/>
                <a:gd name="connsiteX807" fmla="*/ 4110934 w 7995826"/>
                <a:gd name="connsiteY807" fmla="*/ 534681 h 1017476"/>
                <a:gd name="connsiteX808" fmla="*/ 4089443 w 7995826"/>
                <a:gd name="connsiteY808" fmla="*/ 453625 h 1017476"/>
                <a:gd name="connsiteX809" fmla="*/ 4153915 w 7995826"/>
                <a:gd name="connsiteY809" fmla="*/ 459029 h 1017476"/>
                <a:gd name="connsiteX810" fmla="*/ 4164660 w 7995826"/>
                <a:gd name="connsiteY810" fmla="*/ 459029 h 1017476"/>
                <a:gd name="connsiteX811" fmla="*/ 4229132 w 7995826"/>
                <a:gd name="connsiteY811" fmla="*/ 437414 h 1017476"/>
                <a:gd name="connsiteX812" fmla="*/ 4245250 w 7995826"/>
                <a:gd name="connsiteY812" fmla="*/ 437414 h 1017476"/>
                <a:gd name="connsiteX813" fmla="*/ 4293604 w 7995826"/>
                <a:gd name="connsiteY813" fmla="*/ 421203 h 1017476"/>
                <a:gd name="connsiteX814" fmla="*/ 4320467 w 7995826"/>
                <a:gd name="connsiteY814" fmla="*/ 415800 h 1017476"/>
                <a:gd name="connsiteX815" fmla="*/ 4368820 w 7995826"/>
                <a:gd name="connsiteY815" fmla="*/ 410396 h 1017476"/>
                <a:gd name="connsiteX816" fmla="*/ 4401056 w 7995826"/>
                <a:gd name="connsiteY816" fmla="*/ 394185 h 1017476"/>
                <a:gd name="connsiteX817" fmla="*/ 4444037 w 7995826"/>
                <a:gd name="connsiteY817" fmla="*/ 296918 h 1017476"/>
                <a:gd name="connsiteX818" fmla="*/ 4508509 w 7995826"/>
                <a:gd name="connsiteY818" fmla="*/ 329341 h 1017476"/>
                <a:gd name="connsiteX819" fmla="*/ 4513882 w 7995826"/>
                <a:gd name="connsiteY819" fmla="*/ 345552 h 1017476"/>
                <a:gd name="connsiteX820" fmla="*/ 4519254 w 7995826"/>
                <a:gd name="connsiteY820" fmla="*/ 356359 h 1017476"/>
                <a:gd name="connsiteX821" fmla="*/ 4540745 w 7995826"/>
                <a:gd name="connsiteY821" fmla="*/ 361763 h 1017476"/>
                <a:gd name="connsiteX822" fmla="*/ 4599844 w 7995826"/>
                <a:gd name="connsiteY822" fmla="*/ 410396 h 1017476"/>
                <a:gd name="connsiteX823" fmla="*/ 4637452 w 7995826"/>
                <a:gd name="connsiteY823" fmla="*/ 426607 h 1017476"/>
                <a:gd name="connsiteX824" fmla="*/ 4664316 w 7995826"/>
                <a:gd name="connsiteY824" fmla="*/ 432011 h 1017476"/>
                <a:gd name="connsiteX825" fmla="*/ 4685806 w 7995826"/>
                <a:gd name="connsiteY825" fmla="*/ 448222 h 1017476"/>
                <a:gd name="connsiteX826" fmla="*/ 4723415 w 7995826"/>
                <a:gd name="connsiteY826" fmla="*/ 486048 h 1017476"/>
                <a:gd name="connsiteX827" fmla="*/ 4734160 w 7995826"/>
                <a:gd name="connsiteY827" fmla="*/ 442818 h 1017476"/>
                <a:gd name="connsiteX828" fmla="*/ 4734160 w 7995826"/>
                <a:gd name="connsiteY828" fmla="*/ 421203 h 1017476"/>
                <a:gd name="connsiteX829" fmla="*/ 4734160 w 7995826"/>
                <a:gd name="connsiteY829" fmla="*/ 410396 h 1017476"/>
                <a:gd name="connsiteX830" fmla="*/ 4734160 w 7995826"/>
                <a:gd name="connsiteY830" fmla="*/ 372570 h 1017476"/>
                <a:gd name="connsiteX831" fmla="*/ 4712669 w 7995826"/>
                <a:gd name="connsiteY831" fmla="*/ 361763 h 1017476"/>
                <a:gd name="connsiteX832" fmla="*/ 4691179 w 7995826"/>
                <a:gd name="connsiteY832" fmla="*/ 356359 h 1017476"/>
                <a:gd name="connsiteX833" fmla="*/ 4632080 w 7995826"/>
                <a:gd name="connsiteY833" fmla="*/ 302322 h 1017476"/>
                <a:gd name="connsiteX834" fmla="*/ 4599844 w 7995826"/>
                <a:gd name="connsiteY834" fmla="*/ 248285 h 1017476"/>
                <a:gd name="connsiteX835" fmla="*/ 4658943 w 7995826"/>
                <a:gd name="connsiteY835" fmla="*/ 259093 h 1017476"/>
                <a:gd name="connsiteX836" fmla="*/ 4685806 w 7995826"/>
                <a:gd name="connsiteY836" fmla="*/ 275304 h 1017476"/>
                <a:gd name="connsiteX837" fmla="*/ 4701924 w 7995826"/>
                <a:gd name="connsiteY837" fmla="*/ 280707 h 1017476"/>
                <a:gd name="connsiteX838" fmla="*/ 4734160 w 7995826"/>
                <a:gd name="connsiteY838" fmla="*/ 302322 h 1017476"/>
                <a:gd name="connsiteX839" fmla="*/ 4744905 w 7995826"/>
                <a:gd name="connsiteY839" fmla="*/ 275304 h 1017476"/>
                <a:gd name="connsiteX840" fmla="*/ 4750278 w 7995826"/>
                <a:gd name="connsiteY840" fmla="*/ 253689 h 1017476"/>
                <a:gd name="connsiteX841" fmla="*/ 4750278 w 7995826"/>
                <a:gd name="connsiteY841" fmla="*/ 221267 h 1017476"/>
                <a:gd name="connsiteX842" fmla="*/ 4744905 w 7995826"/>
                <a:gd name="connsiteY842" fmla="*/ 161826 h 1017476"/>
                <a:gd name="connsiteX843" fmla="*/ 4739533 w 7995826"/>
                <a:gd name="connsiteY843" fmla="*/ 145615 h 1017476"/>
                <a:gd name="connsiteX844" fmla="*/ 4744905 w 7995826"/>
                <a:gd name="connsiteY844" fmla="*/ 140212 h 1017476"/>
                <a:gd name="connsiteX845" fmla="*/ 4728787 w 7995826"/>
                <a:gd name="connsiteY845" fmla="*/ 64560 h 1017476"/>
                <a:gd name="connsiteX846" fmla="*/ 7716637 w 7995826"/>
                <a:gd name="connsiteY846" fmla="*/ 33474 h 1017476"/>
                <a:gd name="connsiteX847" fmla="*/ 7759660 w 7995826"/>
                <a:gd name="connsiteY847" fmla="*/ 60844 h 1017476"/>
                <a:gd name="connsiteX848" fmla="*/ 7770395 w 7995826"/>
                <a:gd name="connsiteY848" fmla="*/ 136533 h 1017476"/>
                <a:gd name="connsiteX849" fmla="*/ 7759660 w 7995826"/>
                <a:gd name="connsiteY849" fmla="*/ 147346 h 1017476"/>
                <a:gd name="connsiteX850" fmla="*/ 7716721 w 7995826"/>
                <a:gd name="connsiteY850" fmla="*/ 201410 h 1017476"/>
                <a:gd name="connsiteX851" fmla="*/ 7673782 w 7995826"/>
                <a:gd name="connsiteY851" fmla="*/ 271693 h 1017476"/>
                <a:gd name="connsiteX852" fmla="*/ 7743558 w 7995826"/>
                <a:gd name="connsiteY852" fmla="*/ 271693 h 1017476"/>
                <a:gd name="connsiteX853" fmla="*/ 7834804 w 7995826"/>
                <a:gd name="connsiteY853" fmla="*/ 277099 h 1017476"/>
                <a:gd name="connsiteX854" fmla="*/ 7888478 w 7995826"/>
                <a:gd name="connsiteY854" fmla="*/ 287912 h 1017476"/>
                <a:gd name="connsiteX855" fmla="*/ 7947519 w 7995826"/>
                <a:gd name="connsiteY855" fmla="*/ 325757 h 1017476"/>
                <a:gd name="connsiteX856" fmla="*/ 7995826 w 7995826"/>
                <a:gd name="connsiteY856" fmla="*/ 406853 h 1017476"/>
                <a:gd name="connsiteX857" fmla="*/ 7985091 w 7995826"/>
                <a:gd name="connsiteY857" fmla="*/ 450104 h 1017476"/>
                <a:gd name="connsiteX858" fmla="*/ 7947519 w 7995826"/>
                <a:gd name="connsiteY858" fmla="*/ 455510 h 1017476"/>
                <a:gd name="connsiteX859" fmla="*/ 7931417 w 7995826"/>
                <a:gd name="connsiteY859" fmla="*/ 466323 h 1017476"/>
                <a:gd name="connsiteX860" fmla="*/ 7904580 w 7995826"/>
                <a:gd name="connsiteY860" fmla="*/ 466323 h 1017476"/>
                <a:gd name="connsiteX861" fmla="*/ 7856274 w 7995826"/>
                <a:gd name="connsiteY861" fmla="*/ 477136 h 1017476"/>
                <a:gd name="connsiteX862" fmla="*/ 7845539 w 7995826"/>
                <a:gd name="connsiteY862" fmla="*/ 477136 h 1017476"/>
                <a:gd name="connsiteX863" fmla="*/ 7829437 w 7995826"/>
                <a:gd name="connsiteY863" fmla="*/ 466323 h 1017476"/>
                <a:gd name="connsiteX864" fmla="*/ 7824069 w 7995826"/>
                <a:gd name="connsiteY864" fmla="*/ 455510 h 1017476"/>
                <a:gd name="connsiteX865" fmla="*/ 7818702 w 7995826"/>
                <a:gd name="connsiteY865" fmla="*/ 444697 h 1017476"/>
                <a:gd name="connsiteX866" fmla="*/ 7818702 w 7995826"/>
                <a:gd name="connsiteY866" fmla="*/ 417665 h 1017476"/>
                <a:gd name="connsiteX867" fmla="*/ 7834804 w 7995826"/>
                <a:gd name="connsiteY867" fmla="*/ 401446 h 1017476"/>
                <a:gd name="connsiteX868" fmla="*/ 7829437 w 7995826"/>
                <a:gd name="connsiteY868" fmla="*/ 358195 h 1017476"/>
                <a:gd name="connsiteX869" fmla="*/ 7802600 w 7995826"/>
                <a:gd name="connsiteY869" fmla="*/ 336570 h 1017476"/>
                <a:gd name="connsiteX870" fmla="*/ 7689884 w 7995826"/>
                <a:gd name="connsiteY870" fmla="*/ 331163 h 1017476"/>
                <a:gd name="connsiteX871" fmla="*/ 7544965 w 7995826"/>
                <a:gd name="connsiteY871" fmla="*/ 374414 h 1017476"/>
                <a:gd name="connsiteX872" fmla="*/ 7442984 w 7995826"/>
                <a:gd name="connsiteY872" fmla="*/ 423072 h 1017476"/>
                <a:gd name="connsiteX873" fmla="*/ 7341003 w 7995826"/>
                <a:gd name="connsiteY873" fmla="*/ 460916 h 1017476"/>
                <a:gd name="connsiteX874" fmla="*/ 7314166 w 7995826"/>
                <a:gd name="connsiteY874" fmla="*/ 466323 h 1017476"/>
                <a:gd name="connsiteX875" fmla="*/ 7292697 w 7995826"/>
                <a:gd name="connsiteY875" fmla="*/ 536606 h 1017476"/>
                <a:gd name="connsiteX876" fmla="*/ 7255125 w 7995826"/>
                <a:gd name="connsiteY876" fmla="*/ 715017 h 1017476"/>
                <a:gd name="connsiteX877" fmla="*/ 7249758 w 7995826"/>
                <a:gd name="connsiteY877" fmla="*/ 774487 h 1017476"/>
                <a:gd name="connsiteX878" fmla="*/ 7233655 w 7995826"/>
                <a:gd name="connsiteY878" fmla="*/ 769080 h 1017476"/>
                <a:gd name="connsiteX879" fmla="*/ 7212186 w 7995826"/>
                <a:gd name="connsiteY879" fmla="*/ 763674 h 1017476"/>
                <a:gd name="connsiteX880" fmla="*/ 7190716 w 7995826"/>
                <a:gd name="connsiteY880" fmla="*/ 747455 h 1017476"/>
                <a:gd name="connsiteX881" fmla="*/ 7174614 w 7995826"/>
                <a:gd name="connsiteY881" fmla="*/ 715017 h 1017476"/>
                <a:gd name="connsiteX882" fmla="*/ 7190716 w 7995826"/>
                <a:gd name="connsiteY882" fmla="*/ 666359 h 1017476"/>
                <a:gd name="connsiteX883" fmla="*/ 7201451 w 7995826"/>
                <a:gd name="connsiteY883" fmla="*/ 644734 h 1017476"/>
                <a:gd name="connsiteX884" fmla="*/ 7212186 w 7995826"/>
                <a:gd name="connsiteY884" fmla="*/ 574451 h 1017476"/>
                <a:gd name="connsiteX885" fmla="*/ 7222921 w 7995826"/>
                <a:gd name="connsiteY885" fmla="*/ 558232 h 1017476"/>
                <a:gd name="connsiteX886" fmla="*/ 7239023 w 7995826"/>
                <a:gd name="connsiteY886" fmla="*/ 487948 h 1017476"/>
                <a:gd name="connsiteX887" fmla="*/ 7260492 w 7995826"/>
                <a:gd name="connsiteY887" fmla="*/ 374414 h 1017476"/>
                <a:gd name="connsiteX888" fmla="*/ 7276595 w 7995826"/>
                <a:gd name="connsiteY888" fmla="*/ 341976 h 1017476"/>
                <a:gd name="connsiteX889" fmla="*/ 7298064 w 7995826"/>
                <a:gd name="connsiteY889" fmla="*/ 271693 h 1017476"/>
                <a:gd name="connsiteX890" fmla="*/ 7330269 w 7995826"/>
                <a:gd name="connsiteY890" fmla="*/ 293319 h 1017476"/>
                <a:gd name="connsiteX891" fmla="*/ 7351738 w 7995826"/>
                <a:gd name="connsiteY891" fmla="*/ 336570 h 1017476"/>
                <a:gd name="connsiteX892" fmla="*/ 7341003 w 7995826"/>
                <a:gd name="connsiteY892" fmla="*/ 352789 h 1017476"/>
                <a:gd name="connsiteX893" fmla="*/ 7335636 w 7995826"/>
                <a:gd name="connsiteY893" fmla="*/ 396040 h 1017476"/>
                <a:gd name="connsiteX894" fmla="*/ 7421514 w 7995826"/>
                <a:gd name="connsiteY894" fmla="*/ 369008 h 1017476"/>
                <a:gd name="connsiteX895" fmla="*/ 7459086 w 7995826"/>
                <a:gd name="connsiteY895" fmla="*/ 347382 h 1017476"/>
                <a:gd name="connsiteX896" fmla="*/ 7555699 w 7995826"/>
                <a:gd name="connsiteY896" fmla="*/ 293319 h 1017476"/>
                <a:gd name="connsiteX897" fmla="*/ 7555699 w 7995826"/>
                <a:gd name="connsiteY897" fmla="*/ 271693 h 1017476"/>
                <a:gd name="connsiteX898" fmla="*/ 7598639 w 7995826"/>
                <a:gd name="connsiteY898" fmla="*/ 260880 h 1017476"/>
                <a:gd name="connsiteX899" fmla="*/ 7582536 w 7995826"/>
                <a:gd name="connsiteY899" fmla="*/ 239255 h 1017476"/>
                <a:gd name="connsiteX900" fmla="*/ 7625475 w 7995826"/>
                <a:gd name="connsiteY900" fmla="*/ 201410 h 1017476"/>
                <a:gd name="connsiteX901" fmla="*/ 7641578 w 7995826"/>
                <a:gd name="connsiteY901" fmla="*/ 174378 h 1017476"/>
                <a:gd name="connsiteX902" fmla="*/ 7695252 w 7995826"/>
                <a:gd name="connsiteY902" fmla="*/ 82470 h 1017476"/>
                <a:gd name="connsiteX903" fmla="*/ 7652312 w 7995826"/>
                <a:gd name="connsiteY903" fmla="*/ 66251 h 1017476"/>
                <a:gd name="connsiteX904" fmla="*/ 7604006 w 7995826"/>
                <a:gd name="connsiteY904" fmla="*/ 136533 h 1017476"/>
                <a:gd name="connsiteX905" fmla="*/ 7604006 w 7995826"/>
                <a:gd name="connsiteY905" fmla="*/ 179785 h 1017476"/>
                <a:gd name="connsiteX906" fmla="*/ 7539597 w 7995826"/>
                <a:gd name="connsiteY906" fmla="*/ 168972 h 1017476"/>
                <a:gd name="connsiteX907" fmla="*/ 7512760 w 7995826"/>
                <a:gd name="connsiteY907" fmla="*/ 125721 h 1017476"/>
                <a:gd name="connsiteX908" fmla="*/ 7491291 w 7995826"/>
                <a:gd name="connsiteY908" fmla="*/ 141940 h 1017476"/>
                <a:gd name="connsiteX909" fmla="*/ 7464454 w 7995826"/>
                <a:gd name="connsiteY909" fmla="*/ 179785 h 1017476"/>
                <a:gd name="connsiteX910" fmla="*/ 7469821 w 7995826"/>
                <a:gd name="connsiteY910" fmla="*/ 228442 h 1017476"/>
                <a:gd name="connsiteX911" fmla="*/ 7405412 w 7995826"/>
                <a:gd name="connsiteY911" fmla="*/ 228442 h 1017476"/>
                <a:gd name="connsiteX912" fmla="*/ 7383943 w 7995826"/>
                <a:gd name="connsiteY912" fmla="*/ 190597 h 1017476"/>
                <a:gd name="connsiteX913" fmla="*/ 7389310 w 7995826"/>
                <a:gd name="connsiteY913" fmla="*/ 131127 h 1017476"/>
                <a:gd name="connsiteX914" fmla="*/ 7432249 w 7995826"/>
                <a:gd name="connsiteY914" fmla="*/ 158159 h 1017476"/>
                <a:gd name="connsiteX915" fmla="*/ 7480556 w 7995826"/>
                <a:gd name="connsiteY915" fmla="*/ 120314 h 1017476"/>
                <a:gd name="connsiteX916" fmla="*/ 7523495 w 7995826"/>
                <a:gd name="connsiteY916" fmla="*/ 98689 h 1017476"/>
                <a:gd name="connsiteX917" fmla="*/ 7555699 w 7995826"/>
                <a:gd name="connsiteY917" fmla="*/ 98689 h 1017476"/>
                <a:gd name="connsiteX918" fmla="*/ 7577169 w 7995826"/>
                <a:gd name="connsiteY918" fmla="*/ 109502 h 1017476"/>
                <a:gd name="connsiteX919" fmla="*/ 7604006 w 7995826"/>
                <a:gd name="connsiteY919" fmla="*/ 82470 h 1017476"/>
                <a:gd name="connsiteX920" fmla="*/ 7695252 w 7995826"/>
                <a:gd name="connsiteY920" fmla="*/ 33812 h 1017476"/>
                <a:gd name="connsiteX921" fmla="*/ 7716637 w 7995826"/>
                <a:gd name="connsiteY921" fmla="*/ 33474 h 1017476"/>
                <a:gd name="connsiteX922" fmla="*/ 740395 w 7995826"/>
                <a:gd name="connsiteY922" fmla="*/ 23241 h 1017476"/>
                <a:gd name="connsiteX923" fmla="*/ 783305 w 7995826"/>
                <a:gd name="connsiteY923" fmla="*/ 55647 h 1017476"/>
                <a:gd name="connsiteX924" fmla="*/ 783305 w 7995826"/>
                <a:gd name="connsiteY924" fmla="*/ 136663 h 1017476"/>
                <a:gd name="connsiteX925" fmla="*/ 761850 w 7995826"/>
                <a:gd name="connsiteY925" fmla="*/ 179871 h 1017476"/>
                <a:gd name="connsiteX926" fmla="*/ 761850 w 7995826"/>
                <a:gd name="connsiteY926" fmla="*/ 212278 h 1017476"/>
                <a:gd name="connsiteX927" fmla="*/ 794031 w 7995826"/>
                <a:gd name="connsiteY927" fmla="*/ 212278 h 1017476"/>
                <a:gd name="connsiteX928" fmla="*/ 815484 w 7995826"/>
                <a:gd name="connsiteY928" fmla="*/ 196075 h 1017476"/>
                <a:gd name="connsiteX929" fmla="*/ 836939 w 7995826"/>
                <a:gd name="connsiteY929" fmla="*/ 196075 h 1017476"/>
                <a:gd name="connsiteX930" fmla="*/ 912028 w 7995826"/>
                <a:gd name="connsiteY930" fmla="*/ 185273 h 1017476"/>
                <a:gd name="connsiteX931" fmla="*/ 917392 w 7995826"/>
                <a:gd name="connsiteY931" fmla="*/ 217679 h 1017476"/>
                <a:gd name="connsiteX932" fmla="*/ 895937 w 7995826"/>
                <a:gd name="connsiteY932" fmla="*/ 228481 h 1017476"/>
                <a:gd name="connsiteX933" fmla="*/ 874483 w 7995826"/>
                <a:gd name="connsiteY933" fmla="*/ 239283 h 1017476"/>
                <a:gd name="connsiteX934" fmla="*/ 863756 w 7995826"/>
                <a:gd name="connsiteY934" fmla="*/ 250085 h 1017476"/>
                <a:gd name="connsiteX935" fmla="*/ 761850 w 7995826"/>
                <a:gd name="connsiteY935" fmla="*/ 266288 h 1017476"/>
                <a:gd name="connsiteX936" fmla="*/ 740395 w 7995826"/>
                <a:gd name="connsiteY936" fmla="*/ 368908 h 1017476"/>
                <a:gd name="connsiteX937" fmla="*/ 777941 w 7995826"/>
                <a:gd name="connsiteY937" fmla="*/ 374309 h 1017476"/>
                <a:gd name="connsiteX938" fmla="*/ 804758 w 7995826"/>
                <a:gd name="connsiteY938" fmla="*/ 368908 h 1017476"/>
                <a:gd name="connsiteX939" fmla="*/ 836939 w 7995826"/>
                <a:gd name="connsiteY939" fmla="*/ 379710 h 1017476"/>
                <a:gd name="connsiteX940" fmla="*/ 885211 w 7995826"/>
                <a:gd name="connsiteY940" fmla="*/ 406716 h 1017476"/>
                <a:gd name="connsiteX941" fmla="*/ 890574 w 7995826"/>
                <a:gd name="connsiteY941" fmla="*/ 433721 h 1017476"/>
                <a:gd name="connsiteX942" fmla="*/ 869120 w 7995826"/>
                <a:gd name="connsiteY942" fmla="*/ 455325 h 1017476"/>
                <a:gd name="connsiteX943" fmla="*/ 794031 w 7995826"/>
                <a:gd name="connsiteY943" fmla="*/ 439122 h 1017476"/>
                <a:gd name="connsiteX944" fmla="*/ 767213 w 7995826"/>
                <a:gd name="connsiteY944" fmla="*/ 466127 h 1017476"/>
                <a:gd name="connsiteX945" fmla="*/ 740395 w 7995826"/>
                <a:gd name="connsiteY945" fmla="*/ 493133 h 1017476"/>
                <a:gd name="connsiteX946" fmla="*/ 751123 w 7995826"/>
                <a:gd name="connsiteY946" fmla="*/ 563347 h 1017476"/>
                <a:gd name="connsiteX947" fmla="*/ 794031 w 7995826"/>
                <a:gd name="connsiteY947" fmla="*/ 574149 h 1017476"/>
                <a:gd name="connsiteX948" fmla="*/ 815484 w 7995826"/>
                <a:gd name="connsiteY948" fmla="*/ 579550 h 1017476"/>
                <a:gd name="connsiteX949" fmla="*/ 847666 w 7995826"/>
                <a:gd name="connsiteY949" fmla="*/ 606555 h 1017476"/>
                <a:gd name="connsiteX950" fmla="*/ 858394 w 7995826"/>
                <a:gd name="connsiteY950" fmla="*/ 649764 h 1017476"/>
                <a:gd name="connsiteX951" fmla="*/ 836939 w 7995826"/>
                <a:gd name="connsiteY951" fmla="*/ 714576 h 1017476"/>
                <a:gd name="connsiteX952" fmla="*/ 810122 w 7995826"/>
                <a:gd name="connsiteY952" fmla="*/ 725378 h 1017476"/>
                <a:gd name="connsiteX953" fmla="*/ 794031 w 7995826"/>
                <a:gd name="connsiteY953" fmla="*/ 752384 h 1017476"/>
                <a:gd name="connsiteX954" fmla="*/ 815484 w 7995826"/>
                <a:gd name="connsiteY954" fmla="*/ 768587 h 1017476"/>
                <a:gd name="connsiteX955" fmla="*/ 869120 w 7995826"/>
                <a:gd name="connsiteY955" fmla="*/ 865806 h 1017476"/>
                <a:gd name="connsiteX956" fmla="*/ 847666 w 7995826"/>
                <a:gd name="connsiteY956" fmla="*/ 903613 h 1017476"/>
                <a:gd name="connsiteX957" fmla="*/ 836939 w 7995826"/>
                <a:gd name="connsiteY957" fmla="*/ 903613 h 1017476"/>
                <a:gd name="connsiteX958" fmla="*/ 831576 w 7995826"/>
                <a:gd name="connsiteY958" fmla="*/ 909014 h 1017476"/>
                <a:gd name="connsiteX959" fmla="*/ 767213 w 7995826"/>
                <a:gd name="connsiteY959" fmla="*/ 887410 h 1017476"/>
                <a:gd name="connsiteX960" fmla="*/ 681398 w 7995826"/>
                <a:gd name="connsiteY960" fmla="*/ 860405 h 1017476"/>
                <a:gd name="connsiteX961" fmla="*/ 643853 w 7995826"/>
                <a:gd name="connsiteY961" fmla="*/ 822597 h 1017476"/>
                <a:gd name="connsiteX962" fmla="*/ 622399 w 7995826"/>
                <a:gd name="connsiteY962" fmla="*/ 795592 h 1017476"/>
                <a:gd name="connsiteX963" fmla="*/ 622399 w 7995826"/>
                <a:gd name="connsiteY963" fmla="*/ 768587 h 1017476"/>
                <a:gd name="connsiteX964" fmla="*/ 627763 w 7995826"/>
                <a:gd name="connsiteY964" fmla="*/ 703774 h 1017476"/>
                <a:gd name="connsiteX965" fmla="*/ 643853 w 7995826"/>
                <a:gd name="connsiteY965" fmla="*/ 692972 h 1017476"/>
                <a:gd name="connsiteX966" fmla="*/ 659944 w 7995826"/>
                <a:gd name="connsiteY966" fmla="*/ 682170 h 1017476"/>
                <a:gd name="connsiteX967" fmla="*/ 692124 w 7995826"/>
                <a:gd name="connsiteY967" fmla="*/ 660566 h 1017476"/>
                <a:gd name="connsiteX968" fmla="*/ 681398 w 7995826"/>
                <a:gd name="connsiteY968" fmla="*/ 644362 h 1017476"/>
                <a:gd name="connsiteX969" fmla="*/ 579491 w 7995826"/>
                <a:gd name="connsiteY969" fmla="*/ 649764 h 1017476"/>
                <a:gd name="connsiteX970" fmla="*/ 552674 w 7995826"/>
                <a:gd name="connsiteY970" fmla="*/ 644362 h 1017476"/>
                <a:gd name="connsiteX971" fmla="*/ 525856 w 7995826"/>
                <a:gd name="connsiteY971" fmla="*/ 574149 h 1017476"/>
                <a:gd name="connsiteX972" fmla="*/ 541947 w 7995826"/>
                <a:gd name="connsiteY972" fmla="*/ 552545 h 1017476"/>
                <a:gd name="connsiteX973" fmla="*/ 584855 w 7995826"/>
                <a:gd name="connsiteY973" fmla="*/ 574149 h 1017476"/>
                <a:gd name="connsiteX974" fmla="*/ 670670 w 7995826"/>
                <a:gd name="connsiteY974" fmla="*/ 563347 h 1017476"/>
                <a:gd name="connsiteX975" fmla="*/ 681398 w 7995826"/>
                <a:gd name="connsiteY975" fmla="*/ 514737 h 1017476"/>
                <a:gd name="connsiteX976" fmla="*/ 692124 w 7995826"/>
                <a:gd name="connsiteY976" fmla="*/ 482331 h 1017476"/>
                <a:gd name="connsiteX977" fmla="*/ 659944 w 7995826"/>
                <a:gd name="connsiteY977" fmla="*/ 460726 h 1017476"/>
                <a:gd name="connsiteX978" fmla="*/ 579491 w 7995826"/>
                <a:gd name="connsiteY978" fmla="*/ 482331 h 1017476"/>
                <a:gd name="connsiteX979" fmla="*/ 563401 w 7995826"/>
                <a:gd name="connsiteY979" fmla="*/ 503935 h 1017476"/>
                <a:gd name="connsiteX980" fmla="*/ 520492 w 7995826"/>
                <a:gd name="connsiteY980" fmla="*/ 498534 h 1017476"/>
                <a:gd name="connsiteX981" fmla="*/ 515129 w 7995826"/>
                <a:gd name="connsiteY981" fmla="*/ 417518 h 1017476"/>
                <a:gd name="connsiteX982" fmla="*/ 552674 w 7995826"/>
                <a:gd name="connsiteY982" fmla="*/ 422919 h 1017476"/>
                <a:gd name="connsiteX983" fmla="*/ 606309 w 7995826"/>
                <a:gd name="connsiteY983" fmla="*/ 406716 h 1017476"/>
                <a:gd name="connsiteX984" fmla="*/ 654580 w 7995826"/>
                <a:gd name="connsiteY984" fmla="*/ 385112 h 1017476"/>
                <a:gd name="connsiteX985" fmla="*/ 665306 w 7995826"/>
                <a:gd name="connsiteY985" fmla="*/ 314898 h 1017476"/>
                <a:gd name="connsiteX986" fmla="*/ 617035 w 7995826"/>
                <a:gd name="connsiteY986" fmla="*/ 298695 h 1017476"/>
                <a:gd name="connsiteX987" fmla="*/ 590219 w 7995826"/>
                <a:gd name="connsiteY987" fmla="*/ 293294 h 1017476"/>
                <a:gd name="connsiteX988" fmla="*/ 622399 w 7995826"/>
                <a:gd name="connsiteY988" fmla="*/ 244684 h 1017476"/>
                <a:gd name="connsiteX989" fmla="*/ 654580 w 7995826"/>
                <a:gd name="connsiteY989" fmla="*/ 244684 h 1017476"/>
                <a:gd name="connsiteX990" fmla="*/ 681398 w 7995826"/>
                <a:gd name="connsiteY990" fmla="*/ 223080 h 1017476"/>
                <a:gd name="connsiteX991" fmla="*/ 686762 w 7995826"/>
                <a:gd name="connsiteY991" fmla="*/ 201476 h 1017476"/>
                <a:gd name="connsiteX992" fmla="*/ 697488 w 7995826"/>
                <a:gd name="connsiteY992" fmla="*/ 142064 h 1017476"/>
                <a:gd name="connsiteX993" fmla="*/ 702851 w 7995826"/>
                <a:gd name="connsiteY993" fmla="*/ 120460 h 1017476"/>
                <a:gd name="connsiteX994" fmla="*/ 718942 w 7995826"/>
                <a:gd name="connsiteY994" fmla="*/ 55647 h 1017476"/>
                <a:gd name="connsiteX995" fmla="*/ 735033 w 7995826"/>
                <a:gd name="connsiteY995" fmla="*/ 28642 h 1017476"/>
                <a:gd name="connsiteX996" fmla="*/ 740395 w 7995826"/>
                <a:gd name="connsiteY996" fmla="*/ 23241 h 1017476"/>
                <a:gd name="connsiteX997" fmla="*/ 2581358 w 7995826"/>
                <a:gd name="connsiteY997" fmla="*/ 0 h 1017476"/>
                <a:gd name="connsiteX998" fmla="*/ 2640414 w 7995826"/>
                <a:gd name="connsiteY998" fmla="*/ 43303 h 1017476"/>
                <a:gd name="connsiteX999" fmla="*/ 2651151 w 7995826"/>
                <a:gd name="connsiteY999" fmla="*/ 43303 h 1017476"/>
                <a:gd name="connsiteX1000" fmla="*/ 2672626 w 7995826"/>
                <a:gd name="connsiteY1000" fmla="*/ 54129 h 1017476"/>
                <a:gd name="connsiteX1001" fmla="*/ 2699470 w 7995826"/>
                <a:gd name="connsiteY1001" fmla="*/ 54129 h 1017476"/>
                <a:gd name="connsiteX1002" fmla="*/ 2737051 w 7995826"/>
                <a:gd name="connsiteY1002" fmla="*/ 64955 h 1017476"/>
                <a:gd name="connsiteX1003" fmla="*/ 2774632 w 7995826"/>
                <a:gd name="connsiteY1003" fmla="*/ 64955 h 1017476"/>
                <a:gd name="connsiteX1004" fmla="*/ 2806845 w 7995826"/>
                <a:gd name="connsiteY1004" fmla="*/ 70367 h 1017476"/>
                <a:gd name="connsiteX1005" fmla="*/ 2812213 w 7995826"/>
                <a:gd name="connsiteY1005" fmla="*/ 75780 h 1017476"/>
                <a:gd name="connsiteX1006" fmla="*/ 2833688 w 7995826"/>
                <a:gd name="connsiteY1006" fmla="*/ 86606 h 1017476"/>
                <a:gd name="connsiteX1007" fmla="*/ 2865901 w 7995826"/>
                <a:gd name="connsiteY1007" fmla="*/ 124496 h 1017476"/>
                <a:gd name="connsiteX1008" fmla="*/ 2871269 w 7995826"/>
                <a:gd name="connsiteY1008" fmla="*/ 146148 h 1017476"/>
                <a:gd name="connsiteX1009" fmla="*/ 2833688 w 7995826"/>
                <a:gd name="connsiteY1009" fmla="*/ 167799 h 1017476"/>
                <a:gd name="connsiteX1010" fmla="*/ 2812213 w 7995826"/>
                <a:gd name="connsiteY1010" fmla="*/ 167799 h 1017476"/>
                <a:gd name="connsiteX1011" fmla="*/ 2796107 w 7995826"/>
                <a:gd name="connsiteY1011" fmla="*/ 167799 h 1017476"/>
                <a:gd name="connsiteX1012" fmla="*/ 2774632 w 7995826"/>
                <a:gd name="connsiteY1012" fmla="*/ 232754 h 1017476"/>
                <a:gd name="connsiteX1013" fmla="*/ 2812213 w 7995826"/>
                <a:gd name="connsiteY1013" fmla="*/ 238167 h 1017476"/>
                <a:gd name="connsiteX1014" fmla="*/ 2855163 w 7995826"/>
                <a:gd name="connsiteY1014" fmla="*/ 238167 h 1017476"/>
                <a:gd name="connsiteX1015" fmla="*/ 2908850 w 7995826"/>
                <a:gd name="connsiteY1015" fmla="*/ 254406 h 1017476"/>
                <a:gd name="connsiteX1016" fmla="*/ 3032331 w 7995826"/>
                <a:gd name="connsiteY1016" fmla="*/ 276057 h 1017476"/>
                <a:gd name="connsiteX1017" fmla="*/ 3048437 w 7995826"/>
                <a:gd name="connsiteY1017" fmla="*/ 286883 h 1017476"/>
                <a:gd name="connsiteX1018" fmla="*/ 3069912 w 7995826"/>
                <a:gd name="connsiteY1018" fmla="*/ 303122 h 1017476"/>
                <a:gd name="connsiteX1019" fmla="*/ 3091387 w 7995826"/>
                <a:gd name="connsiteY1019" fmla="*/ 335599 h 1017476"/>
                <a:gd name="connsiteX1020" fmla="*/ 3102125 w 7995826"/>
                <a:gd name="connsiteY1020" fmla="*/ 357250 h 1017476"/>
                <a:gd name="connsiteX1021" fmla="*/ 3080650 w 7995826"/>
                <a:gd name="connsiteY1021" fmla="*/ 405966 h 1017476"/>
                <a:gd name="connsiteX1022" fmla="*/ 3048437 w 7995826"/>
                <a:gd name="connsiteY1022" fmla="*/ 416792 h 1017476"/>
                <a:gd name="connsiteX1023" fmla="*/ 2994750 w 7995826"/>
                <a:gd name="connsiteY1023" fmla="*/ 427618 h 1017476"/>
                <a:gd name="connsiteX1024" fmla="*/ 2957169 w 7995826"/>
                <a:gd name="connsiteY1024" fmla="*/ 422205 h 1017476"/>
                <a:gd name="connsiteX1025" fmla="*/ 2946432 w 7995826"/>
                <a:gd name="connsiteY1025" fmla="*/ 411379 h 1017476"/>
                <a:gd name="connsiteX1026" fmla="*/ 2962538 w 7995826"/>
                <a:gd name="connsiteY1026" fmla="*/ 373489 h 1017476"/>
                <a:gd name="connsiteX1027" fmla="*/ 2967907 w 7995826"/>
                <a:gd name="connsiteY1027" fmla="*/ 335599 h 1017476"/>
                <a:gd name="connsiteX1028" fmla="*/ 2924957 w 7995826"/>
                <a:gd name="connsiteY1028" fmla="*/ 324773 h 1017476"/>
                <a:gd name="connsiteX1029" fmla="*/ 2855163 w 7995826"/>
                <a:gd name="connsiteY1029" fmla="*/ 297709 h 1017476"/>
                <a:gd name="connsiteX1030" fmla="*/ 2817582 w 7995826"/>
                <a:gd name="connsiteY1030" fmla="*/ 297709 h 1017476"/>
                <a:gd name="connsiteX1031" fmla="*/ 2812213 w 7995826"/>
                <a:gd name="connsiteY1031" fmla="*/ 292296 h 1017476"/>
                <a:gd name="connsiteX1032" fmla="*/ 2790738 w 7995826"/>
                <a:gd name="connsiteY1032" fmla="*/ 292296 h 1017476"/>
                <a:gd name="connsiteX1033" fmla="*/ 2747789 w 7995826"/>
                <a:gd name="connsiteY1033" fmla="*/ 335599 h 1017476"/>
                <a:gd name="connsiteX1034" fmla="*/ 2742420 w 7995826"/>
                <a:gd name="connsiteY1034" fmla="*/ 373489 h 1017476"/>
                <a:gd name="connsiteX1035" fmla="*/ 2790738 w 7995826"/>
                <a:gd name="connsiteY1035" fmla="*/ 368076 h 1017476"/>
                <a:gd name="connsiteX1036" fmla="*/ 2812213 w 7995826"/>
                <a:gd name="connsiteY1036" fmla="*/ 378902 h 1017476"/>
                <a:gd name="connsiteX1037" fmla="*/ 2822951 w 7995826"/>
                <a:gd name="connsiteY1037" fmla="*/ 384315 h 1017476"/>
                <a:gd name="connsiteX1038" fmla="*/ 2828320 w 7995826"/>
                <a:gd name="connsiteY1038" fmla="*/ 384315 h 1017476"/>
                <a:gd name="connsiteX1039" fmla="*/ 2849794 w 7995826"/>
                <a:gd name="connsiteY1039" fmla="*/ 400553 h 1017476"/>
                <a:gd name="connsiteX1040" fmla="*/ 2871269 w 7995826"/>
                <a:gd name="connsiteY1040" fmla="*/ 438444 h 1017476"/>
                <a:gd name="connsiteX1041" fmla="*/ 2865901 w 7995826"/>
                <a:gd name="connsiteY1041" fmla="*/ 460095 h 1017476"/>
                <a:gd name="connsiteX1042" fmla="*/ 2822951 w 7995826"/>
                <a:gd name="connsiteY1042" fmla="*/ 460095 h 1017476"/>
                <a:gd name="connsiteX1043" fmla="*/ 2812213 w 7995826"/>
                <a:gd name="connsiteY1043" fmla="*/ 443857 h 1017476"/>
                <a:gd name="connsiteX1044" fmla="*/ 2774632 w 7995826"/>
                <a:gd name="connsiteY1044" fmla="*/ 400553 h 1017476"/>
                <a:gd name="connsiteX1045" fmla="*/ 2742420 w 7995826"/>
                <a:gd name="connsiteY1045" fmla="*/ 411379 h 1017476"/>
                <a:gd name="connsiteX1046" fmla="*/ 2737051 w 7995826"/>
                <a:gd name="connsiteY1046" fmla="*/ 514224 h 1017476"/>
                <a:gd name="connsiteX1047" fmla="*/ 2812213 w 7995826"/>
                <a:gd name="connsiteY1047" fmla="*/ 497985 h 1017476"/>
                <a:gd name="connsiteX1048" fmla="*/ 2817582 w 7995826"/>
                <a:gd name="connsiteY1048" fmla="*/ 497985 h 1017476"/>
                <a:gd name="connsiteX1049" fmla="*/ 2871269 w 7995826"/>
                <a:gd name="connsiteY1049" fmla="*/ 519637 h 1017476"/>
                <a:gd name="connsiteX1050" fmla="*/ 2946432 w 7995826"/>
                <a:gd name="connsiteY1050" fmla="*/ 546702 h 1017476"/>
                <a:gd name="connsiteX1051" fmla="*/ 2973275 w 7995826"/>
                <a:gd name="connsiteY1051" fmla="*/ 611656 h 1017476"/>
                <a:gd name="connsiteX1052" fmla="*/ 2946432 w 7995826"/>
                <a:gd name="connsiteY1052" fmla="*/ 638721 h 1017476"/>
                <a:gd name="connsiteX1053" fmla="*/ 2919588 w 7995826"/>
                <a:gd name="connsiteY1053" fmla="*/ 703675 h 1017476"/>
                <a:gd name="connsiteX1054" fmla="*/ 2898113 w 7995826"/>
                <a:gd name="connsiteY1054" fmla="*/ 736153 h 1017476"/>
                <a:gd name="connsiteX1055" fmla="*/ 2876638 w 7995826"/>
                <a:gd name="connsiteY1055" fmla="*/ 779456 h 1017476"/>
                <a:gd name="connsiteX1056" fmla="*/ 2865901 w 7995826"/>
                <a:gd name="connsiteY1056" fmla="*/ 795695 h 1017476"/>
                <a:gd name="connsiteX1057" fmla="*/ 2839057 w 7995826"/>
                <a:gd name="connsiteY1057" fmla="*/ 801107 h 1017476"/>
                <a:gd name="connsiteX1058" fmla="*/ 2833688 w 7995826"/>
                <a:gd name="connsiteY1058" fmla="*/ 801107 h 1017476"/>
                <a:gd name="connsiteX1059" fmla="*/ 2812213 w 7995826"/>
                <a:gd name="connsiteY1059" fmla="*/ 806520 h 1017476"/>
                <a:gd name="connsiteX1060" fmla="*/ 2790738 w 7995826"/>
                <a:gd name="connsiteY1060" fmla="*/ 784869 h 1017476"/>
                <a:gd name="connsiteX1061" fmla="*/ 2774632 w 7995826"/>
                <a:gd name="connsiteY1061" fmla="*/ 790282 h 1017476"/>
                <a:gd name="connsiteX1062" fmla="*/ 2785370 w 7995826"/>
                <a:gd name="connsiteY1062" fmla="*/ 817346 h 1017476"/>
                <a:gd name="connsiteX1063" fmla="*/ 2812213 w 7995826"/>
                <a:gd name="connsiteY1063" fmla="*/ 844411 h 1017476"/>
                <a:gd name="connsiteX1064" fmla="*/ 2855163 w 7995826"/>
                <a:gd name="connsiteY1064" fmla="*/ 855236 h 1017476"/>
                <a:gd name="connsiteX1065" fmla="*/ 2882007 w 7995826"/>
                <a:gd name="connsiteY1065" fmla="*/ 866062 h 1017476"/>
                <a:gd name="connsiteX1066" fmla="*/ 2924957 w 7995826"/>
                <a:gd name="connsiteY1066" fmla="*/ 876888 h 1017476"/>
                <a:gd name="connsiteX1067" fmla="*/ 2946432 w 7995826"/>
                <a:gd name="connsiteY1067" fmla="*/ 893127 h 1017476"/>
                <a:gd name="connsiteX1068" fmla="*/ 2941063 w 7995826"/>
                <a:gd name="connsiteY1068" fmla="*/ 931017 h 1017476"/>
                <a:gd name="connsiteX1069" fmla="*/ 2876638 w 7995826"/>
                <a:gd name="connsiteY1069" fmla="*/ 952668 h 1017476"/>
                <a:gd name="connsiteX1070" fmla="*/ 2855163 w 7995826"/>
                <a:gd name="connsiteY1070" fmla="*/ 947255 h 1017476"/>
                <a:gd name="connsiteX1071" fmla="*/ 2839057 w 7995826"/>
                <a:gd name="connsiteY1071" fmla="*/ 941842 h 1017476"/>
                <a:gd name="connsiteX1072" fmla="*/ 2817582 w 7995826"/>
                <a:gd name="connsiteY1072" fmla="*/ 941842 h 1017476"/>
                <a:gd name="connsiteX1073" fmla="*/ 2812213 w 7995826"/>
                <a:gd name="connsiteY1073" fmla="*/ 936430 h 1017476"/>
                <a:gd name="connsiteX1074" fmla="*/ 2785370 w 7995826"/>
                <a:gd name="connsiteY1074" fmla="*/ 920191 h 1017476"/>
                <a:gd name="connsiteX1075" fmla="*/ 2710207 w 7995826"/>
                <a:gd name="connsiteY1075" fmla="*/ 838998 h 1017476"/>
                <a:gd name="connsiteX1076" fmla="*/ 2694101 w 7995826"/>
                <a:gd name="connsiteY1076" fmla="*/ 811933 h 1017476"/>
                <a:gd name="connsiteX1077" fmla="*/ 2651151 w 7995826"/>
                <a:gd name="connsiteY1077" fmla="*/ 822759 h 1017476"/>
                <a:gd name="connsiteX1078" fmla="*/ 2624308 w 7995826"/>
                <a:gd name="connsiteY1078" fmla="*/ 833585 h 1017476"/>
                <a:gd name="connsiteX1079" fmla="*/ 2592095 w 7995826"/>
                <a:gd name="connsiteY1079" fmla="*/ 790282 h 1017476"/>
                <a:gd name="connsiteX1080" fmla="*/ 2575989 w 7995826"/>
                <a:gd name="connsiteY1080" fmla="*/ 746979 h 1017476"/>
                <a:gd name="connsiteX1081" fmla="*/ 2543777 w 7995826"/>
                <a:gd name="connsiteY1081" fmla="*/ 698263 h 1017476"/>
                <a:gd name="connsiteX1082" fmla="*/ 2522302 w 7995826"/>
                <a:gd name="connsiteY1082" fmla="*/ 660372 h 1017476"/>
                <a:gd name="connsiteX1083" fmla="*/ 2511564 w 7995826"/>
                <a:gd name="connsiteY1083" fmla="*/ 633308 h 1017476"/>
                <a:gd name="connsiteX1084" fmla="*/ 2516933 w 7995826"/>
                <a:gd name="connsiteY1084" fmla="*/ 595418 h 1017476"/>
                <a:gd name="connsiteX1085" fmla="*/ 2565252 w 7995826"/>
                <a:gd name="connsiteY1085" fmla="*/ 557528 h 1017476"/>
                <a:gd name="connsiteX1086" fmla="*/ 2538408 w 7995826"/>
                <a:gd name="connsiteY1086" fmla="*/ 584592 h 1017476"/>
                <a:gd name="connsiteX1087" fmla="*/ 2554514 w 7995826"/>
                <a:gd name="connsiteY1087" fmla="*/ 654959 h 1017476"/>
                <a:gd name="connsiteX1088" fmla="*/ 2597464 w 7995826"/>
                <a:gd name="connsiteY1088" fmla="*/ 725327 h 1017476"/>
                <a:gd name="connsiteX1089" fmla="*/ 2608202 w 7995826"/>
                <a:gd name="connsiteY1089" fmla="*/ 719914 h 1017476"/>
                <a:gd name="connsiteX1090" fmla="*/ 2635045 w 7995826"/>
                <a:gd name="connsiteY1090" fmla="*/ 779456 h 1017476"/>
                <a:gd name="connsiteX1091" fmla="*/ 2651151 w 7995826"/>
                <a:gd name="connsiteY1091" fmla="*/ 774043 h 1017476"/>
                <a:gd name="connsiteX1092" fmla="*/ 2688733 w 7995826"/>
                <a:gd name="connsiteY1092" fmla="*/ 763217 h 1017476"/>
                <a:gd name="connsiteX1093" fmla="*/ 2694101 w 7995826"/>
                <a:gd name="connsiteY1093" fmla="*/ 682024 h 1017476"/>
                <a:gd name="connsiteX1094" fmla="*/ 2651151 w 7995826"/>
                <a:gd name="connsiteY1094" fmla="*/ 682024 h 1017476"/>
                <a:gd name="connsiteX1095" fmla="*/ 2640414 w 7995826"/>
                <a:gd name="connsiteY1095" fmla="*/ 676611 h 1017476"/>
                <a:gd name="connsiteX1096" fmla="*/ 2651151 w 7995826"/>
                <a:gd name="connsiteY1096" fmla="*/ 660372 h 1017476"/>
                <a:gd name="connsiteX1097" fmla="*/ 2699470 w 7995826"/>
                <a:gd name="connsiteY1097" fmla="*/ 638721 h 1017476"/>
                <a:gd name="connsiteX1098" fmla="*/ 2699470 w 7995826"/>
                <a:gd name="connsiteY1098" fmla="*/ 584592 h 1017476"/>
                <a:gd name="connsiteX1099" fmla="*/ 2651151 w 7995826"/>
                <a:gd name="connsiteY1099" fmla="*/ 611656 h 1017476"/>
                <a:gd name="connsiteX1100" fmla="*/ 2645783 w 7995826"/>
                <a:gd name="connsiteY1100" fmla="*/ 617069 h 1017476"/>
                <a:gd name="connsiteX1101" fmla="*/ 2635045 w 7995826"/>
                <a:gd name="connsiteY1101" fmla="*/ 622482 h 1017476"/>
                <a:gd name="connsiteX1102" fmla="*/ 2618939 w 7995826"/>
                <a:gd name="connsiteY1102" fmla="*/ 633308 h 1017476"/>
                <a:gd name="connsiteX1103" fmla="*/ 2608202 w 7995826"/>
                <a:gd name="connsiteY1103" fmla="*/ 633308 h 1017476"/>
                <a:gd name="connsiteX1104" fmla="*/ 2575989 w 7995826"/>
                <a:gd name="connsiteY1104" fmla="*/ 649547 h 1017476"/>
                <a:gd name="connsiteX1105" fmla="*/ 2559883 w 7995826"/>
                <a:gd name="connsiteY1105" fmla="*/ 638721 h 1017476"/>
                <a:gd name="connsiteX1106" fmla="*/ 2554514 w 7995826"/>
                <a:gd name="connsiteY1106" fmla="*/ 600831 h 1017476"/>
                <a:gd name="connsiteX1107" fmla="*/ 2651151 w 7995826"/>
                <a:gd name="connsiteY1107" fmla="*/ 562940 h 1017476"/>
                <a:gd name="connsiteX1108" fmla="*/ 2661889 w 7995826"/>
                <a:gd name="connsiteY1108" fmla="*/ 562940 h 1017476"/>
                <a:gd name="connsiteX1109" fmla="*/ 2688733 w 7995826"/>
                <a:gd name="connsiteY1109" fmla="*/ 535876 h 1017476"/>
                <a:gd name="connsiteX1110" fmla="*/ 2688733 w 7995826"/>
                <a:gd name="connsiteY1110" fmla="*/ 460095 h 1017476"/>
                <a:gd name="connsiteX1111" fmla="*/ 2677995 w 7995826"/>
                <a:gd name="connsiteY1111" fmla="*/ 481747 h 1017476"/>
                <a:gd name="connsiteX1112" fmla="*/ 2651151 w 7995826"/>
                <a:gd name="connsiteY1112" fmla="*/ 497985 h 1017476"/>
                <a:gd name="connsiteX1113" fmla="*/ 2624308 w 7995826"/>
                <a:gd name="connsiteY1113" fmla="*/ 508811 h 1017476"/>
                <a:gd name="connsiteX1114" fmla="*/ 2575989 w 7995826"/>
                <a:gd name="connsiteY1114" fmla="*/ 443857 h 1017476"/>
                <a:gd name="connsiteX1115" fmla="*/ 2570620 w 7995826"/>
                <a:gd name="connsiteY1115" fmla="*/ 384315 h 1017476"/>
                <a:gd name="connsiteX1116" fmla="*/ 2516933 w 7995826"/>
                <a:gd name="connsiteY1116" fmla="*/ 411379 h 1017476"/>
                <a:gd name="connsiteX1117" fmla="*/ 2490090 w 7995826"/>
                <a:gd name="connsiteY1117" fmla="*/ 427618 h 1017476"/>
                <a:gd name="connsiteX1118" fmla="*/ 2431033 w 7995826"/>
                <a:gd name="connsiteY1118" fmla="*/ 460095 h 1017476"/>
                <a:gd name="connsiteX1119" fmla="*/ 2339765 w 7995826"/>
                <a:gd name="connsiteY1119" fmla="*/ 519637 h 1017476"/>
                <a:gd name="connsiteX1120" fmla="*/ 2302184 w 7995826"/>
                <a:gd name="connsiteY1120" fmla="*/ 492573 h 1017476"/>
                <a:gd name="connsiteX1121" fmla="*/ 2291446 w 7995826"/>
                <a:gd name="connsiteY1121" fmla="*/ 470921 h 1017476"/>
                <a:gd name="connsiteX1122" fmla="*/ 2302184 w 7995826"/>
                <a:gd name="connsiteY1122" fmla="*/ 416792 h 1017476"/>
                <a:gd name="connsiteX1123" fmla="*/ 2350503 w 7995826"/>
                <a:gd name="connsiteY1123" fmla="*/ 384315 h 1017476"/>
                <a:gd name="connsiteX1124" fmla="*/ 2371977 w 7995826"/>
                <a:gd name="connsiteY1124" fmla="*/ 357250 h 1017476"/>
                <a:gd name="connsiteX1125" fmla="*/ 2431033 w 7995826"/>
                <a:gd name="connsiteY1125" fmla="*/ 303122 h 1017476"/>
                <a:gd name="connsiteX1126" fmla="*/ 2452508 w 7995826"/>
                <a:gd name="connsiteY1126" fmla="*/ 281470 h 1017476"/>
                <a:gd name="connsiteX1127" fmla="*/ 2511564 w 7995826"/>
                <a:gd name="connsiteY1127" fmla="*/ 254406 h 1017476"/>
                <a:gd name="connsiteX1128" fmla="*/ 2581358 w 7995826"/>
                <a:gd name="connsiteY1128" fmla="*/ 254406 h 1017476"/>
                <a:gd name="connsiteX1129" fmla="*/ 2570620 w 7995826"/>
                <a:gd name="connsiteY1129" fmla="*/ 276057 h 1017476"/>
                <a:gd name="connsiteX1130" fmla="*/ 2495458 w 7995826"/>
                <a:gd name="connsiteY1130" fmla="*/ 341012 h 1017476"/>
                <a:gd name="connsiteX1131" fmla="*/ 2522302 w 7995826"/>
                <a:gd name="connsiteY1131" fmla="*/ 330186 h 1017476"/>
                <a:gd name="connsiteX1132" fmla="*/ 2608202 w 7995826"/>
                <a:gd name="connsiteY1132" fmla="*/ 286883 h 1017476"/>
                <a:gd name="connsiteX1133" fmla="*/ 2651151 w 7995826"/>
                <a:gd name="connsiteY1133" fmla="*/ 276057 h 1017476"/>
                <a:gd name="connsiteX1134" fmla="*/ 2661889 w 7995826"/>
                <a:gd name="connsiteY1134" fmla="*/ 270644 h 1017476"/>
                <a:gd name="connsiteX1135" fmla="*/ 2720945 w 7995826"/>
                <a:gd name="connsiteY1135" fmla="*/ 243580 h 1017476"/>
                <a:gd name="connsiteX1136" fmla="*/ 2742420 w 7995826"/>
                <a:gd name="connsiteY1136" fmla="*/ 173212 h 1017476"/>
                <a:gd name="connsiteX1137" fmla="*/ 2672626 w 7995826"/>
                <a:gd name="connsiteY1137" fmla="*/ 151561 h 1017476"/>
                <a:gd name="connsiteX1138" fmla="*/ 2651151 w 7995826"/>
                <a:gd name="connsiteY1138" fmla="*/ 140735 h 1017476"/>
                <a:gd name="connsiteX1139" fmla="*/ 2640414 w 7995826"/>
                <a:gd name="connsiteY1139" fmla="*/ 129909 h 1017476"/>
                <a:gd name="connsiteX1140" fmla="*/ 2635045 w 7995826"/>
                <a:gd name="connsiteY1140" fmla="*/ 129909 h 1017476"/>
                <a:gd name="connsiteX1141" fmla="*/ 2624308 w 7995826"/>
                <a:gd name="connsiteY1141" fmla="*/ 119083 h 1017476"/>
                <a:gd name="connsiteX1142" fmla="*/ 2602833 w 7995826"/>
                <a:gd name="connsiteY1142" fmla="*/ 102845 h 1017476"/>
                <a:gd name="connsiteX1143" fmla="*/ 2581358 w 7995826"/>
                <a:gd name="connsiteY1143" fmla="*/ 0 h 1017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</a:cxnLst>
              <a:rect l="l" t="t" r="r" b="b"/>
              <a:pathLst>
                <a:path w="7995826" h="1017476">
                  <a:moveTo>
                    <a:pt x="1369699" y="648424"/>
                  </a:moveTo>
                  <a:cubicBezTo>
                    <a:pt x="1364330" y="648424"/>
                    <a:pt x="1358960" y="648424"/>
                    <a:pt x="1358960" y="653824"/>
                  </a:cubicBezTo>
                  <a:cubicBezTo>
                    <a:pt x="1358960" y="653824"/>
                    <a:pt x="1369699" y="653824"/>
                    <a:pt x="1369699" y="648424"/>
                  </a:cubicBezTo>
                  <a:close/>
                  <a:moveTo>
                    <a:pt x="5436329" y="611361"/>
                  </a:moveTo>
                  <a:cubicBezTo>
                    <a:pt x="5436329" y="611361"/>
                    <a:pt x="5436329" y="616756"/>
                    <a:pt x="5436329" y="622152"/>
                  </a:cubicBezTo>
                  <a:cubicBezTo>
                    <a:pt x="5436329" y="632942"/>
                    <a:pt x="5436329" y="649127"/>
                    <a:pt x="5436329" y="649127"/>
                  </a:cubicBezTo>
                  <a:cubicBezTo>
                    <a:pt x="5436329" y="649127"/>
                    <a:pt x="5430958" y="676103"/>
                    <a:pt x="5430958" y="703079"/>
                  </a:cubicBezTo>
                  <a:cubicBezTo>
                    <a:pt x="5430958" y="739496"/>
                    <a:pt x="5427937" y="785017"/>
                    <a:pt x="5426426" y="805502"/>
                  </a:cubicBezTo>
                  <a:lnTo>
                    <a:pt x="5426163" y="808915"/>
                  </a:lnTo>
                  <a:lnTo>
                    <a:pt x="5425587" y="810981"/>
                  </a:lnTo>
                  <a:lnTo>
                    <a:pt x="5425587" y="816376"/>
                  </a:lnTo>
                  <a:lnTo>
                    <a:pt x="5426163" y="808915"/>
                  </a:lnTo>
                  <a:lnTo>
                    <a:pt x="5430287" y="794121"/>
                  </a:lnTo>
                  <a:cubicBezTo>
                    <a:pt x="5430958" y="788052"/>
                    <a:pt x="5430958" y="781308"/>
                    <a:pt x="5430958" y="773215"/>
                  </a:cubicBezTo>
                  <a:cubicBezTo>
                    <a:pt x="5436329" y="719264"/>
                    <a:pt x="5436329" y="649127"/>
                    <a:pt x="5436329" y="649127"/>
                  </a:cubicBezTo>
                  <a:cubicBezTo>
                    <a:pt x="5441701" y="611361"/>
                    <a:pt x="5436329" y="611361"/>
                    <a:pt x="5436329" y="611361"/>
                  </a:cubicBezTo>
                  <a:close/>
                  <a:moveTo>
                    <a:pt x="5412158" y="593827"/>
                  </a:moveTo>
                  <a:cubicBezTo>
                    <a:pt x="5410815" y="593827"/>
                    <a:pt x="5409472" y="595176"/>
                    <a:pt x="5409472" y="595176"/>
                  </a:cubicBezTo>
                  <a:cubicBezTo>
                    <a:pt x="5398729" y="600571"/>
                    <a:pt x="5398729" y="616756"/>
                    <a:pt x="5382615" y="616756"/>
                  </a:cubicBezTo>
                  <a:cubicBezTo>
                    <a:pt x="5377243" y="627547"/>
                    <a:pt x="5371872" y="638337"/>
                    <a:pt x="5366501" y="649127"/>
                  </a:cubicBezTo>
                  <a:cubicBezTo>
                    <a:pt x="5355758" y="665313"/>
                    <a:pt x="5334272" y="681498"/>
                    <a:pt x="5334272" y="713869"/>
                  </a:cubicBezTo>
                  <a:cubicBezTo>
                    <a:pt x="5302043" y="724659"/>
                    <a:pt x="5345015" y="789401"/>
                    <a:pt x="5366501" y="821771"/>
                  </a:cubicBezTo>
                  <a:cubicBezTo>
                    <a:pt x="5371872" y="821771"/>
                    <a:pt x="5371872" y="827167"/>
                    <a:pt x="5371872" y="827167"/>
                  </a:cubicBezTo>
                  <a:cubicBezTo>
                    <a:pt x="5377243" y="832562"/>
                    <a:pt x="5377243" y="832562"/>
                    <a:pt x="5382615" y="832562"/>
                  </a:cubicBezTo>
                  <a:cubicBezTo>
                    <a:pt x="5404101" y="821771"/>
                    <a:pt x="5398729" y="800191"/>
                    <a:pt x="5398729" y="778610"/>
                  </a:cubicBezTo>
                  <a:cubicBezTo>
                    <a:pt x="5398729" y="778610"/>
                    <a:pt x="5404101" y="778610"/>
                    <a:pt x="5398729" y="773215"/>
                  </a:cubicBezTo>
                  <a:cubicBezTo>
                    <a:pt x="5404101" y="757030"/>
                    <a:pt x="5404101" y="740844"/>
                    <a:pt x="5404101" y="719264"/>
                  </a:cubicBezTo>
                  <a:cubicBezTo>
                    <a:pt x="5409472" y="681498"/>
                    <a:pt x="5409472" y="638337"/>
                    <a:pt x="5414844" y="600571"/>
                  </a:cubicBezTo>
                  <a:cubicBezTo>
                    <a:pt x="5414844" y="595176"/>
                    <a:pt x="5413501" y="593827"/>
                    <a:pt x="5412158" y="593827"/>
                  </a:cubicBezTo>
                  <a:close/>
                  <a:moveTo>
                    <a:pt x="5532190" y="557804"/>
                  </a:moveTo>
                  <a:cubicBezTo>
                    <a:pt x="5527025" y="563256"/>
                    <a:pt x="5521860" y="579612"/>
                    <a:pt x="5521860" y="590515"/>
                  </a:cubicBezTo>
                  <a:cubicBezTo>
                    <a:pt x="5521860" y="595967"/>
                    <a:pt x="5521860" y="606871"/>
                    <a:pt x="5521860" y="601419"/>
                  </a:cubicBezTo>
                  <a:cubicBezTo>
                    <a:pt x="5516695" y="590515"/>
                    <a:pt x="5521860" y="563256"/>
                    <a:pt x="5532190" y="557804"/>
                  </a:cubicBezTo>
                  <a:close/>
                  <a:moveTo>
                    <a:pt x="2780001" y="548732"/>
                  </a:moveTo>
                  <a:cubicBezTo>
                    <a:pt x="2769263" y="549408"/>
                    <a:pt x="2758526" y="552115"/>
                    <a:pt x="2747789" y="557528"/>
                  </a:cubicBezTo>
                  <a:cubicBezTo>
                    <a:pt x="2753157" y="595418"/>
                    <a:pt x="2747789" y="611656"/>
                    <a:pt x="2753157" y="627895"/>
                  </a:cubicBezTo>
                  <a:cubicBezTo>
                    <a:pt x="2769263" y="627895"/>
                    <a:pt x="2796107" y="627895"/>
                    <a:pt x="2796107" y="649547"/>
                  </a:cubicBezTo>
                  <a:cubicBezTo>
                    <a:pt x="2796107" y="676611"/>
                    <a:pt x="2774632" y="682024"/>
                    <a:pt x="2753157" y="687437"/>
                  </a:cubicBezTo>
                  <a:cubicBezTo>
                    <a:pt x="2747789" y="703675"/>
                    <a:pt x="2747789" y="730740"/>
                    <a:pt x="2753157" y="741566"/>
                  </a:cubicBezTo>
                  <a:cubicBezTo>
                    <a:pt x="2785370" y="741566"/>
                    <a:pt x="2801476" y="736153"/>
                    <a:pt x="2812213" y="725327"/>
                  </a:cubicBezTo>
                  <a:cubicBezTo>
                    <a:pt x="2817582" y="719914"/>
                    <a:pt x="2822951" y="714501"/>
                    <a:pt x="2828320" y="703675"/>
                  </a:cubicBezTo>
                  <a:cubicBezTo>
                    <a:pt x="2833688" y="698263"/>
                    <a:pt x="2839057" y="692850"/>
                    <a:pt x="2839057" y="687437"/>
                  </a:cubicBezTo>
                  <a:cubicBezTo>
                    <a:pt x="2844426" y="671198"/>
                    <a:pt x="2849794" y="654959"/>
                    <a:pt x="2855163" y="644134"/>
                  </a:cubicBezTo>
                  <a:cubicBezTo>
                    <a:pt x="2865901" y="622482"/>
                    <a:pt x="2876638" y="611656"/>
                    <a:pt x="2876638" y="595418"/>
                  </a:cubicBezTo>
                  <a:cubicBezTo>
                    <a:pt x="2876638" y="584592"/>
                    <a:pt x="2871269" y="579179"/>
                    <a:pt x="2865901" y="568353"/>
                  </a:cubicBezTo>
                  <a:cubicBezTo>
                    <a:pt x="2849794" y="562940"/>
                    <a:pt x="2833688" y="557528"/>
                    <a:pt x="2812213" y="552115"/>
                  </a:cubicBezTo>
                  <a:cubicBezTo>
                    <a:pt x="2801476" y="549408"/>
                    <a:pt x="2790738" y="548055"/>
                    <a:pt x="2780001" y="548732"/>
                  </a:cubicBezTo>
                  <a:close/>
                  <a:moveTo>
                    <a:pt x="5558934" y="541548"/>
                  </a:moveTo>
                  <a:lnTo>
                    <a:pt x="5560597" y="545214"/>
                  </a:lnTo>
                  <a:cubicBezTo>
                    <a:pt x="5554786" y="550702"/>
                    <a:pt x="5543165" y="561677"/>
                    <a:pt x="5543165" y="572653"/>
                  </a:cubicBezTo>
                  <a:cubicBezTo>
                    <a:pt x="5543165" y="578140"/>
                    <a:pt x="5537354" y="583628"/>
                    <a:pt x="5537354" y="583628"/>
                  </a:cubicBezTo>
                  <a:cubicBezTo>
                    <a:pt x="5537354" y="575396"/>
                    <a:pt x="5538807" y="567165"/>
                    <a:pt x="5542438" y="559619"/>
                  </a:cubicBezTo>
                  <a:close/>
                  <a:moveTo>
                    <a:pt x="5800218" y="503437"/>
                  </a:moveTo>
                  <a:cubicBezTo>
                    <a:pt x="5789481" y="508835"/>
                    <a:pt x="5768006" y="519630"/>
                    <a:pt x="5768006" y="525028"/>
                  </a:cubicBezTo>
                  <a:cubicBezTo>
                    <a:pt x="5768006" y="530426"/>
                    <a:pt x="5768006" y="530426"/>
                    <a:pt x="5773375" y="530426"/>
                  </a:cubicBezTo>
                  <a:cubicBezTo>
                    <a:pt x="5784112" y="535824"/>
                    <a:pt x="5789481" y="541222"/>
                    <a:pt x="5800218" y="546620"/>
                  </a:cubicBezTo>
                  <a:cubicBezTo>
                    <a:pt x="5805587" y="552018"/>
                    <a:pt x="5810956" y="552018"/>
                    <a:pt x="5816325" y="557416"/>
                  </a:cubicBezTo>
                  <a:cubicBezTo>
                    <a:pt x="5832431" y="552018"/>
                    <a:pt x="5837800" y="530426"/>
                    <a:pt x="5837800" y="508835"/>
                  </a:cubicBezTo>
                  <a:cubicBezTo>
                    <a:pt x="5837800" y="508835"/>
                    <a:pt x="5832431" y="508835"/>
                    <a:pt x="5832431" y="508835"/>
                  </a:cubicBezTo>
                  <a:cubicBezTo>
                    <a:pt x="5827062" y="503437"/>
                    <a:pt x="5816325" y="503437"/>
                    <a:pt x="5805587" y="503437"/>
                  </a:cubicBezTo>
                  <a:cubicBezTo>
                    <a:pt x="5805587" y="503437"/>
                    <a:pt x="5805587" y="503437"/>
                    <a:pt x="5800218" y="503437"/>
                  </a:cubicBezTo>
                  <a:close/>
                  <a:moveTo>
                    <a:pt x="1477087" y="489424"/>
                  </a:moveTo>
                  <a:lnTo>
                    <a:pt x="1477087" y="491835"/>
                  </a:lnTo>
                  <a:lnTo>
                    <a:pt x="1477415" y="489528"/>
                  </a:lnTo>
                  <a:close/>
                  <a:moveTo>
                    <a:pt x="1482910" y="486435"/>
                  </a:moveTo>
                  <a:lnTo>
                    <a:pt x="1482730" y="486848"/>
                  </a:lnTo>
                  <a:lnTo>
                    <a:pt x="1485142" y="490485"/>
                  </a:lnTo>
                  <a:cubicBezTo>
                    <a:pt x="1486484" y="490485"/>
                    <a:pt x="1487826" y="489135"/>
                    <a:pt x="1487826" y="486435"/>
                  </a:cubicBezTo>
                  <a:close/>
                  <a:moveTo>
                    <a:pt x="4529328" y="409720"/>
                  </a:moveTo>
                  <a:cubicBezTo>
                    <a:pt x="4524627" y="410396"/>
                    <a:pt x="4519254" y="413098"/>
                    <a:pt x="4513882" y="415800"/>
                  </a:cubicBezTo>
                  <a:cubicBezTo>
                    <a:pt x="4508509" y="415800"/>
                    <a:pt x="4508509" y="415800"/>
                    <a:pt x="4503136" y="415800"/>
                  </a:cubicBezTo>
                  <a:cubicBezTo>
                    <a:pt x="4497764" y="442818"/>
                    <a:pt x="4487019" y="453625"/>
                    <a:pt x="4487019" y="480644"/>
                  </a:cubicBezTo>
                  <a:cubicBezTo>
                    <a:pt x="4497764" y="475240"/>
                    <a:pt x="4508509" y="469836"/>
                    <a:pt x="4513882" y="459029"/>
                  </a:cubicBezTo>
                  <a:cubicBezTo>
                    <a:pt x="4519254" y="459029"/>
                    <a:pt x="4519254" y="453625"/>
                    <a:pt x="4519254" y="453625"/>
                  </a:cubicBezTo>
                  <a:cubicBezTo>
                    <a:pt x="4530000" y="442818"/>
                    <a:pt x="4540745" y="432011"/>
                    <a:pt x="4540745" y="415800"/>
                  </a:cubicBezTo>
                  <a:cubicBezTo>
                    <a:pt x="4538058" y="410396"/>
                    <a:pt x="4534029" y="409045"/>
                    <a:pt x="4529328" y="409720"/>
                  </a:cubicBezTo>
                  <a:close/>
                  <a:moveTo>
                    <a:pt x="7685466" y="390189"/>
                  </a:moveTo>
                  <a:cubicBezTo>
                    <a:pt x="7723058" y="384781"/>
                    <a:pt x="7749909" y="406411"/>
                    <a:pt x="7771390" y="428042"/>
                  </a:cubicBezTo>
                  <a:cubicBezTo>
                    <a:pt x="7782131" y="455080"/>
                    <a:pt x="7771390" y="465896"/>
                    <a:pt x="7766020" y="482119"/>
                  </a:cubicBezTo>
                  <a:cubicBezTo>
                    <a:pt x="7755279" y="492934"/>
                    <a:pt x="7755279" y="514564"/>
                    <a:pt x="7744539" y="525380"/>
                  </a:cubicBezTo>
                  <a:cubicBezTo>
                    <a:pt x="7739168" y="536195"/>
                    <a:pt x="7723058" y="541603"/>
                    <a:pt x="7728428" y="557826"/>
                  </a:cubicBezTo>
                  <a:cubicBezTo>
                    <a:pt x="7744539" y="568641"/>
                    <a:pt x="7771390" y="557826"/>
                    <a:pt x="7798242" y="557826"/>
                  </a:cubicBezTo>
                  <a:cubicBezTo>
                    <a:pt x="7808982" y="557826"/>
                    <a:pt x="7814352" y="568641"/>
                    <a:pt x="7825093" y="563234"/>
                  </a:cubicBezTo>
                  <a:cubicBezTo>
                    <a:pt x="7835834" y="574049"/>
                    <a:pt x="7857315" y="574049"/>
                    <a:pt x="7862685" y="584864"/>
                  </a:cubicBezTo>
                  <a:cubicBezTo>
                    <a:pt x="7894907" y="579457"/>
                    <a:pt x="7900277" y="611902"/>
                    <a:pt x="7889536" y="628125"/>
                  </a:cubicBezTo>
                  <a:cubicBezTo>
                    <a:pt x="7889536" y="633533"/>
                    <a:pt x="7889536" y="638941"/>
                    <a:pt x="7894907" y="638941"/>
                  </a:cubicBezTo>
                  <a:cubicBezTo>
                    <a:pt x="7900277" y="660571"/>
                    <a:pt x="7894907" y="671387"/>
                    <a:pt x="7884166" y="676794"/>
                  </a:cubicBezTo>
                  <a:cubicBezTo>
                    <a:pt x="7873426" y="682202"/>
                    <a:pt x="7862685" y="676794"/>
                    <a:pt x="7846574" y="676794"/>
                  </a:cubicBezTo>
                  <a:cubicBezTo>
                    <a:pt x="7841204" y="676794"/>
                    <a:pt x="7835834" y="676794"/>
                    <a:pt x="7835834" y="676794"/>
                  </a:cubicBezTo>
                  <a:cubicBezTo>
                    <a:pt x="7830463" y="676794"/>
                    <a:pt x="7819723" y="676794"/>
                    <a:pt x="7808982" y="676794"/>
                  </a:cubicBezTo>
                  <a:cubicBezTo>
                    <a:pt x="7792871" y="671387"/>
                    <a:pt x="7776760" y="676794"/>
                    <a:pt x="7760650" y="671387"/>
                  </a:cubicBezTo>
                  <a:cubicBezTo>
                    <a:pt x="7749909" y="671387"/>
                    <a:pt x="7749909" y="682202"/>
                    <a:pt x="7739168" y="682202"/>
                  </a:cubicBezTo>
                  <a:cubicBezTo>
                    <a:pt x="7744539" y="709240"/>
                    <a:pt x="7739168" y="747094"/>
                    <a:pt x="7739168" y="779540"/>
                  </a:cubicBezTo>
                  <a:cubicBezTo>
                    <a:pt x="7739168" y="795763"/>
                    <a:pt x="7733798" y="811985"/>
                    <a:pt x="7733798" y="839024"/>
                  </a:cubicBezTo>
                  <a:cubicBezTo>
                    <a:pt x="7733798" y="844431"/>
                    <a:pt x="7728428" y="855247"/>
                    <a:pt x="7728428" y="866062"/>
                  </a:cubicBezTo>
                  <a:cubicBezTo>
                    <a:pt x="7728428" y="876877"/>
                    <a:pt x="7728428" y="887693"/>
                    <a:pt x="7723058" y="898508"/>
                  </a:cubicBezTo>
                  <a:cubicBezTo>
                    <a:pt x="7723058" y="925546"/>
                    <a:pt x="7717687" y="952584"/>
                    <a:pt x="7696206" y="974215"/>
                  </a:cubicBezTo>
                  <a:cubicBezTo>
                    <a:pt x="7690836" y="990438"/>
                    <a:pt x="7680095" y="1001253"/>
                    <a:pt x="7669355" y="1012069"/>
                  </a:cubicBezTo>
                  <a:cubicBezTo>
                    <a:pt x="7663985" y="1012069"/>
                    <a:pt x="7658614" y="1012069"/>
                    <a:pt x="7653244" y="1017476"/>
                  </a:cubicBezTo>
                  <a:cubicBezTo>
                    <a:pt x="7647874" y="1012069"/>
                    <a:pt x="7637133" y="1006661"/>
                    <a:pt x="7637133" y="1006661"/>
                  </a:cubicBezTo>
                  <a:cubicBezTo>
                    <a:pt x="7626393" y="1006661"/>
                    <a:pt x="7621022" y="1006661"/>
                    <a:pt x="7621022" y="1006661"/>
                  </a:cubicBezTo>
                  <a:cubicBezTo>
                    <a:pt x="7572690" y="985030"/>
                    <a:pt x="7572690" y="985030"/>
                    <a:pt x="7572690" y="985030"/>
                  </a:cubicBezTo>
                  <a:cubicBezTo>
                    <a:pt x="7540468" y="974215"/>
                    <a:pt x="7540468" y="974215"/>
                    <a:pt x="7540468" y="974215"/>
                  </a:cubicBezTo>
                  <a:cubicBezTo>
                    <a:pt x="7535098" y="974215"/>
                    <a:pt x="7535098" y="963400"/>
                    <a:pt x="7524357" y="952584"/>
                  </a:cubicBezTo>
                  <a:cubicBezTo>
                    <a:pt x="7518987" y="941769"/>
                    <a:pt x="7502876" y="930954"/>
                    <a:pt x="7492135" y="925546"/>
                  </a:cubicBezTo>
                  <a:cubicBezTo>
                    <a:pt x="7497506" y="920138"/>
                    <a:pt x="7497506" y="930954"/>
                    <a:pt x="7502876" y="925546"/>
                  </a:cubicBezTo>
                  <a:cubicBezTo>
                    <a:pt x="7508246" y="909323"/>
                    <a:pt x="7497506" y="903915"/>
                    <a:pt x="7486765" y="903915"/>
                  </a:cubicBezTo>
                  <a:cubicBezTo>
                    <a:pt x="7486765" y="887693"/>
                    <a:pt x="7476025" y="882285"/>
                    <a:pt x="7470654" y="871470"/>
                  </a:cubicBezTo>
                  <a:lnTo>
                    <a:pt x="7468172" y="843974"/>
                  </a:lnTo>
                  <a:lnTo>
                    <a:pt x="7464492" y="841871"/>
                  </a:lnTo>
                  <a:cubicBezTo>
                    <a:pt x="7463846" y="840579"/>
                    <a:pt x="7463846" y="839288"/>
                    <a:pt x="7463846" y="839288"/>
                  </a:cubicBezTo>
                  <a:lnTo>
                    <a:pt x="7467961" y="841640"/>
                  </a:lnTo>
                  <a:lnTo>
                    <a:pt x="7465284" y="811985"/>
                  </a:lnTo>
                  <a:cubicBezTo>
                    <a:pt x="7465284" y="806578"/>
                    <a:pt x="7459914" y="795763"/>
                    <a:pt x="7465284" y="795763"/>
                  </a:cubicBezTo>
                  <a:cubicBezTo>
                    <a:pt x="7465284" y="795763"/>
                    <a:pt x="7465284" y="801170"/>
                    <a:pt x="7465284" y="801170"/>
                  </a:cubicBezTo>
                  <a:cubicBezTo>
                    <a:pt x="7470654" y="801170"/>
                    <a:pt x="7470654" y="795763"/>
                    <a:pt x="7470654" y="790355"/>
                  </a:cubicBezTo>
                  <a:cubicBezTo>
                    <a:pt x="7481395" y="801170"/>
                    <a:pt x="7481395" y="822801"/>
                    <a:pt x="7502876" y="828208"/>
                  </a:cubicBezTo>
                  <a:cubicBezTo>
                    <a:pt x="7508246" y="828208"/>
                    <a:pt x="7497506" y="801170"/>
                    <a:pt x="7502876" y="811985"/>
                  </a:cubicBezTo>
                  <a:cubicBezTo>
                    <a:pt x="7502876" y="817393"/>
                    <a:pt x="7508246" y="828208"/>
                    <a:pt x="7513617" y="833616"/>
                  </a:cubicBezTo>
                  <a:cubicBezTo>
                    <a:pt x="7518987" y="844431"/>
                    <a:pt x="7551209" y="855247"/>
                    <a:pt x="7572690" y="855247"/>
                  </a:cubicBezTo>
                  <a:cubicBezTo>
                    <a:pt x="7583430" y="860654"/>
                    <a:pt x="7621022" y="871470"/>
                    <a:pt x="7626393" y="871470"/>
                  </a:cubicBezTo>
                  <a:cubicBezTo>
                    <a:pt x="7642503" y="866062"/>
                    <a:pt x="7653244" y="844431"/>
                    <a:pt x="7658614" y="833616"/>
                  </a:cubicBezTo>
                  <a:cubicBezTo>
                    <a:pt x="7658614" y="811985"/>
                    <a:pt x="7663985" y="801170"/>
                    <a:pt x="7663985" y="784947"/>
                  </a:cubicBezTo>
                  <a:cubicBezTo>
                    <a:pt x="7663985" y="768724"/>
                    <a:pt x="7663985" y="768724"/>
                    <a:pt x="7663985" y="768724"/>
                  </a:cubicBezTo>
                  <a:cubicBezTo>
                    <a:pt x="7663985" y="741686"/>
                    <a:pt x="7669355" y="714648"/>
                    <a:pt x="7669355" y="687610"/>
                  </a:cubicBezTo>
                  <a:cubicBezTo>
                    <a:pt x="7658614" y="682202"/>
                    <a:pt x="7653244" y="693017"/>
                    <a:pt x="7647874" y="698425"/>
                  </a:cubicBezTo>
                  <a:cubicBezTo>
                    <a:pt x="7642503" y="698425"/>
                    <a:pt x="7637133" y="703832"/>
                    <a:pt x="7631763" y="703832"/>
                  </a:cubicBezTo>
                  <a:cubicBezTo>
                    <a:pt x="7626393" y="703832"/>
                    <a:pt x="7626393" y="709240"/>
                    <a:pt x="7621022" y="709240"/>
                  </a:cubicBezTo>
                  <a:cubicBezTo>
                    <a:pt x="7621022" y="709240"/>
                    <a:pt x="7615652" y="714648"/>
                    <a:pt x="7610282" y="714648"/>
                  </a:cubicBezTo>
                  <a:cubicBezTo>
                    <a:pt x="7604911" y="720055"/>
                    <a:pt x="7599541" y="720055"/>
                    <a:pt x="7599541" y="720055"/>
                  </a:cubicBezTo>
                  <a:cubicBezTo>
                    <a:pt x="7594171" y="720055"/>
                    <a:pt x="7583430" y="725463"/>
                    <a:pt x="7578060" y="725463"/>
                  </a:cubicBezTo>
                  <a:cubicBezTo>
                    <a:pt x="7551209" y="736278"/>
                    <a:pt x="7540468" y="736278"/>
                    <a:pt x="7524357" y="741686"/>
                  </a:cubicBezTo>
                  <a:cubicBezTo>
                    <a:pt x="7502876" y="752501"/>
                    <a:pt x="7492135" y="741686"/>
                    <a:pt x="7481395" y="736278"/>
                  </a:cubicBezTo>
                  <a:cubicBezTo>
                    <a:pt x="7470654" y="725463"/>
                    <a:pt x="7465284" y="714648"/>
                    <a:pt x="7454543" y="703832"/>
                  </a:cubicBezTo>
                  <a:cubicBezTo>
                    <a:pt x="7454543" y="698425"/>
                    <a:pt x="7443803" y="693017"/>
                    <a:pt x="7443803" y="693017"/>
                  </a:cubicBezTo>
                  <a:cubicBezTo>
                    <a:pt x="7433062" y="676794"/>
                    <a:pt x="7427692" y="649756"/>
                    <a:pt x="7433062" y="638941"/>
                  </a:cubicBezTo>
                  <a:cubicBezTo>
                    <a:pt x="7433062" y="628125"/>
                    <a:pt x="7449173" y="622718"/>
                    <a:pt x="7459914" y="611902"/>
                  </a:cubicBezTo>
                  <a:cubicBezTo>
                    <a:pt x="7481395" y="611902"/>
                    <a:pt x="7497506" y="617310"/>
                    <a:pt x="7513617" y="628125"/>
                  </a:cubicBezTo>
                  <a:cubicBezTo>
                    <a:pt x="7551209" y="628125"/>
                    <a:pt x="7578060" y="617310"/>
                    <a:pt x="7599541" y="601087"/>
                  </a:cubicBezTo>
                  <a:cubicBezTo>
                    <a:pt x="7615652" y="601087"/>
                    <a:pt x="7615652" y="595679"/>
                    <a:pt x="7631763" y="595679"/>
                  </a:cubicBezTo>
                  <a:cubicBezTo>
                    <a:pt x="7637133" y="574049"/>
                    <a:pt x="7621022" y="563234"/>
                    <a:pt x="7621022" y="547011"/>
                  </a:cubicBezTo>
                  <a:cubicBezTo>
                    <a:pt x="7621022" y="536195"/>
                    <a:pt x="7626393" y="530787"/>
                    <a:pt x="7626393" y="519972"/>
                  </a:cubicBezTo>
                  <a:cubicBezTo>
                    <a:pt x="7626393" y="509157"/>
                    <a:pt x="7637133" y="514564"/>
                    <a:pt x="7642503" y="509157"/>
                  </a:cubicBezTo>
                  <a:cubicBezTo>
                    <a:pt x="7647874" y="492934"/>
                    <a:pt x="7663985" y="487526"/>
                    <a:pt x="7669355" y="471303"/>
                  </a:cubicBezTo>
                  <a:cubicBezTo>
                    <a:pt x="7669355" y="471303"/>
                    <a:pt x="7669355" y="465896"/>
                    <a:pt x="7669355" y="465896"/>
                  </a:cubicBezTo>
                  <a:cubicBezTo>
                    <a:pt x="7663985" y="460488"/>
                    <a:pt x="7653244" y="465896"/>
                    <a:pt x="7642503" y="465896"/>
                  </a:cubicBezTo>
                  <a:cubicBezTo>
                    <a:pt x="7637133" y="465896"/>
                    <a:pt x="7637133" y="465896"/>
                    <a:pt x="7631763" y="465896"/>
                  </a:cubicBezTo>
                  <a:cubicBezTo>
                    <a:pt x="7631763" y="465896"/>
                    <a:pt x="7626393" y="471303"/>
                    <a:pt x="7621022" y="471303"/>
                  </a:cubicBezTo>
                  <a:cubicBezTo>
                    <a:pt x="7610282" y="476711"/>
                    <a:pt x="7599541" y="482119"/>
                    <a:pt x="7588801" y="487526"/>
                  </a:cubicBezTo>
                  <a:cubicBezTo>
                    <a:pt x="7583430" y="492934"/>
                    <a:pt x="7578060" y="498342"/>
                    <a:pt x="7572690" y="503749"/>
                  </a:cubicBezTo>
                  <a:cubicBezTo>
                    <a:pt x="7567319" y="509157"/>
                    <a:pt x="7561949" y="514564"/>
                    <a:pt x="7551209" y="514564"/>
                  </a:cubicBezTo>
                  <a:cubicBezTo>
                    <a:pt x="7540468" y="525380"/>
                    <a:pt x="7529727" y="536195"/>
                    <a:pt x="7508246" y="541603"/>
                  </a:cubicBezTo>
                  <a:cubicBezTo>
                    <a:pt x="7502876" y="547011"/>
                    <a:pt x="7481395" y="547011"/>
                    <a:pt x="7481395" y="547011"/>
                  </a:cubicBezTo>
                  <a:cubicBezTo>
                    <a:pt x="7465284" y="547011"/>
                    <a:pt x="7438433" y="530787"/>
                    <a:pt x="7433062" y="509157"/>
                  </a:cubicBezTo>
                  <a:cubicBezTo>
                    <a:pt x="7433062" y="503749"/>
                    <a:pt x="7433062" y="487526"/>
                    <a:pt x="7433062" y="476711"/>
                  </a:cubicBezTo>
                  <a:cubicBezTo>
                    <a:pt x="7443803" y="460488"/>
                    <a:pt x="7459914" y="476711"/>
                    <a:pt x="7476025" y="487526"/>
                  </a:cubicBezTo>
                  <a:cubicBezTo>
                    <a:pt x="7502876" y="476711"/>
                    <a:pt x="7524357" y="455080"/>
                    <a:pt x="7556579" y="438857"/>
                  </a:cubicBezTo>
                  <a:cubicBezTo>
                    <a:pt x="7567319" y="433450"/>
                    <a:pt x="7583430" y="428042"/>
                    <a:pt x="7599541" y="422634"/>
                  </a:cubicBezTo>
                  <a:cubicBezTo>
                    <a:pt x="7615652" y="417227"/>
                    <a:pt x="7637133" y="417227"/>
                    <a:pt x="7653244" y="411819"/>
                  </a:cubicBezTo>
                  <a:cubicBezTo>
                    <a:pt x="7663985" y="406411"/>
                    <a:pt x="7674725" y="395596"/>
                    <a:pt x="7685466" y="390189"/>
                  </a:cubicBezTo>
                  <a:close/>
                  <a:moveTo>
                    <a:pt x="2699470" y="330186"/>
                  </a:moveTo>
                  <a:cubicBezTo>
                    <a:pt x="2677995" y="330186"/>
                    <a:pt x="2667258" y="335599"/>
                    <a:pt x="2651151" y="341012"/>
                  </a:cubicBezTo>
                  <a:cubicBezTo>
                    <a:pt x="2640414" y="351838"/>
                    <a:pt x="2624308" y="357250"/>
                    <a:pt x="2613570" y="357250"/>
                  </a:cubicBezTo>
                  <a:cubicBezTo>
                    <a:pt x="2608202" y="368076"/>
                    <a:pt x="2608202" y="373489"/>
                    <a:pt x="2608202" y="384315"/>
                  </a:cubicBezTo>
                  <a:cubicBezTo>
                    <a:pt x="2602833" y="416792"/>
                    <a:pt x="2618939" y="454682"/>
                    <a:pt x="2635045" y="454682"/>
                  </a:cubicBezTo>
                  <a:cubicBezTo>
                    <a:pt x="2640414" y="454682"/>
                    <a:pt x="2645783" y="454682"/>
                    <a:pt x="2651151" y="449269"/>
                  </a:cubicBezTo>
                  <a:cubicBezTo>
                    <a:pt x="2656520" y="443857"/>
                    <a:pt x="2661889" y="443857"/>
                    <a:pt x="2667258" y="438444"/>
                  </a:cubicBezTo>
                  <a:cubicBezTo>
                    <a:pt x="2677995" y="427618"/>
                    <a:pt x="2688733" y="422205"/>
                    <a:pt x="2694101" y="411379"/>
                  </a:cubicBezTo>
                  <a:cubicBezTo>
                    <a:pt x="2699470" y="389728"/>
                    <a:pt x="2688733" y="357250"/>
                    <a:pt x="2699470" y="330186"/>
                  </a:cubicBezTo>
                  <a:close/>
                  <a:moveTo>
                    <a:pt x="3624137" y="177074"/>
                  </a:moveTo>
                  <a:cubicBezTo>
                    <a:pt x="3632866" y="175724"/>
                    <a:pt x="3640923" y="175724"/>
                    <a:pt x="3648980" y="178425"/>
                  </a:cubicBezTo>
                  <a:cubicBezTo>
                    <a:pt x="3659723" y="178425"/>
                    <a:pt x="3670466" y="183828"/>
                    <a:pt x="3675837" y="183828"/>
                  </a:cubicBezTo>
                  <a:cubicBezTo>
                    <a:pt x="3691952" y="189232"/>
                    <a:pt x="3718809" y="189232"/>
                    <a:pt x="3734923" y="189232"/>
                  </a:cubicBezTo>
                  <a:cubicBezTo>
                    <a:pt x="3745666" y="189232"/>
                    <a:pt x="3756409" y="178425"/>
                    <a:pt x="3767152" y="178425"/>
                  </a:cubicBezTo>
                  <a:cubicBezTo>
                    <a:pt x="3777895" y="178425"/>
                    <a:pt x="3788638" y="183828"/>
                    <a:pt x="3799381" y="183828"/>
                  </a:cubicBezTo>
                  <a:cubicBezTo>
                    <a:pt x="3799381" y="189232"/>
                    <a:pt x="3810123" y="189232"/>
                    <a:pt x="3815495" y="194635"/>
                  </a:cubicBezTo>
                  <a:cubicBezTo>
                    <a:pt x="3826238" y="205441"/>
                    <a:pt x="3831609" y="216248"/>
                    <a:pt x="3836981" y="227054"/>
                  </a:cubicBezTo>
                  <a:cubicBezTo>
                    <a:pt x="3847724" y="259474"/>
                    <a:pt x="3826238" y="281086"/>
                    <a:pt x="3794009" y="286490"/>
                  </a:cubicBezTo>
                  <a:cubicBezTo>
                    <a:pt x="3777895" y="297296"/>
                    <a:pt x="3772523" y="318909"/>
                    <a:pt x="3751038" y="329716"/>
                  </a:cubicBezTo>
                  <a:cubicBezTo>
                    <a:pt x="3740295" y="340522"/>
                    <a:pt x="3729552" y="345925"/>
                    <a:pt x="3718809" y="356732"/>
                  </a:cubicBezTo>
                  <a:cubicBezTo>
                    <a:pt x="3708066" y="356732"/>
                    <a:pt x="3708066" y="367538"/>
                    <a:pt x="3697323" y="367538"/>
                  </a:cubicBezTo>
                  <a:cubicBezTo>
                    <a:pt x="3691952" y="378345"/>
                    <a:pt x="3697323" y="378345"/>
                    <a:pt x="3702695" y="378345"/>
                  </a:cubicBezTo>
                  <a:cubicBezTo>
                    <a:pt x="3702695" y="383748"/>
                    <a:pt x="3702695" y="389151"/>
                    <a:pt x="3708066" y="389151"/>
                  </a:cubicBezTo>
                  <a:cubicBezTo>
                    <a:pt x="3718809" y="405361"/>
                    <a:pt x="3729552" y="416167"/>
                    <a:pt x="3740295" y="432377"/>
                  </a:cubicBezTo>
                  <a:cubicBezTo>
                    <a:pt x="3756409" y="437780"/>
                    <a:pt x="3783266" y="432377"/>
                    <a:pt x="3804752" y="437780"/>
                  </a:cubicBezTo>
                  <a:cubicBezTo>
                    <a:pt x="3815495" y="437780"/>
                    <a:pt x="3826238" y="432377"/>
                    <a:pt x="3836981" y="437780"/>
                  </a:cubicBezTo>
                  <a:cubicBezTo>
                    <a:pt x="3853095" y="437780"/>
                    <a:pt x="3853095" y="437780"/>
                    <a:pt x="3863838" y="432377"/>
                  </a:cubicBezTo>
                  <a:cubicBezTo>
                    <a:pt x="3890695" y="432377"/>
                    <a:pt x="3912181" y="459393"/>
                    <a:pt x="3922924" y="475603"/>
                  </a:cubicBezTo>
                  <a:cubicBezTo>
                    <a:pt x="3928295" y="481006"/>
                    <a:pt x="3933667" y="491812"/>
                    <a:pt x="3928295" y="491812"/>
                  </a:cubicBezTo>
                  <a:cubicBezTo>
                    <a:pt x="3933667" y="497216"/>
                    <a:pt x="3928295" y="502619"/>
                    <a:pt x="3928295" y="508022"/>
                  </a:cubicBezTo>
                  <a:cubicBezTo>
                    <a:pt x="3928295" y="518829"/>
                    <a:pt x="3928295" y="524232"/>
                    <a:pt x="3922924" y="535038"/>
                  </a:cubicBezTo>
                  <a:cubicBezTo>
                    <a:pt x="3912181" y="540442"/>
                    <a:pt x="3901438" y="545845"/>
                    <a:pt x="3890695" y="545845"/>
                  </a:cubicBezTo>
                  <a:cubicBezTo>
                    <a:pt x="3879952" y="545845"/>
                    <a:pt x="3863838" y="529635"/>
                    <a:pt x="3847724" y="529635"/>
                  </a:cubicBezTo>
                  <a:cubicBezTo>
                    <a:pt x="3820866" y="524232"/>
                    <a:pt x="3794009" y="535038"/>
                    <a:pt x="3761780" y="529635"/>
                  </a:cubicBezTo>
                  <a:cubicBezTo>
                    <a:pt x="3761780" y="551248"/>
                    <a:pt x="3761780" y="567458"/>
                    <a:pt x="3756409" y="583668"/>
                  </a:cubicBezTo>
                  <a:cubicBezTo>
                    <a:pt x="3756409" y="599877"/>
                    <a:pt x="3756409" y="605281"/>
                    <a:pt x="3751038" y="621490"/>
                  </a:cubicBezTo>
                  <a:cubicBezTo>
                    <a:pt x="3751038" y="637700"/>
                    <a:pt x="3751038" y="637700"/>
                    <a:pt x="3745666" y="648506"/>
                  </a:cubicBezTo>
                  <a:cubicBezTo>
                    <a:pt x="3740295" y="675523"/>
                    <a:pt x="3734923" y="697136"/>
                    <a:pt x="3729552" y="713345"/>
                  </a:cubicBezTo>
                  <a:cubicBezTo>
                    <a:pt x="3713437" y="745765"/>
                    <a:pt x="3713437" y="805200"/>
                    <a:pt x="3691952" y="843023"/>
                  </a:cubicBezTo>
                  <a:cubicBezTo>
                    <a:pt x="3681209" y="859232"/>
                    <a:pt x="3670466" y="875442"/>
                    <a:pt x="3643609" y="864636"/>
                  </a:cubicBezTo>
                  <a:cubicBezTo>
                    <a:pt x="3643609" y="864636"/>
                    <a:pt x="3632866" y="859232"/>
                    <a:pt x="3632866" y="859232"/>
                  </a:cubicBezTo>
                  <a:cubicBezTo>
                    <a:pt x="3627494" y="859232"/>
                    <a:pt x="3627494" y="853829"/>
                    <a:pt x="3622123" y="848426"/>
                  </a:cubicBezTo>
                  <a:cubicBezTo>
                    <a:pt x="3616751" y="843023"/>
                    <a:pt x="3606008" y="843023"/>
                    <a:pt x="3600637" y="843023"/>
                  </a:cubicBezTo>
                  <a:cubicBezTo>
                    <a:pt x="3595266" y="837620"/>
                    <a:pt x="3589894" y="821410"/>
                    <a:pt x="3579151" y="816007"/>
                  </a:cubicBezTo>
                  <a:cubicBezTo>
                    <a:pt x="3573780" y="799797"/>
                    <a:pt x="3568408" y="783587"/>
                    <a:pt x="3552294" y="778184"/>
                  </a:cubicBezTo>
                  <a:cubicBezTo>
                    <a:pt x="3552294" y="767378"/>
                    <a:pt x="3546923" y="761974"/>
                    <a:pt x="3536180" y="756571"/>
                  </a:cubicBezTo>
                  <a:cubicBezTo>
                    <a:pt x="3536180" y="740361"/>
                    <a:pt x="3525437" y="724152"/>
                    <a:pt x="3525437" y="707942"/>
                  </a:cubicBezTo>
                  <a:cubicBezTo>
                    <a:pt x="3525437" y="697136"/>
                    <a:pt x="3530808" y="697136"/>
                    <a:pt x="3525437" y="686329"/>
                  </a:cubicBezTo>
                  <a:cubicBezTo>
                    <a:pt x="3525437" y="680926"/>
                    <a:pt x="3525437" y="675523"/>
                    <a:pt x="3525437" y="670119"/>
                  </a:cubicBezTo>
                  <a:cubicBezTo>
                    <a:pt x="3520065" y="664716"/>
                    <a:pt x="3520065" y="659313"/>
                    <a:pt x="3520065" y="653910"/>
                  </a:cubicBezTo>
                  <a:cubicBezTo>
                    <a:pt x="3514694" y="643103"/>
                    <a:pt x="3498579" y="621490"/>
                    <a:pt x="3520065" y="610684"/>
                  </a:cubicBezTo>
                  <a:cubicBezTo>
                    <a:pt x="3514694" y="626894"/>
                    <a:pt x="3525437" y="643103"/>
                    <a:pt x="3530808" y="653910"/>
                  </a:cubicBezTo>
                  <a:cubicBezTo>
                    <a:pt x="3536180" y="680926"/>
                    <a:pt x="3557665" y="691732"/>
                    <a:pt x="3573780" y="707942"/>
                  </a:cubicBezTo>
                  <a:cubicBezTo>
                    <a:pt x="3589894" y="713345"/>
                    <a:pt x="3600637" y="718748"/>
                    <a:pt x="3622123" y="718748"/>
                  </a:cubicBezTo>
                  <a:cubicBezTo>
                    <a:pt x="3627494" y="713345"/>
                    <a:pt x="3638237" y="702539"/>
                    <a:pt x="3643609" y="691732"/>
                  </a:cubicBezTo>
                  <a:cubicBezTo>
                    <a:pt x="3659723" y="675523"/>
                    <a:pt x="3670466" y="616087"/>
                    <a:pt x="3681209" y="583668"/>
                  </a:cubicBezTo>
                  <a:cubicBezTo>
                    <a:pt x="3686580" y="556652"/>
                    <a:pt x="3691952" y="545845"/>
                    <a:pt x="3686580" y="529635"/>
                  </a:cubicBezTo>
                  <a:cubicBezTo>
                    <a:pt x="3659723" y="524232"/>
                    <a:pt x="3638237" y="535038"/>
                    <a:pt x="3616751" y="540442"/>
                  </a:cubicBezTo>
                  <a:cubicBezTo>
                    <a:pt x="3606008" y="540442"/>
                    <a:pt x="3595266" y="540442"/>
                    <a:pt x="3589894" y="540442"/>
                  </a:cubicBezTo>
                  <a:cubicBezTo>
                    <a:pt x="3557665" y="545845"/>
                    <a:pt x="3536180" y="562055"/>
                    <a:pt x="3509322" y="572861"/>
                  </a:cubicBezTo>
                  <a:cubicBezTo>
                    <a:pt x="3487837" y="572861"/>
                    <a:pt x="3455608" y="578264"/>
                    <a:pt x="3444865" y="594474"/>
                  </a:cubicBezTo>
                  <a:cubicBezTo>
                    <a:pt x="3418008" y="594474"/>
                    <a:pt x="3407265" y="572861"/>
                    <a:pt x="3391151" y="562055"/>
                  </a:cubicBezTo>
                  <a:cubicBezTo>
                    <a:pt x="3401893" y="524232"/>
                    <a:pt x="3364293" y="497216"/>
                    <a:pt x="3385779" y="464796"/>
                  </a:cubicBezTo>
                  <a:cubicBezTo>
                    <a:pt x="3396522" y="470200"/>
                    <a:pt x="3401893" y="464796"/>
                    <a:pt x="3412636" y="464796"/>
                  </a:cubicBezTo>
                  <a:cubicBezTo>
                    <a:pt x="3418008" y="470200"/>
                    <a:pt x="3412636" y="486409"/>
                    <a:pt x="3418008" y="486409"/>
                  </a:cubicBezTo>
                  <a:cubicBezTo>
                    <a:pt x="3466351" y="491812"/>
                    <a:pt x="3509322" y="481006"/>
                    <a:pt x="3541551" y="470200"/>
                  </a:cubicBezTo>
                  <a:cubicBezTo>
                    <a:pt x="3568408" y="448587"/>
                    <a:pt x="3627494" y="459393"/>
                    <a:pt x="3659723" y="437780"/>
                  </a:cubicBezTo>
                  <a:cubicBezTo>
                    <a:pt x="3648980" y="426974"/>
                    <a:pt x="3638237" y="421570"/>
                    <a:pt x="3627494" y="416167"/>
                  </a:cubicBezTo>
                  <a:cubicBezTo>
                    <a:pt x="3616751" y="399958"/>
                    <a:pt x="3606008" y="399958"/>
                    <a:pt x="3611380" y="367538"/>
                  </a:cubicBezTo>
                  <a:cubicBezTo>
                    <a:pt x="3611380" y="356732"/>
                    <a:pt x="3616751" y="345925"/>
                    <a:pt x="3622123" y="335119"/>
                  </a:cubicBezTo>
                  <a:cubicBezTo>
                    <a:pt x="3632866" y="324312"/>
                    <a:pt x="3643609" y="324312"/>
                    <a:pt x="3654351" y="318909"/>
                  </a:cubicBezTo>
                  <a:cubicBezTo>
                    <a:pt x="3675837" y="302699"/>
                    <a:pt x="3686580" y="270280"/>
                    <a:pt x="3702695" y="254070"/>
                  </a:cubicBezTo>
                  <a:cubicBezTo>
                    <a:pt x="3691952" y="243264"/>
                    <a:pt x="3681209" y="254070"/>
                    <a:pt x="3670466" y="254070"/>
                  </a:cubicBezTo>
                  <a:cubicBezTo>
                    <a:pt x="3627494" y="254070"/>
                    <a:pt x="3595266" y="254070"/>
                    <a:pt x="3552294" y="264877"/>
                  </a:cubicBezTo>
                  <a:cubicBezTo>
                    <a:pt x="3536180" y="270280"/>
                    <a:pt x="3466351" y="286490"/>
                    <a:pt x="3450236" y="291893"/>
                  </a:cubicBezTo>
                  <a:cubicBezTo>
                    <a:pt x="3418008" y="308103"/>
                    <a:pt x="3396522" y="324312"/>
                    <a:pt x="3369665" y="335119"/>
                  </a:cubicBezTo>
                  <a:cubicBezTo>
                    <a:pt x="3332065" y="345925"/>
                    <a:pt x="3289093" y="324312"/>
                    <a:pt x="3272979" y="291893"/>
                  </a:cubicBezTo>
                  <a:cubicBezTo>
                    <a:pt x="3267607" y="291893"/>
                    <a:pt x="3262236" y="270280"/>
                    <a:pt x="3262236" y="264877"/>
                  </a:cubicBezTo>
                  <a:cubicBezTo>
                    <a:pt x="3262236" y="248667"/>
                    <a:pt x="3272979" y="232457"/>
                    <a:pt x="3289093" y="227054"/>
                  </a:cubicBezTo>
                  <a:cubicBezTo>
                    <a:pt x="3299836" y="232457"/>
                    <a:pt x="3299836" y="243264"/>
                    <a:pt x="3310579" y="248667"/>
                  </a:cubicBezTo>
                  <a:cubicBezTo>
                    <a:pt x="3337436" y="248667"/>
                    <a:pt x="3353550" y="237861"/>
                    <a:pt x="3380408" y="232457"/>
                  </a:cubicBezTo>
                  <a:cubicBezTo>
                    <a:pt x="3412636" y="216248"/>
                    <a:pt x="3455608" y="205441"/>
                    <a:pt x="3498579" y="194635"/>
                  </a:cubicBezTo>
                  <a:cubicBezTo>
                    <a:pt x="3520065" y="194635"/>
                    <a:pt x="3546923" y="183828"/>
                    <a:pt x="3568408" y="183828"/>
                  </a:cubicBezTo>
                  <a:cubicBezTo>
                    <a:pt x="3573780" y="183828"/>
                    <a:pt x="3584523" y="183828"/>
                    <a:pt x="3595266" y="183828"/>
                  </a:cubicBezTo>
                  <a:cubicBezTo>
                    <a:pt x="3606009" y="181127"/>
                    <a:pt x="3615409" y="178425"/>
                    <a:pt x="3624137" y="177074"/>
                  </a:cubicBezTo>
                  <a:close/>
                  <a:moveTo>
                    <a:pt x="1525412" y="112512"/>
                  </a:moveTo>
                  <a:cubicBezTo>
                    <a:pt x="1532124" y="113861"/>
                    <a:pt x="1538836" y="116561"/>
                    <a:pt x="1541520" y="119261"/>
                  </a:cubicBezTo>
                  <a:cubicBezTo>
                    <a:pt x="1546890" y="119261"/>
                    <a:pt x="1557628" y="135460"/>
                    <a:pt x="1557628" y="146259"/>
                  </a:cubicBezTo>
                  <a:cubicBezTo>
                    <a:pt x="1562998" y="178657"/>
                    <a:pt x="1530781" y="211055"/>
                    <a:pt x="1520043" y="232653"/>
                  </a:cubicBezTo>
                  <a:cubicBezTo>
                    <a:pt x="1520043" y="259651"/>
                    <a:pt x="1503934" y="292049"/>
                    <a:pt x="1520043" y="308248"/>
                  </a:cubicBezTo>
                  <a:cubicBezTo>
                    <a:pt x="1525412" y="313647"/>
                    <a:pt x="1525412" y="335246"/>
                    <a:pt x="1520043" y="351445"/>
                  </a:cubicBezTo>
                  <a:cubicBezTo>
                    <a:pt x="1509304" y="356844"/>
                    <a:pt x="1503934" y="362244"/>
                    <a:pt x="1498565" y="373043"/>
                  </a:cubicBezTo>
                  <a:cubicBezTo>
                    <a:pt x="1493195" y="378443"/>
                    <a:pt x="1487826" y="383843"/>
                    <a:pt x="1482457" y="394642"/>
                  </a:cubicBezTo>
                  <a:cubicBezTo>
                    <a:pt x="1477087" y="394642"/>
                    <a:pt x="1477087" y="394642"/>
                    <a:pt x="1477087" y="394642"/>
                  </a:cubicBezTo>
                  <a:cubicBezTo>
                    <a:pt x="1477087" y="427040"/>
                    <a:pt x="1471718" y="448638"/>
                    <a:pt x="1471718" y="486435"/>
                  </a:cubicBezTo>
                  <a:cubicBezTo>
                    <a:pt x="1482457" y="475636"/>
                    <a:pt x="1482457" y="475636"/>
                    <a:pt x="1482457" y="475636"/>
                  </a:cubicBezTo>
                  <a:cubicBezTo>
                    <a:pt x="1487826" y="475636"/>
                    <a:pt x="1493195" y="470236"/>
                    <a:pt x="1498565" y="470236"/>
                  </a:cubicBezTo>
                  <a:cubicBezTo>
                    <a:pt x="1509304" y="464837"/>
                    <a:pt x="1520043" y="459437"/>
                    <a:pt x="1530781" y="454038"/>
                  </a:cubicBezTo>
                  <a:cubicBezTo>
                    <a:pt x="1525412" y="464837"/>
                    <a:pt x="1503934" y="464837"/>
                    <a:pt x="1503934" y="481036"/>
                  </a:cubicBezTo>
                  <a:cubicBezTo>
                    <a:pt x="1498565" y="481036"/>
                    <a:pt x="1498565" y="481036"/>
                    <a:pt x="1498565" y="481036"/>
                  </a:cubicBezTo>
                  <a:lnTo>
                    <a:pt x="1497332" y="481160"/>
                  </a:lnTo>
                  <a:lnTo>
                    <a:pt x="1493272" y="484205"/>
                  </a:lnTo>
                  <a:lnTo>
                    <a:pt x="1492686" y="484644"/>
                  </a:lnTo>
                  <a:lnTo>
                    <a:pt x="1493195" y="486435"/>
                  </a:lnTo>
                  <a:cubicBezTo>
                    <a:pt x="1493195" y="486435"/>
                    <a:pt x="1493195" y="486435"/>
                    <a:pt x="1498565" y="486435"/>
                  </a:cubicBezTo>
                  <a:cubicBezTo>
                    <a:pt x="1498565" y="486435"/>
                    <a:pt x="1498565" y="481036"/>
                    <a:pt x="1503934" y="481036"/>
                  </a:cubicBezTo>
                  <a:cubicBezTo>
                    <a:pt x="1503934" y="486435"/>
                    <a:pt x="1509304" y="475636"/>
                    <a:pt x="1514673" y="481036"/>
                  </a:cubicBezTo>
                  <a:cubicBezTo>
                    <a:pt x="1503934" y="481036"/>
                    <a:pt x="1498565" y="486435"/>
                    <a:pt x="1498565" y="491835"/>
                  </a:cubicBezTo>
                  <a:cubicBezTo>
                    <a:pt x="1498565" y="497235"/>
                    <a:pt x="1493195" y="497235"/>
                    <a:pt x="1493195" y="497235"/>
                  </a:cubicBezTo>
                  <a:cubicBezTo>
                    <a:pt x="1493195" y="502634"/>
                    <a:pt x="1487826" y="502634"/>
                    <a:pt x="1482457" y="502634"/>
                  </a:cubicBezTo>
                  <a:cubicBezTo>
                    <a:pt x="1477087" y="508034"/>
                    <a:pt x="1471718" y="508034"/>
                    <a:pt x="1471718" y="518833"/>
                  </a:cubicBezTo>
                  <a:cubicBezTo>
                    <a:pt x="1471718" y="524233"/>
                    <a:pt x="1477087" y="524233"/>
                    <a:pt x="1477087" y="518833"/>
                  </a:cubicBezTo>
                  <a:cubicBezTo>
                    <a:pt x="1482457" y="518833"/>
                    <a:pt x="1471718" y="529632"/>
                    <a:pt x="1471718" y="535032"/>
                  </a:cubicBezTo>
                  <a:cubicBezTo>
                    <a:pt x="1477087" y="540432"/>
                    <a:pt x="1477087" y="540432"/>
                    <a:pt x="1477087" y="545831"/>
                  </a:cubicBezTo>
                  <a:cubicBezTo>
                    <a:pt x="1477087" y="540432"/>
                    <a:pt x="1477087" y="551231"/>
                    <a:pt x="1482457" y="551231"/>
                  </a:cubicBezTo>
                  <a:cubicBezTo>
                    <a:pt x="1477087" y="562030"/>
                    <a:pt x="1471718" y="567430"/>
                    <a:pt x="1471718" y="578229"/>
                  </a:cubicBezTo>
                  <a:cubicBezTo>
                    <a:pt x="1444871" y="594428"/>
                    <a:pt x="1450240" y="805013"/>
                    <a:pt x="1455610" y="794214"/>
                  </a:cubicBezTo>
                  <a:cubicBezTo>
                    <a:pt x="1450240" y="805013"/>
                    <a:pt x="1439501" y="821212"/>
                    <a:pt x="1428763" y="815813"/>
                  </a:cubicBezTo>
                  <a:cubicBezTo>
                    <a:pt x="1423393" y="815813"/>
                    <a:pt x="1401916" y="815813"/>
                    <a:pt x="1396546" y="810413"/>
                  </a:cubicBezTo>
                  <a:cubicBezTo>
                    <a:pt x="1396546" y="810413"/>
                    <a:pt x="1391177" y="805013"/>
                    <a:pt x="1385807" y="799614"/>
                  </a:cubicBezTo>
                  <a:cubicBezTo>
                    <a:pt x="1385807" y="799614"/>
                    <a:pt x="1385807" y="794214"/>
                    <a:pt x="1380438" y="794214"/>
                  </a:cubicBezTo>
                  <a:cubicBezTo>
                    <a:pt x="1375069" y="772616"/>
                    <a:pt x="1364330" y="756417"/>
                    <a:pt x="1364330" y="734818"/>
                  </a:cubicBezTo>
                  <a:cubicBezTo>
                    <a:pt x="1364330" y="729419"/>
                    <a:pt x="1369699" y="724019"/>
                    <a:pt x="1369699" y="718619"/>
                  </a:cubicBezTo>
                  <a:cubicBezTo>
                    <a:pt x="1375069" y="702420"/>
                    <a:pt x="1369699" y="686222"/>
                    <a:pt x="1369699" y="664623"/>
                  </a:cubicBezTo>
                  <a:cubicBezTo>
                    <a:pt x="1364330" y="670023"/>
                    <a:pt x="1358960" y="670023"/>
                    <a:pt x="1358960" y="670023"/>
                  </a:cubicBezTo>
                  <a:cubicBezTo>
                    <a:pt x="1358960" y="664623"/>
                    <a:pt x="1364330" y="664623"/>
                    <a:pt x="1369699" y="659224"/>
                  </a:cubicBezTo>
                  <a:cubicBezTo>
                    <a:pt x="1364330" y="659224"/>
                    <a:pt x="1358960" y="659224"/>
                    <a:pt x="1358960" y="659224"/>
                  </a:cubicBezTo>
                  <a:lnTo>
                    <a:pt x="1353591" y="659224"/>
                  </a:lnTo>
                  <a:lnTo>
                    <a:pt x="1348222" y="659224"/>
                  </a:lnTo>
                  <a:lnTo>
                    <a:pt x="1349330" y="662196"/>
                  </a:lnTo>
                  <a:lnTo>
                    <a:pt x="1353820" y="663038"/>
                  </a:lnTo>
                  <a:cubicBezTo>
                    <a:pt x="1356403" y="662392"/>
                    <a:pt x="1358985" y="661101"/>
                    <a:pt x="1364150" y="661101"/>
                  </a:cubicBezTo>
                  <a:cubicBezTo>
                    <a:pt x="1361567" y="663684"/>
                    <a:pt x="1358985" y="666266"/>
                    <a:pt x="1355757" y="668203"/>
                  </a:cubicBezTo>
                  <a:lnTo>
                    <a:pt x="1348843" y="670023"/>
                  </a:lnTo>
                  <a:lnTo>
                    <a:pt x="1358960" y="670023"/>
                  </a:lnTo>
                  <a:cubicBezTo>
                    <a:pt x="1342852" y="680822"/>
                    <a:pt x="1332113" y="697021"/>
                    <a:pt x="1316005" y="702420"/>
                  </a:cubicBezTo>
                  <a:cubicBezTo>
                    <a:pt x="1299897" y="718619"/>
                    <a:pt x="1283789" y="729419"/>
                    <a:pt x="1262311" y="734818"/>
                  </a:cubicBezTo>
                  <a:cubicBezTo>
                    <a:pt x="1246203" y="740218"/>
                    <a:pt x="1235464" y="740218"/>
                    <a:pt x="1219356" y="740218"/>
                  </a:cubicBezTo>
                  <a:cubicBezTo>
                    <a:pt x="1208617" y="734818"/>
                    <a:pt x="1213986" y="734818"/>
                    <a:pt x="1197878" y="724019"/>
                  </a:cubicBezTo>
                  <a:cubicBezTo>
                    <a:pt x="1197878" y="718619"/>
                    <a:pt x="1192509" y="713220"/>
                    <a:pt x="1192509" y="707820"/>
                  </a:cubicBezTo>
                  <a:cubicBezTo>
                    <a:pt x="1187139" y="707820"/>
                    <a:pt x="1187139" y="702420"/>
                    <a:pt x="1181770" y="702420"/>
                  </a:cubicBezTo>
                  <a:cubicBezTo>
                    <a:pt x="1181770" y="697021"/>
                    <a:pt x="1181770" y="680822"/>
                    <a:pt x="1176401" y="664623"/>
                  </a:cubicBezTo>
                  <a:cubicBezTo>
                    <a:pt x="1176401" y="664623"/>
                    <a:pt x="1176401" y="659224"/>
                    <a:pt x="1181770" y="653824"/>
                  </a:cubicBezTo>
                  <a:cubicBezTo>
                    <a:pt x="1187139" y="648424"/>
                    <a:pt x="1187139" y="653824"/>
                    <a:pt x="1187139" y="648424"/>
                  </a:cubicBezTo>
                  <a:cubicBezTo>
                    <a:pt x="1192509" y="648424"/>
                    <a:pt x="1192509" y="643025"/>
                    <a:pt x="1192509" y="637625"/>
                  </a:cubicBezTo>
                  <a:cubicBezTo>
                    <a:pt x="1197878" y="637625"/>
                    <a:pt x="1197878" y="632225"/>
                    <a:pt x="1203248" y="632225"/>
                  </a:cubicBezTo>
                  <a:cubicBezTo>
                    <a:pt x="1203248" y="626826"/>
                    <a:pt x="1208617" y="621426"/>
                    <a:pt x="1208617" y="616027"/>
                  </a:cubicBezTo>
                  <a:cubicBezTo>
                    <a:pt x="1213986" y="616027"/>
                    <a:pt x="1213986" y="610627"/>
                    <a:pt x="1219356" y="605227"/>
                  </a:cubicBezTo>
                  <a:cubicBezTo>
                    <a:pt x="1224725" y="594428"/>
                    <a:pt x="1235464" y="589028"/>
                    <a:pt x="1246203" y="578229"/>
                  </a:cubicBezTo>
                  <a:cubicBezTo>
                    <a:pt x="1262311" y="562030"/>
                    <a:pt x="1278419" y="540432"/>
                    <a:pt x="1299897" y="524233"/>
                  </a:cubicBezTo>
                  <a:cubicBezTo>
                    <a:pt x="1316005" y="529632"/>
                    <a:pt x="1326744" y="524233"/>
                    <a:pt x="1342852" y="524233"/>
                  </a:cubicBezTo>
                  <a:cubicBezTo>
                    <a:pt x="1348222" y="545831"/>
                    <a:pt x="1337483" y="551231"/>
                    <a:pt x="1337483" y="567430"/>
                  </a:cubicBezTo>
                  <a:cubicBezTo>
                    <a:pt x="1342852" y="562030"/>
                    <a:pt x="1348222" y="562030"/>
                    <a:pt x="1358960" y="556631"/>
                  </a:cubicBezTo>
                  <a:cubicBezTo>
                    <a:pt x="1369699" y="551231"/>
                    <a:pt x="1380438" y="545831"/>
                    <a:pt x="1391177" y="535032"/>
                  </a:cubicBezTo>
                  <a:cubicBezTo>
                    <a:pt x="1391177" y="529632"/>
                    <a:pt x="1391177" y="524233"/>
                    <a:pt x="1391177" y="518833"/>
                  </a:cubicBezTo>
                  <a:cubicBezTo>
                    <a:pt x="1391177" y="513433"/>
                    <a:pt x="1391177" y="508034"/>
                    <a:pt x="1391177" y="502634"/>
                  </a:cubicBezTo>
                  <a:cubicBezTo>
                    <a:pt x="1391177" y="497235"/>
                    <a:pt x="1396546" y="497235"/>
                    <a:pt x="1401916" y="486435"/>
                  </a:cubicBezTo>
                  <a:cubicBezTo>
                    <a:pt x="1412654" y="459437"/>
                    <a:pt x="1418024" y="405441"/>
                    <a:pt x="1412654" y="389242"/>
                  </a:cubicBezTo>
                  <a:cubicBezTo>
                    <a:pt x="1396546" y="394642"/>
                    <a:pt x="1380438" y="400041"/>
                    <a:pt x="1358960" y="405441"/>
                  </a:cubicBezTo>
                  <a:cubicBezTo>
                    <a:pt x="1294527" y="421640"/>
                    <a:pt x="1213986" y="443238"/>
                    <a:pt x="1192509" y="448638"/>
                  </a:cubicBezTo>
                  <a:cubicBezTo>
                    <a:pt x="1171031" y="454038"/>
                    <a:pt x="1144184" y="459437"/>
                    <a:pt x="1128077" y="459437"/>
                  </a:cubicBezTo>
                  <a:cubicBezTo>
                    <a:pt x="1106599" y="464837"/>
                    <a:pt x="1063644" y="459437"/>
                    <a:pt x="1058274" y="448638"/>
                  </a:cubicBezTo>
                  <a:cubicBezTo>
                    <a:pt x="1047535" y="443238"/>
                    <a:pt x="1042166" y="432439"/>
                    <a:pt x="1031427" y="421640"/>
                  </a:cubicBezTo>
                  <a:cubicBezTo>
                    <a:pt x="1020689" y="362244"/>
                    <a:pt x="1069014" y="367644"/>
                    <a:pt x="1085121" y="394642"/>
                  </a:cubicBezTo>
                  <a:cubicBezTo>
                    <a:pt x="1095860" y="394642"/>
                    <a:pt x="1106599" y="394642"/>
                    <a:pt x="1111969" y="400041"/>
                  </a:cubicBezTo>
                  <a:cubicBezTo>
                    <a:pt x="1165662" y="389242"/>
                    <a:pt x="1224725" y="378443"/>
                    <a:pt x="1278419" y="362244"/>
                  </a:cubicBezTo>
                  <a:cubicBezTo>
                    <a:pt x="1305266" y="356844"/>
                    <a:pt x="1332113" y="351445"/>
                    <a:pt x="1358960" y="340646"/>
                  </a:cubicBezTo>
                  <a:cubicBezTo>
                    <a:pt x="1364330" y="340646"/>
                    <a:pt x="1364330" y="340646"/>
                    <a:pt x="1369699" y="335246"/>
                  </a:cubicBezTo>
                  <a:cubicBezTo>
                    <a:pt x="1391177" y="329846"/>
                    <a:pt x="1407285" y="324447"/>
                    <a:pt x="1418024" y="319047"/>
                  </a:cubicBezTo>
                  <a:cubicBezTo>
                    <a:pt x="1439501" y="302848"/>
                    <a:pt x="1460979" y="216454"/>
                    <a:pt x="1460979" y="211055"/>
                  </a:cubicBezTo>
                  <a:cubicBezTo>
                    <a:pt x="1460979" y="211055"/>
                    <a:pt x="1466348" y="205655"/>
                    <a:pt x="1471718" y="200255"/>
                  </a:cubicBezTo>
                  <a:cubicBezTo>
                    <a:pt x="1471718" y="194856"/>
                    <a:pt x="1471718" y="189456"/>
                    <a:pt x="1477087" y="184057"/>
                  </a:cubicBezTo>
                  <a:cubicBezTo>
                    <a:pt x="1477087" y="178657"/>
                    <a:pt x="1477087" y="178657"/>
                    <a:pt x="1482457" y="173257"/>
                  </a:cubicBezTo>
                  <a:cubicBezTo>
                    <a:pt x="1487826" y="167858"/>
                    <a:pt x="1487826" y="162458"/>
                    <a:pt x="1487826" y="157058"/>
                  </a:cubicBezTo>
                  <a:cubicBezTo>
                    <a:pt x="1487826" y="140860"/>
                    <a:pt x="1487826" y="124661"/>
                    <a:pt x="1498565" y="119261"/>
                  </a:cubicBezTo>
                  <a:cubicBezTo>
                    <a:pt x="1498565" y="113861"/>
                    <a:pt x="1503934" y="113861"/>
                    <a:pt x="1509304" y="113861"/>
                  </a:cubicBezTo>
                  <a:cubicBezTo>
                    <a:pt x="1511989" y="111162"/>
                    <a:pt x="1518700" y="111162"/>
                    <a:pt x="1525412" y="112512"/>
                  </a:cubicBezTo>
                  <a:close/>
                  <a:moveTo>
                    <a:pt x="6589194" y="97013"/>
                  </a:moveTo>
                  <a:cubicBezTo>
                    <a:pt x="6591207" y="95664"/>
                    <a:pt x="6593891" y="95664"/>
                    <a:pt x="6596575" y="98362"/>
                  </a:cubicBezTo>
                  <a:cubicBezTo>
                    <a:pt x="6618046" y="98362"/>
                    <a:pt x="6639517" y="109151"/>
                    <a:pt x="6650252" y="114546"/>
                  </a:cubicBezTo>
                  <a:cubicBezTo>
                    <a:pt x="6660988" y="119941"/>
                    <a:pt x="6666355" y="125336"/>
                    <a:pt x="6671723" y="130730"/>
                  </a:cubicBezTo>
                  <a:cubicBezTo>
                    <a:pt x="6677091" y="136125"/>
                    <a:pt x="6687827" y="141520"/>
                    <a:pt x="6687827" y="146915"/>
                  </a:cubicBezTo>
                  <a:cubicBezTo>
                    <a:pt x="6693194" y="163099"/>
                    <a:pt x="6693194" y="163099"/>
                    <a:pt x="6698562" y="168494"/>
                  </a:cubicBezTo>
                  <a:cubicBezTo>
                    <a:pt x="6703930" y="190073"/>
                    <a:pt x="6703930" y="200863"/>
                    <a:pt x="6693194" y="217047"/>
                  </a:cubicBezTo>
                  <a:cubicBezTo>
                    <a:pt x="6693194" y="227837"/>
                    <a:pt x="6687827" y="249416"/>
                    <a:pt x="6687827" y="260206"/>
                  </a:cubicBezTo>
                  <a:cubicBezTo>
                    <a:pt x="6687827" y="265601"/>
                    <a:pt x="6687827" y="270995"/>
                    <a:pt x="6687827" y="270995"/>
                  </a:cubicBezTo>
                  <a:cubicBezTo>
                    <a:pt x="6687827" y="276390"/>
                    <a:pt x="6687827" y="287180"/>
                    <a:pt x="6687827" y="292575"/>
                  </a:cubicBezTo>
                  <a:cubicBezTo>
                    <a:pt x="6687827" y="297969"/>
                    <a:pt x="6687827" y="297969"/>
                    <a:pt x="6687827" y="303364"/>
                  </a:cubicBezTo>
                  <a:cubicBezTo>
                    <a:pt x="6687827" y="308759"/>
                    <a:pt x="6687827" y="308759"/>
                    <a:pt x="6693194" y="308759"/>
                  </a:cubicBezTo>
                  <a:cubicBezTo>
                    <a:pt x="6698562" y="308759"/>
                    <a:pt x="6709298" y="308759"/>
                    <a:pt x="6714665" y="303364"/>
                  </a:cubicBezTo>
                  <a:cubicBezTo>
                    <a:pt x="6720033" y="297969"/>
                    <a:pt x="6730769" y="292575"/>
                    <a:pt x="6736136" y="292575"/>
                  </a:cubicBezTo>
                  <a:cubicBezTo>
                    <a:pt x="6752240" y="292575"/>
                    <a:pt x="6757607" y="297969"/>
                    <a:pt x="6768343" y="297969"/>
                  </a:cubicBezTo>
                  <a:cubicBezTo>
                    <a:pt x="6773711" y="297969"/>
                    <a:pt x="6773711" y="297969"/>
                    <a:pt x="6779079" y="303364"/>
                  </a:cubicBezTo>
                  <a:cubicBezTo>
                    <a:pt x="6784446" y="303364"/>
                    <a:pt x="6789814" y="308759"/>
                    <a:pt x="6795182" y="308759"/>
                  </a:cubicBezTo>
                  <a:cubicBezTo>
                    <a:pt x="6827388" y="319549"/>
                    <a:pt x="6843492" y="341128"/>
                    <a:pt x="6859595" y="357312"/>
                  </a:cubicBezTo>
                  <a:cubicBezTo>
                    <a:pt x="6881066" y="384286"/>
                    <a:pt x="6897169" y="432839"/>
                    <a:pt x="6838124" y="438234"/>
                  </a:cubicBezTo>
                  <a:cubicBezTo>
                    <a:pt x="6838124" y="438234"/>
                    <a:pt x="6838124" y="443629"/>
                    <a:pt x="6827388" y="443629"/>
                  </a:cubicBezTo>
                  <a:cubicBezTo>
                    <a:pt x="6822021" y="443629"/>
                    <a:pt x="6822021" y="438234"/>
                    <a:pt x="6822021" y="438234"/>
                  </a:cubicBezTo>
                  <a:cubicBezTo>
                    <a:pt x="6800550" y="438234"/>
                    <a:pt x="6795182" y="443629"/>
                    <a:pt x="6784446" y="443629"/>
                  </a:cubicBezTo>
                  <a:cubicBezTo>
                    <a:pt x="6784446" y="443629"/>
                    <a:pt x="6779079" y="443629"/>
                    <a:pt x="6773711" y="449024"/>
                  </a:cubicBezTo>
                  <a:cubicBezTo>
                    <a:pt x="6762975" y="449024"/>
                    <a:pt x="6757607" y="454419"/>
                    <a:pt x="6746872" y="454419"/>
                  </a:cubicBezTo>
                  <a:cubicBezTo>
                    <a:pt x="6736136" y="454419"/>
                    <a:pt x="6725401" y="459813"/>
                    <a:pt x="6714665" y="454419"/>
                  </a:cubicBezTo>
                  <a:cubicBezTo>
                    <a:pt x="6714665" y="459813"/>
                    <a:pt x="6714665" y="459813"/>
                    <a:pt x="6714665" y="459813"/>
                  </a:cubicBezTo>
                  <a:cubicBezTo>
                    <a:pt x="6709298" y="459813"/>
                    <a:pt x="6709298" y="465208"/>
                    <a:pt x="6709298" y="465208"/>
                  </a:cubicBezTo>
                  <a:cubicBezTo>
                    <a:pt x="6703930" y="465208"/>
                    <a:pt x="6703930" y="465208"/>
                    <a:pt x="6703930" y="465208"/>
                  </a:cubicBezTo>
                  <a:cubicBezTo>
                    <a:pt x="6698562" y="470603"/>
                    <a:pt x="6698562" y="470603"/>
                    <a:pt x="6698562" y="470603"/>
                  </a:cubicBezTo>
                  <a:cubicBezTo>
                    <a:pt x="6693194" y="470603"/>
                    <a:pt x="6693194" y="475998"/>
                    <a:pt x="6693194" y="475998"/>
                  </a:cubicBezTo>
                  <a:cubicBezTo>
                    <a:pt x="6687827" y="475998"/>
                    <a:pt x="6687827" y="475998"/>
                    <a:pt x="6687827" y="481393"/>
                  </a:cubicBezTo>
                  <a:cubicBezTo>
                    <a:pt x="6682459" y="481393"/>
                    <a:pt x="6682459" y="481393"/>
                    <a:pt x="6682459" y="486787"/>
                  </a:cubicBezTo>
                  <a:cubicBezTo>
                    <a:pt x="6677091" y="486787"/>
                    <a:pt x="6677091" y="486787"/>
                    <a:pt x="6677091" y="486787"/>
                  </a:cubicBezTo>
                  <a:cubicBezTo>
                    <a:pt x="6682459" y="492182"/>
                    <a:pt x="6682459" y="502972"/>
                    <a:pt x="6687827" y="508367"/>
                  </a:cubicBezTo>
                  <a:cubicBezTo>
                    <a:pt x="6687827" y="519156"/>
                    <a:pt x="6698562" y="519156"/>
                    <a:pt x="6703930" y="529946"/>
                  </a:cubicBezTo>
                  <a:cubicBezTo>
                    <a:pt x="6762975" y="573104"/>
                    <a:pt x="6795182" y="605473"/>
                    <a:pt x="6848859" y="632447"/>
                  </a:cubicBezTo>
                  <a:cubicBezTo>
                    <a:pt x="6864963" y="632447"/>
                    <a:pt x="6875698" y="632447"/>
                    <a:pt x="6891802" y="637842"/>
                  </a:cubicBezTo>
                  <a:cubicBezTo>
                    <a:pt x="6902537" y="643237"/>
                    <a:pt x="6924008" y="643237"/>
                    <a:pt x="6929376" y="648632"/>
                  </a:cubicBezTo>
                  <a:cubicBezTo>
                    <a:pt x="6934744" y="648632"/>
                    <a:pt x="6940111" y="654026"/>
                    <a:pt x="6940111" y="654026"/>
                  </a:cubicBezTo>
                  <a:cubicBezTo>
                    <a:pt x="6983054" y="664816"/>
                    <a:pt x="6977686" y="664816"/>
                    <a:pt x="7009892" y="675606"/>
                  </a:cubicBezTo>
                  <a:cubicBezTo>
                    <a:pt x="7036731" y="691790"/>
                    <a:pt x="7063570" y="702580"/>
                    <a:pt x="7063570" y="729554"/>
                  </a:cubicBezTo>
                  <a:cubicBezTo>
                    <a:pt x="7063570" y="734949"/>
                    <a:pt x="7058202" y="740343"/>
                    <a:pt x="7058202" y="740343"/>
                  </a:cubicBezTo>
                  <a:cubicBezTo>
                    <a:pt x="7058202" y="751133"/>
                    <a:pt x="7063570" y="751133"/>
                    <a:pt x="7058202" y="756528"/>
                  </a:cubicBezTo>
                  <a:cubicBezTo>
                    <a:pt x="7052835" y="767317"/>
                    <a:pt x="7042099" y="783502"/>
                    <a:pt x="7031363" y="783502"/>
                  </a:cubicBezTo>
                  <a:cubicBezTo>
                    <a:pt x="7025996" y="783502"/>
                    <a:pt x="7009892" y="783502"/>
                    <a:pt x="7004525" y="783502"/>
                  </a:cubicBezTo>
                  <a:cubicBezTo>
                    <a:pt x="6988421" y="783502"/>
                    <a:pt x="6977686" y="783502"/>
                    <a:pt x="6972318" y="783502"/>
                  </a:cubicBezTo>
                  <a:cubicBezTo>
                    <a:pt x="6966950" y="778107"/>
                    <a:pt x="6961583" y="778107"/>
                    <a:pt x="6956215" y="778107"/>
                  </a:cubicBezTo>
                  <a:cubicBezTo>
                    <a:pt x="6940111" y="772712"/>
                    <a:pt x="6924008" y="772712"/>
                    <a:pt x="6913273" y="767317"/>
                  </a:cubicBezTo>
                  <a:cubicBezTo>
                    <a:pt x="6897169" y="761923"/>
                    <a:pt x="6897169" y="761923"/>
                    <a:pt x="6886434" y="751133"/>
                  </a:cubicBezTo>
                  <a:cubicBezTo>
                    <a:pt x="6848859" y="745738"/>
                    <a:pt x="6838124" y="724159"/>
                    <a:pt x="6811285" y="718764"/>
                  </a:cubicBezTo>
                  <a:cubicBezTo>
                    <a:pt x="6805917" y="713369"/>
                    <a:pt x="6795182" y="707975"/>
                    <a:pt x="6795182" y="707975"/>
                  </a:cubicBezTo>
                  <a:cubicBezTo>
                    <a:pt x="6736136" y="675606"/>
                    <a:pt x="6687827" y="637842"/>
                    <a:pt x="6634149" y="605473"/>
                  </a:cubicBezTo>
                  <a:cubicBezTo>
                    <a:pt x="6618046" y="616263"/>
                    <a:pt x="6623413" y="637842"/>
                    <a:pt x="6618046" y="659421"/>
                  </a:cubicBezTo>
                  <a:cubicBezTo>
                    <a:pt x="6618046" y="664816"/>
                    <a:pt x="6612678" y="670211"/>
                    <a:pt x="6612678" y="681001"/>
                  </a:cubicBezTo>
                  <a:cubicBezTo>
                    <a:pt x="6612678" y="686395"/>
                    <a:pt x="6612678" y="691790"/>
                    <a:pt x="6607310" y="691790"/>
                  </a:cubicBezTo>
                  <a:cubicBezTo>
                    <a:pt x="6612678" y="713369"/>
                    <a:pt x="6601942" y="745738"/>
                    <a:pt x="6591207" y="761923"/>
                  </a:cubicBezTo>
                  <a:cubicBezTo>
                    <a:pt x="6591207" y="767317"/>
                    <a:pt x="6591207" y="767317"/>
                    <a:pt x="6591207" y="778107"/>
                  </a:cubicBezTo>
                  <a:cubicBezTo>
                    <a:pt x="6585839" y="794291"/>
                    <a:pt x="6580471" y="805081"/>
                    <a:pt x="6580471" y="815871"/>
                  </a:cubicBezTo>
                  <a:cubicBezTo>
                    <a:pt x="6569736" y="826660"/>
                    <a:pt x="6564368" y="842845"/>
                    <a:pt x="6559000" y="842845"/>
                  </a:cubicBezTo>
                  <a:cubicBezTo>
                    <a:pt x="6548265" y="853634"/>
                    <a:pt x="6548265" y="853634"/>
                    <a:pt x="6537529" y="859029"/>
                  </a:cubicBezTo>
                  <a:cubicBezTo>
                    <a:pt x="6521426" y="859029"/>
                    <a:pt x="6526794" y="864424"/>
                    <a:pt x="6510690" y="869819"/>
                  </a:cubicBezTo>
                  <a:cubicBezTo>
                    <a:pt x="6494587" y="869819"/>
                    <a:pt x="6494587" y="869819"/>
                    <a:pt x="6473116" y="875213"/>
                  </a:cubicBezTo>
                  <a:cubicBezTo>
                    <a:pt x="6462380" y="869819"/>
                    <a:pt x="6462380" y="869819"/>
                    <a:pt x="6451645" y="869819"/>
                  </a:cubicBezTo>
                  <a:cubicBezTo>
                    <a:pt x="6435542" y="869819"/>
                    <a:pt x="6430174" y="875213"/>
                    <a:pt x="6403335" y="880608"/>
                  </a:cubicBezTo>
                  <a:cubicBezTo>
                    <a:pt x="6381864" y="864424"/>
                    <a:pt x="6365761" y="869819"/>
                    <a:pt x="6355025" y="853634"/>
                  </a:cubicBezTo>
                  <a:cubicBezTo>
                    <a:pt x="6349657" y="837450"/>
                    <a:pt x="6338922" y="832055"/>
                    <a:pt x="6333554" y="821265"/>
                  </a:cubicBezTo>
                  <a:cubicBezTo>
                    <a:pt x="6328186" y="799686"/>
                    <a:pt x="6317451" y="788897"/>
                    <a:pt x="6312083" y="767317"/>
                  </a:cubicBezTo>
                  <a:cubicBezTo>
                    <a:pt x="6317451" y="751133"/>
                    <a:pt x="6317451" y="724159"/>
                    <a:pt x="6322819" y="707975"/>
                  </a:cubicBezTo>
                  <a:cubicBezTo>
                    <a:pt x="6322819" y="702580"/>
                    <a:pt x="6328186" y="691790"/>
                    <a:pt x="6322819" y="686395"/>
                  </a:cubicBezTo>
                  <a:cubicBezTo>
                    <a:pt x="6322819" y="681001"/>
                    <a:pt x="6322819" y="681001"/>
                    <a:pt x="6328186" y="675606"/>
                  </a:cubicBezTo>
                  <a:cubicBezTo>
                    <a:pt x="6328186" y="664816"/>
                    <a:pt x="6322819" y="654026"/>
                    <a:pt x="6322819" y="648632"/>
                  </a:cubicBezTo>
                  <a:cubicBezTo>
                    <a:pt x="6344290" y="648632"/>
                    <a:pt x="6365761" y="654026"/>
                    <a:pt x="6387232" y="664816"/>
                  </a:cubicBezTo>
                  <a:cubicBezTo>
                    <a:pt x="6403335" y="670211"/>
                    <a:pt x="6424806" y="664816"/>
                    <a:pt x="6440909" y="664816"/>
                  </a:cubicBezTo>
                  <a:cubicBezTo>
                    <a:pt x="6440909" y="664816"/>
                    <a:pt x="6451645" y="664816"/>
                    <a:pt x="6451645" y="664816"/>
                  </a:cubicBezTo>
                  <a:cubicBezTo>
                    <a:pt x="6462380" y="659421"/>
                    <a:pt x="6473116" y="643237"/>
                    <a:pt x="6478484" y="632447"/>
                  </a:cubicBezTo>
                  <a:cubicBezTo>
                    <a:pt x="6483851" y="621658"/>
                    <a:pt x="6478484" y="600078"/>
                    <a:pt x="6489219" y="589289"/>
                  </a:cubicBezTo>
                  <a:cubicBezTo>
                    <a:pt x="6489219" y="567710"/>
                    <a:pt x="6505323" y="556920"/>
                    <a:pt x="6494587" y="529946"/>
                  </a:cubicBezTo>
                  <a:cubicBezTo>
                    <a:pt x="6489219" y="529946"/>
                    <a:pt x="6483851" y="529946"/>
                    <a:pt x="6473116" y="529946"/>
                  </a:cubicBezTo>
                  <a:cubicBezTo>
                    <a:pt x="6451645" y="529946"/>
                    <a:pt x="6408703" y="508367"/>
                    <a:pt x="6397967" y="492182"/>
                  </a:cubicBezTo>
                  <a:cubicBezTo>
                    <a:pt x="6397967" y="486787"/>
                    <a:pt x="6397967" y="486787"/>
                    <a:pt x="6397967" y="481393"/>
                  </a:cubicBezTo>
                  <a:cubicBezTo>
                    <a:pt x="6381864" y="475998"/>
                    <a:pt x="6381864" y="465208"/>
                    <a:pt x="6371128" y="459813"/>
                  </a:cubicBezTo>
                  <a:cubicBezTo>
                    <a:pt x="6365761" y="427445"/>
                    <a:pt x="6338922" y="416655"/>
                    <a:pt x="6338922" y="389681"/>
                  </a:cubicBezTo>
                  <a:cubicBezTo>
                    <a:pt x="6360393" y="384286"/>
                    <a:pt x="6387232" y="400471"/>
                    <a:pt x="6414071" y="400471"/>
                  </a:cubicBezTo>
                  <a:cubicBezTo>
                    <a:pt x="6419438" y="395076"/>
                    <a:pt x="6424806" y="395076"/>
                    <a:pt x="6430174" y="389681"/>
                  </a:cubicBezTo>
                  <a:cubicBezTo>
                    <a:pt x="6435542" y="384286"/>
                    <a:pt x="6440909" y="384286"/>
                    <a:pt x="6446277" y="378891"/>
                  </a:cubicBezTo>
                  <a:cubicBezTo>
                    <a:pt x="6446277" y="378891"/>
                    <a:pt x="6451645" y="378891"/>
                    <a:pt x="6451645" y="378891"/>
                  </a:cubicBezTo>
                  <a:cubicBezTo>
                    <a:pt x="6462380" y="373497"/>
                    <a:pt x="6467748" y="368102"/>
                    <a:pt x="6478484" y="362707"/>
                  </a:cubicBezTo>
                  <a:cubicBezTo>
                    <a:pt x="6494587" y="362707"/>
                    <a:pt x="6494587" y="346523"/>
                    <a:pt x="6516058" y="351917"/>
                  </a:cubicBezTo>
                  <a:cubicBezTo>
                    <a:pt x="6521426" y="346523"/>
                    <a:pt x="6532161" y="341128"/>
                    <a:pt x="6537529" y="341128"/>
                  </a:cubicBezTo>
                  <a:cubicBezTo>
                    <a:pt x="6548265" y="335733"/>
                    <a:pt x="6542897" y="324943"/>
                    <a:pt x="6548265" y="314154"/>
                  </a:cubicBezTo>
                  <a:cubicBezTo>
                    <a:pt x="6553632" y="292575"/>
                    <a:pt x="6564368" y="287180"/>
                    <a:pt x="6564368" y="265601"/>
                  </a:cubicBezTo>
                  <a:cubicBezTo>
                    <a:pt x="6580471" y="233232"/>
                    <a:pt x="6580471" y="190073"/>
                    <a:pt x="6591207" y="157704"/>
                  </a:cubicBezTo>
                  <a:cubicBezTo>
                    <a:pt x="6580471" y="136125"/>
                    <a:pt x="6559000" y="125336"/>
                    <a:pt x="6542897" y="109151"/>
                  </a:cubicBezTo>
                  <a:cubicBezTo>
                    <a:pt x="6548265" y="92967"/>
                    <a:pt x="6569736" y="103756"/>
                    <a:pt x="6585839" y="103756"/>
                  </a:cubicBezTo>
                  <a:cubicBezTo>
                    <a:pt x="6585839" y="101059"/>
                    <a:pt x="6587181" y="98362"/>
                    <a:pt x="6589194" y="97013"/>
                  </a:cubicBezTo>
                  <a:close/>
                  <a:moveTo>
                    <a:pt x="5582870" y="93175"/>
                  </a:moveTo>
                  <a:cubicBezTo>
                    <a:pt x="5590423" y="93091"/>
                    <a:pt x="5598816" y="94777"/>
                    <a:pt x="5608216" y="98823"/>
                  </a:cubicBezTo>
                  <a:cubicBezTo>
                    <a:pt x="5624330" y="104218"/>
                    <a:pt x="5640445" y="109614"/>
                    <a:pt x="5645816" y="131194"/>
                  </a:cubicBezTo>
                  <a:cubicBezTo>
                    <a:pt x="5635073" y="147379"/>
                    <a:pt x="5624330" y="152775"/>
                    <a:pt x="5608216" y="152775"/>
                  </a:cubicBezTo>
                  <a:cubicBezTo>
                    <a:pt x="5575987" y="174355"/>
                    <a:pt x="5549130" y="195936"/>
                    <a:pt x="5538387" y="233702"/>
                  </a:cubicBezTo>
                  <a:cubicBezTo>
                    <a:pt x="5554501" y="239097"/>
                    <a:pt x="5554501" y="222911"/>
                    <a:pt x="5559873" y="217516"/>
                  </a:cubicBezTo>
                  <a:cubicBezTo>
                    <a:pt x="5565244" y="217516"/>
                    <a:pt x="5565244" y="228306"/>
                    <a:pt x="5575987" y="228306"/>
                  </a:cubicBezTo>
                  <a:cubicBezTo>
                    <a:pt x="5575987" y="244492"/>
                    <a:pt x="5592101" y="249887"/>
                    <a:pt x="5586730" y="271468"/>
                  </a:cubicBezTo>
                  <a:cubicBezTo>
                    <a:pt x="5559873" y="282258"/>
                    <a:pt x="5527644" y="298443"/>
                    <a:pt x="5511530" y="320024"/>
                  </a:cubicBezTo>
                  <a:cubicBezTo>
                    <a:pt x="5506158" y="346999"/>
                    <a:pt x="5484673" y="373975"/>
                    <a:pt x="5490044" y="406346"/>
                  </a:cubicBezTo>
                  <a:cubicBezTo>
                    <a:pt x="5511530" y="400951"/>
                    <a:pt x="5533016" y="390160"/>
                    <a:pt x="5543758" y="411741"/>
                  </a:cubicBezTo>
                  <a:cubicBezTo>
                    <a:pt x="5543758" y="422531"/>
                    <a:pt x="5538387" y="422531"/>
                    <a:pt x="5538387" y="427926"/>
                  </a:cubicBezTo>
                  <a:cubicBezTo>
                    <a:pt x="5538387" y="433322"/>
                    <a:pt x="5549130" y="433322"/>
                    <a:pt x="5554501" y="438717"/>
                  </a:cubicBezTo>
                  <a:cubicBezTo>
                    <a:pt x="5549130" y="454902"/>
                    <a:pt x="5565244" y="460297"/>
                    <a:pt x="5554501" y="471087"/>
                  </a:cubicBezTo>
                  <a:cubicBezTo>
                    <a:pt x="5554501" y="476483"/>
                    <a:pt x="5570616" y="471087"/>
                    <a:pt x="5570616" y="476483"/>
                  </a:cubicBezTo>
                  <a:cubicBezTo>
                    <a:pt x="5570616" y="492668"/>
                    <a:pt x="5549130" y="481878"/>
                    <a:pt x="5538387" y="487273"/>
                  </a:cubicBezTo>
                  <a:cubicBezTo>
                    <a:pt x="5533016" y="492668"/>
                    <a:pt x="5527644" y="503458"/>
                    <a:pt x="5516901" y="503458"/>
                  </a:cubicBezTo>
                  <a:cubicBezTo>
                    <a:pt x="5511530" y="508853"/>
                    <a:pt x="5506158" y="519644"/>
                    <a:pt x="5495415" y="519644"/>
                  </a:cubicBezTo>
                  <a:cubicBezTo>
                    <a:pt x="5484673" y="530434"/>
                    <a:pt x="5484673" y="541225"/>
                    <a:pt x="5473930" y="557410"/>
                  </a:cubicBezTo>
                  <a:cubicBezTo>
                    <a:pt x="5473930" y="562805"/>
                    <a:pt x="5468558" y="573595"/>
                    <a:pt x="5468558" y="573595"/>
                  </a:cubicBezTo>
                  <a:cubicBezTo>
                    <a:pt x="5463187" y="595176"/>
                    <a:pt x="5463187" y="627547"/>
                    <a:pt x="5463187" y="659917"/>
                  </a:cubicBezTo>
                  <a:cubicBezTo>
                    <a:pt x="5457815" y="703079"/>
                    <a:pt x="5452444" y="751635"/>
                    <a:pt x="5452444" y="794796"/>
                  </a:cubicBezTo>
                  <a:cubicBezTo>
                    <a:pt x="5452444" y="810981"/>
                    <a:pt x="5447072" y="832562"/>
                    <a:pt x="5447072" y="848747"/>
                  </a:cubicBezTo>
                  <a:cubicBezTo>
                    <a:pt x="5452444" y="864933"/>
                    <a:pt x="5457815" y="875723"/>
                    <a:pt x="5452444" y="891908"/>
                  </a:cubicBezTo>
                  <a:cubicBezTo>
                    <a:pt x="5452444" y="908094"/>
                    <a:pt x="5441701" y="918884"/>
                    <a:pt x="5430958" y="924279"/>
                  </a:cubicBezTo>
                  <a:cubicBezTo>
                    <a:pt x="5430958" y="924279"/>
                    <a:pt x="5430958" y="929674"/>
                    <a:pt x="5430958" y="929674"/>
                  </a:cubicBezTo>
                  <a:cubicBezTo>
                    <a:pt x="5420215" y="924279"/>
                    <a:pt x="5414844" y="929674"/>
                    <a:pt x="5404101" y="929674"/>
                  </a:cubicBezTo>
                  <a:cubicBezTo>
                    <a:pt x="5393358" y="913489"/>
                    <a:pt x="5382615" y="908094"/>
                    <a:pt x="5366501" y="897303"/>
                  </a:cubicBezTo>
                  <a:cubicBezTo>
                    <a:pt x="5355758" y="891908"/>
                    <a:pt x="5345015" y="881118"/>
                    <a:pt x="5339643" y="870328"/>
                  </a:cubicBezTo>
                  <a:cubicBezTo>
                    <a:pt x="5334272" y="859537"/>
                    <a:pt x="5334272" y="848747"/>
                    <a:pt x="5328900" y="837957"/>
                  </a:cubicBezTo>
                  <a:cubicBezTo>
                    <a:pt x="5323529" y="827167"/>
                    <a:pt x="5323529" y="821771"/>
                    <a:pt x="5318157" y="810981"/>
                  </a:cubicBezTo>
                  <a:cubicBezTo>
                    <a:pt x="5307414" y="794796"/>
                    <a:pt x="5307414" y="773215"/>
                    <a:pt x="5291300" y="757030"/>
                  </a:cubicBezTo>
                  <a:cubicBezTo>
                    <a:pt x="5275186" y="757030"/>
                    <a:pt x="5269814" y="757030"/>
                    <a:pt x="5259071" y="762425"/>
                  </a:cubicBezTo>
                  <a:cubicBezTo>
                    <a:pt x="5248328" y="751635"/>
                    <a:pt x="5232214" y="751635"/>
                    <a:pt x="5221471" y="746240"/>
                  </a:cubicBezTo>
                  <a:cubicBezTo>
                    <a:pt x="5205357" y="724659"/>
                    <a:pt x="5221471" y="692288"/>
                    <a:pt x="5226843" y="670708"/>
                  </a:cubicBezTo>
                  <a:cubicBezTo>
                    <a:pt x="5226843" y="659917"/>
                    <a:pt x="5232214" y="654522"/>
                    <a:pt x="5232214" y="643732"/>
                  </a:cubicBezTo>
                  <a:cubicBezTo>
                    <a:pt x="5242957" y="643732"/>
                    <a:pt x="5242957" y="632942"/>
                    <a:pt x="5248328" y="632942"/>
                  </a:cubicBezTo>
                  <a:cubicBezTo>
                    <a:pt x="5259071" y="622152"/>
                    <a:pt x="5275186" y="611361"/>
                    <a:pt x="5291300" y="600571"/>
                  </a:cubicBezTo>
                  <a:cubicBezTo>
                    <a:pt x="5323529" y="578990"/>
                    <a:pt x="5339643" y="541225"/>
                    <a:pt x="5366501" y="508853"/>
                  </a:cubicBezTo>
                  <a:cubicBezTo>
                    <a:pt x="5371872" y="503458"/>
                    <a:pt x="5371872" y="503458"/>
                    <a:pt x="5377243" y="498063"/>
                  </a:cubicBezTo>
                  <a:cubicBezTo>
                    <a:pt x="5377243" y="492668"/>
                    <a:pt x="5387986" y="498063"/>
                    <a:pt x="5387986" y="492668"/>
                  </a:cubicBezTo>
                  <a:cubicBezTo>
                    <a:pt x="5398729" y="476483"/>
                    <a:pt x="5420215" y="471087"/>
                    <a:pt x="5425587" y="449507"/>
                  </a:cubicBezTo>
                  <a:cubicBezTo>
                    <a:pt x="5425587" y="438717"/>
                    <a:pt x="5425587" y="433322"/>
                    <a:pt x="5425587" y="422531"/>
                  </a:cubicBezTo>
                  <a:cubicBezTo>
                    <a:pt x="5430958" y="411741"/>
                    <a:pt x="5430958" y="406346"/>
                    <a:pt x="5430958" y="395556"/>
                  </a:cubicBezTo>
                  <a:cubicBezTo>
                    <a:pt x="5436329" y="373975"/>
                    <a:pt x="5436329" y="357790"/>
                    <a:pt x="5441701" y="341604"/>
                  </a:cubicBezTo>
                  <a:cubicBezTo>
                    <a:pt x="5436329" y="341604"/>
                    <a:pt x="5436329" y="341604"/>
                    <a:pt x="5430958" y="341604"/>
                  </a:cubicBezTo>
                  <a:cubicBezTo>
                    <a:pt x="5409472" y="341604"/>
                    <a:pt x="5387986" y="346999"/>
                    <a:pt x="5366501" y="352395"/>
                  </a:cubicBezTo>
                  <a:cubicBezTo>
                    <a:pt x="5328900" y="357790"/>
                    <a:pt x="5296672" y="368580"/>
                    <a:pt x="5264443" y="379370"/>
                  </a:cubicBezTo>
                  <a:cubicBezTo>
                    <a:pt x="5237586" y="390160"/>
                    <a:pt x="5199985" y="390160"/>
                    <a:pt x="5167757" y="384765"/>
                  </a:cubicBezTo>
                  <a:cubicBezTo>
                    <a:pt x="5146271" y="379370"/>
                    <a:pt x="5135528" y="379370"/>
                    <a:pt x="5124785" y="368580"/>
                  </a:cubicBezTo>
                  <a:cubicBezTo>
                    <a:pt x="5119414" y="363185"/>
                    <a:pt x="5108671" y="357790"/>
                    <a:pt x="5114042" y="352395"/>
                  </a:cubicBezTo>
                  <a:cubicBezTo>
                    <a:pt x="5124785" y="346999"/>
                    <a:pt x="5135528" y="357790"/>
                    <a:pt x="5146271" y="357790"/>
                  </a:cubicBezTo>
                  <a:cubicBezTo>
                    <a:pt x="5173128" y="357790"/>
                    <a:pt x="5232214" y="357790"/>
                    <a:pt x="5259071" y="341604"/>
                  </a:cubicBezTo>
                  <a:cubicBezTo>
                    <a:pt x="5285929" y="336209"/>
                    <a:pt x="5307414" y="320024"/>
                    <a:pt x="5339643" y="314629"/>
                  </a:cubicBezTo>
                  <a:cubicBezTo>
                    <a:pt x="5345015" y="314629"/>
                    <a:pt x="5355758" y="314629"/>
                    <a:pt x="5366501" y="314629"/>
                  </a:cubicBezTo>
                  <a:cubicBezTo>
                    <a:pt x="5387986" y="309233"/>
                    <a:pt x="5409472" y="303838"/>
                    <a:pt x="5430958" y="293048"/>
                  </a:cubicBezTo>
                  <a:cubicBezTo>
                    <a:pt x="5436329" y="293048"/>
                    <a:pt x="5441701" y="293048"/>
                    <a:pt x="5441701" y="287653"/>
                  </a:cubicBezTo>
                  <a:cubicBezTo>
                    <a:pt x="5463187" y="282258"/>
                    <a:pt x="5473930" y="249887"/>
                    <a:pt x="5479301" y="222911"/>
                  </a:cubicBezTo>
                  <a:cubicBezTo>
                    <a:pt x="5490044" y="201331"/>
                    <a:pt x="5490044" y="190541"/>
                    <a:pt x="5500787" y="174355"/>
                  </a:cubicBezTo>
                  <a:cubicBezTo>
                    <a:pt x="5506158" y="163565"/>
                    <a:pt x="5522273" y="141984"/>
                    <a:pt x="5533016" y="125799"/>
                  </a:cubicBezTo>
                  <a:cubicBezTo>
                    <a:pt x="5545102" y="109614"/>
                    <a:pt x="5560209" y="93428"/>
                    <a:pt x="5582870" y="93175"/>
                  </a:cubicBezTo>
                  <a:close/>
                  <a:moveTo>
                    <a:pt x="4488214" y="91623"/>
                  </a:moveTo>
                  <a:cubicBezTo>
                    <a:pt x="4491583" y="90363"/>
                    <a:pt x="4496299" y="90699"/>
                    <a:pt x="4503035" y="93386"/>
                  </a:cubicBezTo>
                  <a:cubicBezTo>
                    <a:pt x="4508425" y="93386"/>
                    <a:pt x="4519204" y="104135"/>
                    <a:pt x="4519204" y="109509"/>
                  </a:cubicBezTo>
                  <a:cubicBezTo>
                    <a:pt x="4524593" y="109509"/>
                    <a:pt x="4524593" y="114883"/>
                    <a:pt x="4524593" y="120258"/>
                  </a:cubicBezTo>
                  <a:cubicBezTo>
                    <a:pt x="4529982" y="125632"/>
                    <a:pt x="4529982" y="125632"/>
                    <a:pt x="4535372" y="131006"/>
                  </a:cubicBezTo>
                  <a:cubicBezTo>
                    <a:pt x="4535372" y="141755"/>
                    <a:pt x="4535372" y="157878"/>
                    <a:pt x="4535372" y="174000"/>
                  </a:cubicBezTo>
                  <a:cubicBezTo>
                    <a:pt x="4535372" y="200872"/>
                    <a:pt x="4535372" y="206246"/>
                    <a:pt x="4513814" y="222369"/>
                  </a:cubicBezTo>
                  <a:cubicBezTo>
                    <a:pt x="4503035" y="227743"/>
                    <a:pt x="4497646" y="238492"/>
                    <a:pt x="4481478" y="238492"/>
                  </a:cubicBezTo>
                  <a:cubicBezTo>
                    <a:pt x="4476088" y="238492"/>
                    <a:pt x="4465309" y="238492"/>
                    <a:pt x="4459920" y="238492"/>
                  </a:cubicBezTo>
                  <a:cubicBezTo>
                    <a:pt x="4443752" y="243866"/>
                    <a:pt x="4427583" y="254615"/>
                    <a:pt x="4416805" y="259989"/>
                  </a:cubicBezTo>
                  <a:cubicBezTo>
                    <a:pt x="4406026" y="259989"/>
                    <a:pt x="4395247" y="254615"/>
                    <a:pt x="4384468" y="254615"/>
                  </a:cubicBezTo>
                  <a:cubicBezTo>
                    <a:pt x="4373689" y="254615"/>
                    <a:pt x="4362910" y="259989"/>
                    <a:pt x="4352131" y="265363"/>
                  </a:cubicBezTo>
                  <a:cubicBezTo>
                    <a:pt x="4335963" y="265363"/>
                    <a:pt x="4314406" y="276112"/>
                    <a:pt x="4298237" y="276112"/>
                  </a:cubicBezTo>
                  <a:cubicBezTo>
                    <a:pt x="4276680" y="281486"/>
                    <a:pt x="4255122" y="270737"/>
                    <a:pt x="4228175" y="270737"/>
                  </a:cubicBezTo>
                  <a:cubicBezTo>
                    <a:pt x="4222785" y="270737"/>
                    <a:pt x="4212007" y="270737"/>
                    <a:pt x="4195838" y="270737"/>
                  </a:cubicBezTo>
                  <a:cubicBezTo>
                    <a:pt x="4179670" y="265363"/>
                    <a:pt x="4163502" y="249240"/>
                    <a:pt x="4168891" y="222369"/>
                  </a:cubicBezTo>
                  <a:cubicBezTo>
                    <a:pt x="4185059" y="222369"/>
                    <a:pt x="4201228" y="222369"/>
                    <a:pt x="4222785" y="222369"/>
                  </a:cubicBezTo>
                  <a:cubicBezTo>
                    <a:pt x="4222785" y="222369"/>
                    <a:pt x="4228175" y="216995"/>
                    <a:pt x="4228175" y="216995"/>
                  </a:cubicBezTo>
                  <a:cubicBezTo>
                    <a:pt x="4233564" y="216995"/>
                    <a:pt x="4238954" y="216995"/>
                    <a:pt x="4238954" y="216995"/>
                  </a:cubicBezTo>
                  <a:cubicBezTo>
                    <a:pt x="4249732" y="211620"/>
                    <a:pt x="4265901" y="216995"/>
                    <a:pt x="4271290" y="206246"/>
                  </a:cubicBezTo>
                  <a:cubicBezTo>
                    <a:pt x="4287458" y="211620"/>
                    <a:pt x="4303627" y="195498"/>
                    <a:pt x="4325184" y="190123"/>
                  </a:cubicBezTo>
                  <a:cubicBezTo>
                    <a:pt x="4335963" y="190123"/>
                    <a:pt x="4352131" y="190123"/>
                    <a:pt x="4357521" y="184749"/>
                  </a:cubicBezTo>
                  <a:cubicBezTo>
                    <a:pt x="4379079" y="179375"/>
                    <a:pt x="4395247" y="163252"/>
                    <a:pt x="4411415" y="157878"/>
                  </a:cubicBezTo>
                  <a:cubicBezTo>
                    <a:pt x="4432973" y="157878"/>
                    <a:pt x="4438362" y="147129"/>
                    <a:pt x="4454530" y="147129"/>
                  </a:cubicBezTo>
                  <a:cubicBezTo>
                    <a:pt x="4459920" y="136381"/>
                    <a:pt x="4470699" y="131006"/>
                    <a:pt x="4476088" y="125632"/>
                  </a:cubicBezTo>
                  <a:cubicBezTo>
                    <a:pt x="4480130" y="113540"/>
                    <a:pt x="4478109" y="95402"/>
                    <a:pt x="4488214" y="91623"/>
                  </a:cubicBezTo>
                  <a:close/>
                  <a:moveTo>
                    <a:pt x="5784112" y="87802"/>
                  </a:moveTo>
                  <a:cubicBezTo>
                    <a:pt x="5789481" y="87802"/>
                    <a:pt x="5794850" y="87802"/>
                    <a:pt x="5800218" y="87802"/>
                  </a:cubicBezTo>
                  <a:cubicBezTo>
                    <a:pt x="5805587" y="87802"/>
                    <a:pt x="5810956" y="87802"/>
                    <a:pt x="5816325" y="93200"/>
                  </a:cubicBezTo>
                  <a:cubicBezTo>
                    <a:pt x="5816325" y="93200"/>
                    <a:pt x="5821693" y="98598"/>
                    <a:pt x="5827062" y="98598"/>
                  </a:cubicBezTo>
                  <a:cubicBezTo>
                    <a:pt x="5837800" y="114791"/>
                    <a:pt x="5848537" y="125587"/>
                    <a:pt x="5859274" y="147178"/>
                  </a:cubicBezTo>
                  <a:cubicBezTo>
                    <a:pt x="5853906" y="168770"/>
                    <a:pt x="5853906" y="195759"/>
                    <a:pt x="5848537" y="211953"/>
                  </a:cubicBezTo>
                  <a:cubicBezTo>
                    <a:pt x="5853906" y="222748"/>
                    <a:pt x="5859274" y="211953"/>
                    <a:pt x="5870012" y="211953"/>
                  </a:cubicBezTo>
                  <a:cubicBezTo>
                    <a:pt x="5902224" y="206555"/>
                    <a:pt x="5934437" y="228146"/>
                    <a:pt x="5961280" y="249738"/>
                  </a:cubicBezTo>
                  <a:cubicBezTo>
                    <a:pt x="5961280" y="265931"/>
                    <a:pt x="5961280" y="271329"/>
                    <a:pt x="5961280" y="282125"/>
                  </a:cubicBezTo>
                  <a:cubicBezTo>
                    <a:pt x="5934437" y="303716"/>
                    <a:pt x="5902224" y="309114"/>
                    <a:pt x="5870012" y="319910"/>
                  </a:cubicBezTo>
                  <a:cubicBezTo>
                    <a:pt x="5864643" y="325308"/>
                    <a:pt x="5859274" y="325308"/>
                    <a:pt x="5848537" y="330705"/>
                  </a:cubicBezTo>
                  <a:cubicBezTo>
                    <a:pt x="5843168" y="336103"/>
                    <a:pt x="5837800" y="341501"/>
                    <a:pt x="5832431" y="352297"/>
                  </a:cubicBezTo>
                  <a:cubicBezTo>
                    <a:pt x="5821693" y="368490"/>
                    <a:pt x="5816325" y="384684"/>
                    <a:pt x="5805587" y="400878"/>
                  </a:cubicBezTo>
                  <a:cubicBezTo>
                    <a:pt x="5810956" y="417071"/>
                    <a:pt x="5837800" y="406275"/>
                    <a:pt x="5848537" y="422469"/>
                  </a:cubicBezTo>
                  <a:cubicBezTo>
                    <a:pt x="5864643" y="422469"/>
                    <a:pt x="5886118" y="438663"/>
                    <a:pt x="5896856" y="449458"/>
                  </a:cubicBezTo>
                  <a:cubicBezTo>
                    <a:pt x="5896856" y="454856"/>
                    <a:pt x="5907593" y="460254"/>
                    <a:pt x="5907593" y="465652"/>
                  </a:cubicBezTo>
                  <a:cubicBezTo>
                    <a:pt x="5907593" y="465652"/>
                    <a:pt x="5912962" y="476448"/>
                    <a:pt x="5912962" y="487243"/>
                  </a:cubicBezTo>
                  <a:cubicBezTo>
                    <a:pt x="5918331" y="492641"/>
                    <a:pt x="5923699" y="514233"/>
                    <a:pt x="5923699" y="525028"/>
                  </a:cubicBezTo>
                  <a:cubicBezTo>
                    <a:pt x="5923699" y="552018"/>
                    <a:pt x="5907593" y="573609"/>
                    <a:pt x="5902224" y="595201"/>
                  </a:cubicBezTo>
                  <a:cubicBezTo>
                    <a:pt x="5907593" y="611394"/>
                    <a:pt x="5934437" y="611394"/>
                    <a:pt x="5945174" y="622190"/>
                  </a:cubicBezTo>
                  <a:cubicBezTo>
                    <a:pt x="5955912" y="627588"/>
                    <a:pt x="5982755" y="632986"/>
                    <a:pt x="6020337" y="654577"/>
                  </a:cubicBezTo>
                  <a:cubicBezTo>
                    <a:pt x="6052549" y="659975"/>
                    <a:pt x="6100868" y="692362"/>
                    <a:pt x="6127711" y="713954"/>
                  </a:cubicBezTo>
                  <a:cubicBezTo>
                    <a:pt x="6138449" y="724749"/>
                    <a:pt x="6143817" y="735545"/>
                    <a:pt x="6149186" y="740943"/>
                  </a:cubicBezTo>
                  <a:cubicBezTo>
                    <a:pt x="6154555" y="767932"/>
                    <a:pt x="6154555" y="800319"/>
                    <a:pt x="6133080" y="805717"/>
                  </a:cubicBezTo>
                  <a:cubicBezTo>
                    <a:pt x="6122343" y="805717"/>
                    <a:pt x="6106236" y="794921"/>
                    <a:pt x="6100868" y="789524"/>
                  </a:cubicBezTo>
                  <a:cubicBezTo>
                    <a:pt x="6031074" y="773330"/>
                    <a:pt x="5966649" y="757136"/>
                    <a:pt x="5918331" y="719351"/>
                  </a:cubicBezTo>
                  <a:cubicBezTo>
                    <a:pt x="5912962" y="719351"/>
                    <a:pt x="5912962" y="713954"/>
                    <a:pt x="5907593" y="713954"/>
                  </a:cubicBezTo>
                  <a:cubicBezTo>
                    <a:pt x="5891487" y="703158"/>
                    <a:pt x="5864643" y="686964"/>
                    <a:pt x="5848537" y="713954"/>
                  </a:cubicBezTo>
                  <a:cubicBezTo>
                    <a:pt x="5837800" y="719351"/>
                    <a:pt x="5832431" y="724749"/>
                    <a:pt x="5821693" y="735545"/>
                  </a:cubicBezTo>
                  <a:cubicBezTo>
                    <a:pt x="5816325" y="735545"/>
                    <a:pt x="5810956" y="740943"/>
                    <a:pt x="5800218" y="746341"/>
                  </a:cubicBezTo>
                  <a:cubicBezTo>
                    <a:pt x="5800218" y="746341"/>
                    <a:pt x="5794850" y="751739"/>
                    <a:pt x="5794850" y="751739"/>
                  </a:cubicBezTo>
                  <a:cubicBezTo>
                    <a:pt x="5789481" y="757136"/>
                    <a:pt x="5784112" y="762534"/>
                    <a:pt x="5778743" y="762534"/>
                  </a:cubicBezTo>
                  <a:cubicBezTo>
                    <a:pt x="5773375" y="767932"/>
                    <a:pt x="5762637" y="773330"/>
                    <a:pt x="5751900" y="773330"/>
                  </a:cubicBezTo>
                  <a:cubicBezTo>
                    <a:pt x="5741162" y="778728"/>
                    <a:pt x="5730425" y="778728"/>
                    <a:pt x="5725056" y="767932"/>
                  </a:cubicBezTo>
                  <a:cubicBezTo>
                    <a:pt x="5719687" y="767932"/>
                    <a:pt x="5714319" y="773330"/>
                    <a:pt x="5708950" y="773330"/>
                  </a:cubicBezTo>
                  <a:cubicBezTo>
                    <a:pt x="5703581" y="767932"/>
                    <a:pt x="5692844" y="767932"/>
                    <a:pt x="5676737" y="762534"/>
                  </a:cubicBezTo>
                  <a:cubicBezTo>
                    <a:pt x="5623050" y="757136"/>
                    <a:pt x="5596206" y="740943"/>
                    <a:pt x="5574731" y="692362"/>
                  </a:cubicBezTo>
                  <a:cubicBezTo>
                    <a:pt x="5585469" y="686964"/>
                    <a:pt x="5580100" y="681566"/>
                    <a:pt x="5574731" y="665373"/>
                  </a:cubicBezTo>
                  <a:cubicBezTo>
                    <a:pt x="5574731" y="665373"/>
                    <a:pt x="5574731" y="665373"/>
                    <a:pt x="5569363" y="665373"/>
                  </a:cubicBezTo>
                  <a:cubicBezTo>
                    <a:pt x="5569363" y="665373"/>
                    <a:pt x="5569363" y="665373"/>
                    <a:pt x="5563994" y="659975"/>
                  </a:cubicBezTo>
                  <a:cubicBezTo>
                    <a:pt x="5558625" y="643781"/>
                    <a:pt x="5542519" y="643781"/>
                    <a:pt x="5542519" y="627588"/>
                  </a:cubicBezTo>
                  <a:cubicBezTo>
                    <a:pt x="5553256" y="627588"/>
                    <a:pt x="5553256" y="638384"/>
                    <a:pt x="5558625" y="638384"/>
                  </a:cubicBezTo>
                  <a:cubicBezTo>
                    <a:pt x="5558625" y="643781"/>
                    <a:pt x="5563994" y="638384"/>
                    <a:pt x="5563994" y="643781"/>
                  </a:cubicBezTo>
                  <a:cubicBezTo>
                    <a:pt x="5563994" y="638384"/>
                    <a:pt x="5585469" y="659975"/>
                    <a:pt x="5612313" y="670771"/>
                  </a:cubicBezTo>
                  <a:cubicBezTo>
                    <a:pt x="5628419" y="676169"/>
                    <a:pt x="5666000" y="676169"/>
                    <a:pt x="5692844" y="676169"/>
                  </a:cubicBezTo>
                  <a:cubicBezTo>
                    <a:pt x="5714319" y="670771"/>
                    <a:pt x="5735794" y="665373"/>
                    <a:pt x="5751900" y="654577"/>
                  </a:cubicBezTo>
                  <a:cubicBezTo>
                    <a:pt x="5757268" y="643781"/>
                    <a:pt x="5768006" y="638384"/>
                    <a:pt x="5773375" y="632986"/>
                  </a:cubicBezTo>
                  <a:cubicBezTo>
                    <a:pt x="5773375" y="616792"/>
                    <a:pt x="5762637" y="611394"/>
                    <a:pt x="5746531" y="605996"/>
                  </a:cubicBezTo>
                  <a:cubicBezTo>
                    <a:pt x="5741162" y="600599"/>
                    <a:pt x="5730425" y="595201"/>
                    <a:pt x="5725056" y="589803"/>
                  </a:cubicBezTo>
                  <a:cubicBezTo>
                    <a:pt x="5714319" y="584405"/>
                    <a:pt x="5708950" y="573609"/>
                    <a:pt x="5698212" y="568211"/>
                  </a:cubicBezTo>
                  <a:cubicBezTo>
                    <a:pt x="5698212" y="562814"/>
                    <a:pt x="5687475" y="562814"/>
                    <a:pt x="5682106" y="562814"/>
                  </a:cubicBezTo>
                  <a:cubicBezTo>
                    <a:pt x="5676737" y="557416"/>
                    <a:pt x="5671369" y="552018"/>
                    <a:pt x="5666000" y="546620"/>
                  </a:cubicBezTo>
                  <a:cubicBezTo>
                    <a:pt x="5655262" y="541222"/>
                    <a:pt x="5639156" y="541222"/>
                    <a:pt x="5628419" y="535824"/>
                  </a:cubicBezTo>
                  <a:cubicBezTo>
                    <a:pt x="5617681" y="530426"/>
                    <a:pt x="5612313" y="519630"/>
                    <a:pt x="5601575" y="508835"/>
                  </a:cubicBezTo>
                  <a:cubicBezTo>
                    <a:pt x="5590837" y="511534"/>
                    <a:pt x="5585469" y="518281"/>
                    <a:pt x="5580100" y="525028"/>
                  </a:cubicBezTo>
                  <a:lnTo>
                    <a:pt x="5560571" y="539755"/>
                  </a:lnTo>
                  <a:lnTo>
                    <a:pt x="5558934" y="541548"/>
                  </a:lnTo>
                  <a:lnTo>
                    <a:pt x="5558745" y="541132"/>
                  </a:lnTo>
                  <a:lnTo>
                    <a:pt x="5558625" y="541222"/>
                  </a:lnTo>
                  <a:lnTo>
                    <a:pt x="5558720" y="541078"/>
                  </a:lnTo>
                  <a:lnTo>
                    <a:pt x="5558418" y="540412"/>
                  </a:lnTo>
                  <a:lnTo>
                    <a:pt x="5559358" y="540116"/>
                  </a:lnTo>
                  <a:lnTo>
                    <a:pt x="5569363" y="525028"/>
                  </a:lnTo>
                  <a:cubicBezTo>
                    <a:pt x="5574731" y="514233"/>
                    <a:pt x="5563994" y="519630"/>
                    <a:pt x="5563994" y="514233"/>
                  </a:cubicBezTo>
                  <a:cubicBezTo>
                    <a:pt x="5574731" y="508835"/>
                    <a:pt x="5574731" y="503437"/>
                    <a:pt x="5580100" y="503437"/>
                  </a:cubicBezTo>
                  <a:cubicBezTo>
                    <a:pt x="5585469" y="498039"/>
                    <a:pt x="5590838" y="492641"/>
                    <a:pt x="5590838" y="487243"/>
                  </a:cubicBezTo>
                  <a:cubicBezTo>
                    <a:pt x="5596206" y="465652"/>
                    <a:pt x="5574731" y="444060"/>
                    <a:pt x="5590838" y="422469"/>
                  </a:cubicBezTo>
                  <a:cubicBezTo>
                    <a:pt x="5596206" y="417071"/>
                    <a:pt x="5606944" y="417071"/>
                    <a:pt x="5612313" y="417071"/>
                  </a:cubicBezTo>
                  <a:cubicBezTo>
                    <a:pt x="5617681" y="417071"/>
                    <a:pt x="5628419" y="427867"/>
                    <a:pt x="5633788" y="427867"/>
                  </a:cubicBezTo>
                  <a:cubicBezTo>
                    <a:pt x="5633788" y="433265"/>
                    <a:pt x="5633788" y="438663"/>
                    <a:pt x="5639156" y="438663"/>
                  </a:cubicBezTo>
                  <a:cubicBezTo>
                    <a:pt x="5639156" y="444060"/>
                    <a:pt x="5644525" y="438663"/>
                    <a:pt x="5644525" y="444060"/>
                  </a:cubicBezTo>
                  <a:cubicBezTo>
                    <a:pt x="5649894" y="444060"/>
                    <a:pt x="5660631" y="454856"/>
                    <a:pt x="5666000" y="465652"/>
                  </a:cubicBezTo>
                  <a:cubicBezTo>
                    <a:pt x="5676737" y="471050"/>
                    <a:pt x="5692844" y="481845"/>
                    <a:pt x="5703581" y="487243"/>
                  </a:cubicBezTo>
                  <a:cubicBezTo>
                    <a:pt x="5703581" y="487243"/>
                    <a:pt x="5708950" y="487243"/>
                    <a:pt x="5708950" y="487243"/>
                  </a:cubicBezTo>
                  <a:cubicBezTo>
                    <a:pt x="5708950" y="465652"/>
                    <a:pt x="5703581" y="449458"/>
                    <a:pt x="5703581" y="433265"/>
                  </a:cubicBezTo>
                  <a:cubicBezTo>
                    <a:pt x="5703581" y="433265"/>
                    <a:pt x="5708950" y="417071"/>
                    <a:pt x="5708950" y="411673"/>
                  </a:cubicBezTo>
                  <a:cubicBezTo>
                    <a:pt x="5714319" y="411673"/>
                    <a:pt x="5714319" y="411673"/>
                    <a:pt x="5719687" y="406275"/>
                  </a:cubicBezTo>
                  <a:cubicBezTo>
                    <a:pt x="5725056" y="400878"/>
                    <a:pt x="5730425" y="395480"/>
                    <a:pt x="5730425" y="390082"/>
                  </a:cubicBezTo>
                  <a:cubicBezTo>
                    <a:pt x="5730425" y="390082"/>
                    <a:pt x="5730425" y="384684"/>
                    <a:pt x="5730425" y="384684"/>
                  </a:cubicBezTo>
                  <a:cubicBezTo>
                    <a:pt x="5714319" y="384684"/>
                    <a:pt x="5714319" y="395480"/>
                    <a:pt x="5703581" y="395480"/>
                  </a:cubicBezTo>
                  <a:cubicBezTo>
                    <a:pt x="5666000" y="406275"/>
                    <a:pt x="5639156" y="390082"/>
                    <a:pt x="5617681" y="373888"/>
                  </a:cubicBezTo>
                  <a:cubicBezTo>
                    <a:pt x="5606944" y="368490"/>
                    <a:pt x="5590838" y="363093"/>
                    <a:pt x="5590838" y="352297"/>
                  </a:cubicBezTo>
                  <a:cubicBezTo>
                    <a:pt x="5585469" y="346899"/>
                    <a:pt x="5585469" y="341501"/>
                    <a:pt x="5590838" y="336103"/>
                  </a:cubicBezTo>
                  <a:cubicBezTo>
                    <a:pt x="5601575" y="325308"/>
                    <a:pt x="5623050" y="319910"/>
                    <a:pt x="5644525" y="314512"/>
                  </a:cubicBezTo>
                  <a:cubicBezTo>
                    <a:pt x="5687475" y="303716"/>
                    <a:pt x="5719687" y="276727"/>
                    <a:pt x="5757268" y="260533"/>
                  </a:cubicBezTo>
                  <a:cubicBezTo>
                    <a:pt x="5773375" y="238942"/>
                    <a:pt x="5773375" y="201157"/>
                    <a:pt x="5784112" y="174168"/>
                  </a:cubicBezTo>
                  <a:cubicBezTo>
                    <a:pt x="5784112" y="136383"/>
                    <a:pt x="5768006" y="114791"/>
                    <a:pt x="5784112" y="87802"/>
                  </a:cubicBezTo>
                  <a:close/>
                  <a:moveTo>
                    <a:pt x="376411" y="82638"/>
                  </a:moveTo>
                  <a:cubicBezTo>
                    <a:pt x="397872" y="82638"/>
                    <a:pt x="419334" y="98808"/>
                    <a:pt x="424700" y="120369"/>
                  </a:cubicBezTo>
                  <a:cubicBezTo>
                    <a:pt x="430065" y="131149"/>
                    <a:pt x="424700" y="152710"/>
                    <a:pt x="430065" y="168881"/>
                  </a:cubicBezTo>
                  <a:cubicBezTo>
                    <a:pt x="430065" y="174271"/>
                    <a:pt x="430065" y="179661"/>
                    <a:pt x="435430" y="185051"/>
                  </a:cubicBezTo>
                  <a:cubicBezTo>
                    <a:pt x="435430" y="190441"/>
                    <a:pt x="430065" y="222782"/>
                    <a:pt x="446161" y="233563"/>
                  </a:cubicBezTo>
                  <a:cubicBezTo>
                    <a:pt x="489085" y="238953"/>
                    <a:pt x="515912" y="260513"/>
                    <a:pt x="532008" y="276684"/>
                  </a:cubicBezTo>
                  <a:cubicBezTo>
                    <a:pt x="537373" y="282074"/>
                    <a:pt x="526643" y="282074"/>
                    <a:pt x="542739" y="292854"/>
                  </a:cubicBezTo>
                  <a:cubicBezTo>
                    <a:pt x="548104" y="303635"/>
                    <a:pt x="542739" y="309025"/>
                    <a:pt x="542739" y="314415"/>
                  </a:cubicBezTo>
                  <a:cubicBezTo>
                    <a:pt x="542739" y="330586"/>
                    <a:pt x="515912" y="352146"/>
                    <a:pt x="467623" y="352146"/>
                  </a:cubicBezTo>
                  <a:cubicBezTo>
                    <a:pt x="446161" y="368317"/>
                    <a:pt x="430065" y="379097"/>
                    <a:pt x="419334" y="373707"/>
                  </a:cubicBezTo>
                  <a:cubicBezTo>
                    <a:pt x="403238" y="384487"/>
                    <a:pt x="365680" y="411438"/>
                    <a:pt x="354949" y="432999"/>
                  </a:cubicBezTo>
                  <a:cubicBezTo>
                    <a:pt x="344218" y="465340"/>
                    <a:pt x="333487" y="470730"/>
                    <a:pt x="333487" y="497681"/>
                  </a:cubicBezTo>
                  <a:cubicBezTo>
                    <a:pt x="354949" y="497681"/>
                    <a:pt x="365680" y="486900"/>
                    <a:pt x="392507" y="470730"/>
                  </a:cubicBezTo>
                  <a:cubicBezTo>
                    <a:pt x="408603" y="465340"/>
                    <a:pt x="430065" y="454559"/>
                    <a:pt x="435430" y="449169"/>
                  </a:cubicBezTo>
                  <a:cubicBezTo>
                    <a:pt x="446161" y="443779"/>
                    <a:pt x="451527" y="427609"/>
                    <a:pt x="462257" y="427609"/>
                  </a:cubicBezTo>
                  <a:cubicBezTo>
                    <a:pt x="478353" y="432999"/>
                    <a:pt x="467623" y="470730"/>
                    <a:pt x="456892" y="481510"/>
                  </a:cubicBezTo>
                  <a:cubicBezTo>
                    <a:pt x="456892" y="492291"/>
                    <a:pt x="462257" y="497681"/>
                    <a:pt x="462257" y="508461"/>
                  </a:cubicBezTo>
                  <a:cubicBezTo>
                    <a:pt x="456892" y="519241"/>
                    <a:pt x="451527" y="524632"/>
                    <a:pt x="440796" y="540802"/>
                  </a:cubicBezTo>
                  <a:cubicBezTo>
                    <a:pt x="419334" y="546193"/>
                    <a:pt x="408603" y="562363"/>
                    <a:pt x="392507" y="573143"/>
                  </a:cubicBezTo>
                  <a:cubicBezTo>
                    <a:pt x="381776" y="583924"/>
                    <a:pt x="322756" y="632435"/>
                    <a:pt x="317391" y="648606"/>
                  </a:cubicBezTo>
                  <a:cubicBezTo>
                    <a:pt x="317391" y="659386"/>
                    <a:pt x="317391" y="675557"/>
                    <a:pt x="317391" y="686337"/>
                  </a:cubicBezTo>
                  <a:cubicBezTo>
                    <a:pt x="317391" y="702507"/>
                    <a:pt x="312024" y="713288"/>
                    <a:pt x="312024" y="724068"/>
                  </a:cubicBezTo>
                  <a:cubicBezTo>
                    <a:pt x="312024" y="740239"/>
                    <a:pt x="312024" y="761799"/>
                    <a:pt x="312024" y="777970"/>
                  </a:cubicBezTo>
                  <a:cubicBezTo>
                    <a:pt x="312024" y="794140"/>
                    <a:pt x="312024" y="810311"/>
                    <a:pt x="312024" y="826481"/>
                  </a:cubicBezTo>
                  <a:cubicBezTo>
                    <a:pt x="312024" y="848042"/>
                    <a:pt x="317391" y="864212"/>
                    <a:pt x="312024" y="880383"/>
                  </a:cubicBezTo>
                  <a:cubicBezTo>
                    <a:pt x="312024" y="885773"/>
                    <a:pt x="306660" y="885773"/>
                    <a:pt x="301294" y="885773"/>
                  </a:cubicBezTo>
                  <a:cubicBezTo>
                    <a:pt x="295929" y="885773"/>
                    <a:pt x="290563" y="885773"/>
                    <a:pt x="290563" y="885773"/>
                  </a:cubicBezTo>
                  <a:cubicBezTo>
                    <a:pt x="279833" y="885773"/>
                    <a:pt x="274468" y="880383"/>
                    <a:pt x="263736" y="880383"/>
                  </a:cubicBezTo>
                  <a:cubicBezTo>
                    <a:pt x="253005" y="869603"/>
                    <a:pt x="247640" y="869603"/>
                    <a:pt x="242274" y="864212"/>
                  </a:cubicBezTo>
                  <a:cubicBezTo>
                    <a:pt x="236909" y="858822"/>
                    <a:pt x="236909" y="853432"/>
                    <a:pt x="231543" y="848042"/>
                  </a:cubicBezTo>
                  <a:cubicBezTo>
                    <a:pt x="231543" y="842652"/>
                    <a:pt x="226179" y="837262"/>
                    <a:pt x="226179" y="831871"/>
                  </a:cubicBezTo>
                  <a:cubicBezTo>
                    <a:pt x="220813" y="821091"/>
                    <a:pt x="210082" y="804921"/>
                    <a:pt x="210082" y="794140"/>
                  </a:cubicBezTo>
                  <a:cubicBezTo>
                    <a:pt x="204717" y="772580"/>
                    <a:pt x="210082" y="751019"/>
                    <a:pt x="210082" y="724068"/>
                  </a:cubicBezTo>
                  <a:cubicBezTo>
                    <a:pt x="210082" y="713288"/>
                    <a:pt x="151062" y="740239"/>
                    <a:pt x="124235" y="772580"/>
                  </a:cubicBezTo>
                  <a:cubicBezTo>
                    <a:pt x="113503" y="777970"/>
                    <a:pt x="102773" y="783360"/>
                    <a:pt x="102773" y="783360"/>
                  </a:cubicBezTo>
                  <a:cubicBezTo>
                    <a:pt x="92042" y="783360"/>
                    <a:pt x="81311" y="767189"/>
                    <a:pt x="59850" y="751019"/>
                  </a:cubicBezTo>
                  <a:cubicBezTo>
                    <a:pt x="54483" y="745629"/>
                    <a:pt x="43753" y="751019"/>
                    <a:pt x="43753" y="745629"/>
                  </a:cubicBezTo>
                  <a:cubicBezTo>
                    <a:pt x="33022" y="724068"/>
                    <a:pt x="38388" y="686337"/>
                    <a:pt x="43753" y="675557"/>
                  </a:cubicBezTo>
                  <a:cubicBezTo>
                    <a:pt x="49119" y="670166"/>
                    <a:pt x="118870" y="600094"/>
                    <a:pt x="151062" y="567753"/>
                  </a:cubicBezTo>
                  <a:cubicBezTo>
                    <a:pt x="172523" y="540802"/>
                    <a:pt x="177890" y="530022"/>
                    <a:pt x="183254" y="530022"/>
                  </a:cubicBezTo>
                  <a:cubicBezTo>
                    <a:pt x="188620" y="530022"/>
                    <a:pt x="199351" y="524632"/>
                    <a:pt x="204717" y="524632"/>
                  </a:cubicBezTo>
                  <a:cubicBezTo>
                    <a:pt x="220813" y="524632"/>
                    <a:pt x="231543" y="530022"/>
                    <a:pt x="242274" y="524632"/>
                  </a:cubicBezTo>
                  <a:cubicBezTo>
                    <a:pt x="253005" y="519241"/>
                    <a:pt x="253005" y="492291"/>
                    <a:pt x="258371" y="470730"/>
                  </a:cubicBezTo>
                  <a:cubicBezTo>
                    <a:pt x="258371" y="454559"/>
                    <a:pt x="269102" y="449169"/>
                    <a:pt x="263736" y="432999"/>
                  </a:cubicBezTo>
                  <a:cubicBezTo>
                    <a:pt x="258371" y="432999"/>
                    <a:pt x="253005" y="438389"/>
                    <a:pt x="242274" y="438389"/>
                  </a:cubicBezTo>
                  <a:cubicBezTo>
                    <a:pt x="226179" y="443779"/>
                    <a:pt x="204717" y="449169"/>
                    <a:pt x="177890" y="454559"/>
                  </a:cubicBezTo>
                  <a:cubicBezTo>
                    <a:pt x="161792" y="459950"/>
                    <a:pt x="145697" y="459950"/>
                    <a:pt x="118870" y="459950"/>
                  </a:cubicBezTo>
                  <a:cubicBezTo>
                    <a:pt x="108139" y="459950"/>
                    <a:pt x="92042" y="454559"/>
                    <a:pt x="75947" y="449169"/>
                  </a:cubicBezTo>
                  <a:cubicBezTo>
                    <a:pt x="54483" y="443779"/>
                    <a:pt x="43753" y="432999"/>
                    <a:pt x="27658" y="422218"/>
                  </a:cubicBezTo>
                  <a:cubicBezTo>
                    <a:pt x="16927" y="416828"/>
                    <a:pt x="6196" y="406048"/>
                    <a:pt x="6196" y="384487"/>
                  </a:cubicBezTo>
                  <a:cubicBezTo>
                    <a:pt x="830" y="368317"/>
                    <a:pt x="-4536" y="346756"/>
                    <a:pt x="6196" y="341366"/>
                  </a:cubicBezTo>
                  <a:cubicBezTo>
                    <a:pt x="22291" y="341366"/>
                    <a:pt x="27658" y="352146"/>
                    <a:pt x="38388" y="357536"/>
                  </a:cubicBezTo>
                  <a:cubicBezTo>
                    <a:pt x="54483" y="357536"/>
                    <a:pt x="65216" y="362927"/>
                    <a:pt x="86678" y="357536"/>
                  </a:cubicBezTo>
                  <a:cubicBezTo>
                    <a:pt x="97408" y="352146"/>
                    <a:pt x="108139" y="346756"/>
                    <a:pt x="113503" y="346756"/>
                  </a:cubicBezTo>
                  <a:cubicBezTo>
                    <a:pt x="134966" y="335976"/>
                    <a:pt x="151062" y="330586"/>
                    <a:pt x="172523" y="319805"/>
                  </a:cubicBezTo>
                  <a:cubicBezTo>
                    <a:pt x="193985" y="309025"/>
                    <a:pt x="220813" y="298245"/>
                    <a:pt x="247640" y="282074"/>
                  </a:cubicBezTo>
                  <a:cubicBezTo>
                    <a:pt x="258371" y="276684"/>
                    <a:pt x="274468" y="271294"/>
                    <a:pt x="285198" y="260513"/>
                  </a:cubicBezTo>
                  <a:cubicBezTo>
                    <a:pt x="295929" y="260513"/>
                    <a:pt x="295929" y="255123"/>
                    <a:pt x="301294" y="249733"/>
                  </a:cubicBezTo>
                  <a:cubicBezTo>
                    <a:pt x="301294" y="249733"/>
                    <a:pt x="306660" y="249733"/>
                    <a:pt x="306660" y="249733"/>
                  </a:cubicBezTo>
                  <a:cubicBezTo>
                    <a:pt x="312024" y="238953"/>
                    <a:pt x="317391" y="222782"/>
                    <a:pt x="322756" y="212002"/>
                  </a:cubicBezTo>
                  <a:cubicBezTo>
                    <a:pt x="322756" y="212002"/>
                    <a:pt x="328121" y="206612"/>
                    <a:pt x="328121" y="206612"/>
                  </a:cubicBezTo>
                  <a:cubicBezTo>
                    <a:pt x="328121" y="201222"/>
                    <a:pt x="328121" y="195831"/>
                    <a:pt x="328121" y="195831"/>
                  </a:cubicBezTo>
                  <a:cubicBezTo>
                    <a:pt x="333487" y="190441"/>
                    <a:pt x="338852" y="185051"/>
                    <a:pt x="338852" y="179661"/>
                  </a:cubicBezTo>
                  <a:cubicBezTo>
                    <a:pt x="344218" y="163490"/>
                    <a:pt x="344218" y="152710"/>
                    <a:pt x="349583" y="131149"/>
                  </a:cubicBezTo>
                  <a:cubicBezTo>
                    <a:pt x="354949" y="125759"/>
                    <a:pt x="365680" y="114979"/>
                    <a:pt x="371044" y="109589"/>
                  </a:cubicBezTo>
                  <a:cubicBezTo>
                    <a:pt x="376411" y="98808"/>
                    <a:pt x="371044" y="88028"/>
                    <a:pt x="376411" y="82638"/>
                  </a:cubicBezTo>
                  <a:close/>
                  <a:moveTo>
                    <a:pt x="1813570" y="73117"/>
                  </a:moveTo>
                  <a:cubicBezTo>
                    <a:pt x="1846596" y="75113"/>
                    <a:pt x="1863661" y="128353"/>
                    <a:pt x="1868368" y="156748"/>
                  </a:cubicBezTo>
                  <a:cubicBezTo>
                    <a:pt x="1868368" y="178382"/>
                    <a:pt x="1868368" y="237875"/>
                    <a:pt x="1862988" y="264917"/>
                  </a:cubicBezTo>
                  <a:cubicBezTo>
                    <a:pt x="1889889" y="270326"/>
                    <a:pt x="1900649" y="259509"/>
                    <a:pt x="1922169" y="264917"/>
                  </a:cubicBezTo>
                  <a:cubicBezTo>
                    <a:pt x="1932929" y="264917"/>
                    <a:pt x="1943689" y="275734"/>
                    <a:pt x="1954449" y="275734"/>
                  </a:cubicBezTo>
                  <a:cubicBezTo>
                    <a:pt x="1970590" y="281143"/>
                    <a:pt x="1981350" y="291960"/>
                    <a:pt x="1997490" y="297368"/>
                  </a:cubicBezTo>
                  <a:cubicBezTo>
                    <a:pt x="1997490" y="302777"/>
                    <a:pt x="2008250" y="313594"/>
                    <a:pt x="2008250" y="324411"/>
                  </a:cubicBezTo>
                  <a:cubicBezTo>
                    <a:pt x="2013630" y="340636"/>
                    <a:pt x="2008250" y="356861"/>
                    <a:pt x="2002870" y="373087"/>
                  </a:cubicBezTo>
                  <a:cubicBezTo>
                    <a:pt x="1981350" y="389312"/>
                    <a:pt x="1959829" y="383904"/>
                    <a:pt x="1927549" y="378495"/>
                  </a:cubicBezTo>
                  <a:cubicBezTo>
                    <a:pt x="1922169" y="383904"/>
                    <a:pt x="1916789" y="394721"/>
                    <a:pt x="1911409" y="400129"/>
                  </a:cubicBezTo>
                  <a:cubicBezTo>
                    <a:pt x="1895269" y="410946"/>
                    <a:pt x="1879129" y="421763"/>
                    <a:pt x="1868368" y="437989"/>
                  </a:cubicBezTo>
                  <a:cubicBezTo>
                    <a:pt x="1857608" y="465031"/>
                    <a:pt x="1846848" y="524525"/>
                    <a:pt x="1868368" y="540750"/>
                  </a:cubicBezTo>
                  <a:cubicBezTo>
                    <a:pt x="1879129" y="546159"/>
                    <a:pt x="1895269" y="551567"/>
                    <a:pt x="1906029" y="556976"/>
                  </a:cubicBezTo>
                  <a:cubicBezTo>
                    <a:pt x="1911409" y="556976"/>
                    <a:pt x="1916789" y="556976"/>
                    <a:pt x="1916789" y="556976"/>
                  </a:cubicBezTo>
                  <a:cubicBezTo>
                    <a:pt x="1927549" y="562384"/>
                    <a:pt x="1938309" y="562384"/>
                    <a:pt x="1943689" y="567793"/>
                  </a:cubicBezTo>
                  <a:cubicBezTo>
                    <a:pt x="1992110" y="562384"/>
                    <a:pt x="2024390" y="573201"/>
                    <a:pt x="2067431" y="573201"/>
                  </a:cubicBezTo>
                  <a:cubicBezTo>
                    <a:pt x="2094331" y="573201"/>
                    <a:pt x="2121231" y="589427"/>
                    <a:pt x="2137371" y="600244"/>
                  </a:cubicBezTo>
                  <a:cubicBezTo>
                    <a:pt x="2153512" y="605652"/>
                    <a:pt x="2175032" y="616469"/>
                    <a:pt x="2175032" y="627286"/>
                  </a:cubicBezTo>
                  <a:cubicBezTo>
                    <a:pt x="2175032" y="638103"/>
                    <a:pt x="2175032" y="643511"/>
                    <a:pt x="2164272" y="659737"/>
                  </a:cubicBezTo>
                  <a:cubicBezTo>
                    <a:pt x="2158892" y="670554"/>
                    <a:pt x="2158892" y="670554"/>
                    <a:pt x="2148131" y="675962"/>
                  </a:cubicBezTo>
                  <a:cubicBezTo>
                    <a:pt x="2126611" y="675962"/>
                    <a:pt x="2105091" y="692188"/>
                    <a:pt x="2078191" y="692188"/>
                  </a:cubicBezTo>
                  <a:cubicBezTo>
                    <a:pt x="2035150" y="697596"/>
                    <a:pt x="1992110" y="686779"/>
                    <a:pt x="1954449" y="665145"/>
                  </a:cubicBezTo>
                  <a:cubicBezTo>
                    <a:pt x="1916789" y="659737"/>
                    <a:pt x="1889889" y="632694"/>
                    <a:pt x="1857608" y="627286"/>
                  </a:cubicBezTo>
                  <a:cubicBezTo>
                    <a:pt x="1857608" y="632694"/>
                    <a:pt x="1857608" y="643511"/>
                    <a:pt x="1857608" y="654328"/>
                  </a:cubicBezTo>
                  <a:cubicBezTo>
                    <a:pt x="1862988" y="735456"/>
                    <a:pt x="1862988" y="821991"/>
                    <a:pt x="1857608" y="886893"/>
                  </a:cubicBezTo>
                  <a:cubicBezTo>
                    <a:pt x="1862988" y="903119"/>
                    <a:pt x="1852228" y="903119"/>
                    <a:pt x="1846848" y="908527"/>
                  </a:cubicBezTo>
                  <a:cubicBezTo>
                    <a:pt x="1836088" y="913936"/>
                    <a:pt x="1830708" y="913936"/>
                    <a:pt x="1814568" y="919344"/>
                  </a:cubicBezTo>
                  <a:cubicBezTo>
                    <a:pt x="1814568" y="913936"/>
                    <a:pt x="1803808" y="913936"/>
                    <a:pt x="1809188" y="903119"/>
                  </a:cubicBezTo>
                  <a:cubicBezTo>
                    <a:pt x="1787668" y="897710"/>
                    <a:pt x="1782287" y="881485"/>
                    <a:pt x="1776907" y="865259"/>
                  </a:cubicBezTo>
                  <a:cubicBezTo>
                    <a:pt x="1771527" y="849034"/>
                    <a:pt x="1766147" y="827400"/>
                    <a:pt x="1766147" y="805766"/>
                  </a:cubicBezTo>
                  <a:cubicBezTo>
                    <a:pt x="1766147" y="778724"/>
                    <a:pt x="1776907" y="751681"/>
                    <a:pt x="1776907" y="724639"/>
                  </a:cubicBezTo>
                  <a:cubicBezTo>
                    <a:pt x="1776907" y="681371"/>
                    <a:pt x="1782287" y="627286"/>
                    <a:pt x="1766147" y="584018"/>
                  </a:cubicBezTo>
                  <a:cubicBezTo>
                    <a:pt x="1744627" y="584018"/>
                    <a:pt x="1728487" y="589427"/>
                    <a:pt x="1712347" y="573201"/>
                  </a:cubicBezTo>
                  <a:cubicBezTo>
                    <a:pt x="1701587" y="584018"/>
                    <a:pt x="1690827" y="589427"/>
                    <a:pt x="1680066" y="600244"/>
                  </a:cubicBezTo>
                  <a:cubicBezTo>
                    <a:pt x="1674686" y="616469"/>
                    <a:pt x="1653166" y="621878"/>
                    <a:pt x="1647786" y="632694"/>
                  </a:cubicBezTo>
                  <a:cubicBezTo>
                    <a:pt x="1620886" y="648920"/>
                    <a:pt x="1615506" y="681371"/>
                    <a:pt x="1577845" y="675962"/>
                  </a:cubicBezTo>
                  <a:cubicBezTo>
                    <a:pt x="1572465" y="670554"/>
                    <a:pt x="1572465" y="665145"/>
                    <a:pt x="1556325" y="648920"/>
                  </a:cubicBezTo>
                  <a:cubicBezTo>
                    <a:pt x="1556325" y="638103"/>
                    <a:pt x="1556325" y="638103"/>
                    <a:pt x="1550945" y="632694"/>
                  </a:cubicBezTo>
                  <a:cubicBezTo>
                    <a:pt x="1540185" y="600244"/>
                    <a:pt x="1561705" y="589427"/>
                    <a:pt x="1567085" y="567793"/>
                  </a:cubicBezTo>
                  <a:cubicBezTo>
                    <a:pt x="1583225" y="551567"/>
                    <a:pt x="1604746" y="540750"/>
                    <a:pt x="1620886" y="529933"/>
                  </a:cubicBezTo>
                  <a:cubicBezTo>
                    <a:pt x="1642406" y="513708"/>
                    <a:pt x="1669306" y="502891"/>
                    <a:pt x="1685446" y="475848"/>
                  </a:cubicBezTo>
                  <a:cubicBezTo>
                    <a:pt x="1696207" y="470440"/>
                    <a:pt x="1706967" y="454214"/>
                    <a:pt x="1717727" y="448806"/>
                  </a:cubicBezTo>
                  <a:cubicBezTo>
                    <a:pt x="1728487" y="437989"/>
                    <a:pt x="1744627" y="432580"/>
                    <a:pt x="1750007" y="416355"/>
                  </a:cubicBezTo>
                  <a:cubicBezTo>
                    <a:pt x="1739247" y="405538"/>
                    <a:pt x="1717727" y="421763"/>
                    <a:pt x="1706967" y="416355"/>
                  </a:cubicBezTo>
                  <a:cubicBezTo>
                    <a:pt x="1685446" y="421763"/>
                    <a:pt x="1653166" y="448806"/>
                    <a:pt x="1626266" y="443397"/>
                  </a:cubicBezTo>
                  <a:cubicBezTo>
                    <a:pt x="1604746" y="443397"/>
                    <a:pt x="1593985" y="432580"/>
                    <a:pt x="1583225" y="421763"/>
                  </a:cubicBezTo>
                  <a:cubicBezTo>
                    <a:pt x="1577845" y="421763"/>
                    <a:pt x="1577845" y="410946"/>
                    <a:pt x="1577845" y="410946"/>
                  </a:cubicBezTo>
                  <a:cubicBezTo>
                    <a:pt x="1572465" y="405538"/>
                    <a:pt x="1567085" y="405538"/>
                    <a:pt x="1561705" y="394721"/>
                  </a:cubicBezTo>
                  <a:cubicBezTo>
                    <a:pt x="1561705" y="394721"/>
                    <a:pt x="1556325" y="389312"/>
                    <a:pt x="1556325" y="383904"/>
                  </a:cubicBezTo>
                  <a:cubicBezTo>
                    <a:pt x="1545565" y="373087"/>
                    <a:pt x="1529425" y="367678"/>
                    <a:pt x="1529425" y="351453"/>
                  </a:cubicBezTo>
                  <a:cubicBezTo>
                    <a:pt x="1534805" y="340636"/>
                    <a:pt x="1550945" y="335228"/>
                    <a:pt x="1561705" y="324411"/>
                  </a:cubicBezTo>
                  <a:cubicBezTo>
                    <a:pt x="1588605" y="335228"/>
                    <a:pt x="1620886" y="335228"/>
                    <a:pt x="1647786" y="324411"/>
                  </a:cubicBezTo>
                  <a:cubicBezTo>
                    <a:pt x="1690827" y="313594"/>
                    <a:pt x="1733867" y="297368"/>
                    <a:pt x="1771527" y="281143"/>
                  </a:cubicBezTo>
                  <a:cubicBezTo>
                    <a:pt x="1776907" y="275734"/>
                    <a:pt x="1782287" y="270326"/>
                    <a:pt x="1787668" y="264917"/>
                  </a:cubicBezTo>
                  <a:cubicBezTo>
                    <a:pt x="1793048" y="237875"/>
                    <a:pt x="1803808" y="200015"/>
                    <a:pt x="1798428" y="156748"/>
                  </a:cubicBezTo>
                  <a:cubicBezTo>
                    <a:pt x="1798428" y="135114"/>
                    <a:pt x="1782287" y="102663"/>
                    <a:pt x="1798428" y="75620"/>
                  </a:cubicBezTo>
                  <a:cubicBezTo>
                    <a:pt x="1803808" y="73592"/>
                    <a:pt x="1808852" y="72832"/>
                    <a:pt x="1813570" y="73117"/>
                  </a:cubicBezTo>
                  <a:close/>
                  <a:moveTo>
                    <a:pt x="4728787" y="64560"/>
                  </a:moveTo>
                  <a:cubicBezTo>
                    <a:pt x="4739533" y="64560"/>
                    <a:pt x="4744905" y="69964"/>
                    <a:pt x="4750278" y="80771"/>
                  </a:cubicBezTo>
                  <a:cubicBezTo>
                    <a:pt x="4766396" y="80771"/>
                    <a:pt x="4771768" y="96982"/>
                    <a:pt x="4787886" y="102386"/>
                  </a:cubicBezTo>
                  <a:cubicBezTo>
                    <a:pt x="4804004" y="129404"/>
                    <a:pt x="4825495" y="156423"/>
                    <a:pt x="4820122" y="194248"/>
                  </a:cubicBezTo>
                  <a:cubicBezTo>
                    <a:pt x="4820122" y="210459"/>
                    <a:pt x="4809377" y="226671"/>
                    <a:pt x="4809377" y="242882"/>
                  </a:cubicBezTo>
                  <a:cubicBezTo>
                    <a:pt x="4809377" y="253689"/>
                    <a:pt x="4814749" y="264496"/>
                    <a:pt x="4809377" y="269900"/>
                  </a:cubicBezTo>
                  <a:cubicBezTo>
                    <a:pt x="4809377" y="286111"/>
                    <a:pt x="4798632" y="296918"/>
                    <a:pt x="4798632" y="313130"/>
                  </a:cubicBezTo>
                  <a:cubicBezTo>
                    <a:pt x="4798632" y="340148"/>
                    <a:pt x="4804004" y="367166"/>
                    <a:pt x="4793259" y="394185"/>
                  </a:cubicBezTo>
                  <a:cubicBezTo>
                    <a:pt x="4793259" y="421203"/>
                    <a:pt x="4787886" y="448222"/>
                    <a:pt x="4787886" y="480644"/>
                  </a:cubicBezTo>
                  <a:cubicBezTo>
                    <a:pt x="4804004" y="480644"/>
                    <a:pt x="4814749" y="475240"/>
                    <a:pt x="4830867" y="469836"/>
                  </a:cubicBezTo>
                  <a:cubicBezTo>
                    <a:pt x="4841613" y="469836"/>
                    <a:pt x="4857731" y="475240"/>
                    <a:pt x="4873848" y="469836"/>
                  </a:cubicBezTo>
                  <a:cubicBezTo>
                    <a:pt x="4884594" y="469836"/>
                    <a:pt x="4884594" y="459029"/>
                    <a:pt x="4900712" y="459029"/>
                  </a:cubicBezTo>
                  <a:cubicBezTo>
                    <a:pt x="4932947" y="453625"/>
                    <a:pt x="4959811" y="475240"/>
                    <a:pt x="4986674" y="491451"/>
                  </a:cubicBezTo>
                  <a:cubicBezTo>
                    <a:pt x="4992047" y="496855"/>
                    <a:pt x="4997419" y="507662"/>
                    <a:pt x="5002792" y="513066"/>
                  </a:cubicBezTo>
                  <a:cubicBezTo>
                    <a:pt x="5002792" y="518470"/>
                    <a:pt x="4997419" y="518470"/>
                    <a:pt x="4997419" y="523873"/>
                  </a:cubicBezTo>
                  <a:cubicBezTo>
                    <a:pt x="4997419" y="529277"/>
                    <a:pt x="4997419" y="534681"/>
                    <a:pt x="4997419" y="545488"/>
                  </a:cubicBezTo>
                  <a:cubicBezTo>
                    <a:pt x="4986674" y="540085"/>
                    <a:pt x="4986674" y="550892"/>
                    <a:pt x="4981301" y="550892"/>
                  </a:cubicBezTo>
                  <a:cubicBezTo>
                    <a:pt x="4965183" y="556296"/>
                    <a:pt x="4949065" y="545488"/>
                    <a:pt x="4932947" y="550892"/>
                  </a:cubicBezTo>
                  <a:cubicBezTo>
                    <a:pt x="4922202" y="550892"/>
                    <a:pt x="4916830" y="556296"/>
                    <a:pt x="4906084" y="556296"/>
                  </a:cubicBezTo>
                  <a:cubicBezTo>
                    <a:pt x="4889966" y="561699"/>
                    <a:pt x="4873848" y="561699"/>
                    <a:pt x="4857731" y="561699"/>
                  </a:cubicBezTo>
                  <a:cubicBezTo>
                    <a:pt x="4846985" y="567103"/>
                    <a:pt x="4841613" y="572507"/>
                    <a:pt x="4830867" y="572507"/>
                  </a:cubicBezTo>
                  <a:cubicBezTo>
                    <a:pt x="4814749" y="577910"/>
                    <a:pt x="4804004" y="572507"/>
                    <a:pt x="4798632" y="588718"/>
                  </a:cubicBezTo>
                  <a:cubicBezTo>
                    <a:pt x="4798632" y="621140"/>
                    <a:pt x="4787886" y="648158"/>
                    <a:pt x="4787886" y="680581"/>
                  </a:cubicBezTo>
                  <a:cubicBezTo>
                    <a:pt x="4793259" y="794058"/>
                    <a:pt x="4809377" y="896728"/>
                    <a:pt x="4793259" y="993994"/>
                  </a:cubicBezTo>
                  <a:cubicBezTo>
                    <a:pt x="4771768" y="999398"/>
                    <a:pt x="4766396" y="988591"/>
                    <a:pt x="4750278" y="983187"/>
                  </a:cubicBezTo>
                  <a:cubicBezTo>
                    <a:pt x="4750278" y="972380"/>
                    <a:pt x="4744905" y="972380"/>
                    <a:pt x="4744905" y="961572"/>
                  </a:cubicBezTo>
                  <a:cubicBezTo>
                    <a:pt x="4734160" y="956169"/>
                    <a:pt x="4728787" y="950765"/>
                    <a:pt x="4718042" y="939958"/>
                  </a:cubicBezTo>
                  <a:cubicBezTo>
                    <a:pt x="4712669" y="912939"/>
                    <a:pt x="4718042" y="891324"/>
                    <a:pt x="4723415" y="858902"/>
                  </a:cubicBezTo>
                  <a:cubicBezTo>
                    <a:pt x="4723415" y="837288"/>
                    <a:pt x="4723415" y="815673"/>
                    <a:pt x="4723415" y="794058"/>
                  </a:cubicBezTo>
                  <a:cubicBezTo>
                    <a:pt x="4723415" y="772443"/>
                    <a:pt x="4718042" y="745425"/>
                    <a:pt x="4723415" y="723810"/>
                  </a:cubicBezTo>
                  <a:cubicBezTo>
                    <a:pt x="4723415" y="707599"/>
                    <a:pt x="4723415" y="696792"/>
                    <a:pt x="4723415" y="680581"/>
                  </a:cubicBezTo>
                  <a:cubicBezTo>
                    <a:pt x="4723415" y="658966"/>
                    <a:pt x="4728787" y="637351"/>
                    <a:pt x="4718042" y="615736"/>
                  </a:cubicBezTo>
                  <a:cubicBezTo>
                    <a:pt x="4701924" y="615736"/>
                    <a:pt x="4685806" y="631947"/>
                    <a:pt x="4675061" y="637351"/>
                  </a:cubicBezTo>
                  <a:cubicBezTo>
                    <a:pt x="4669688" y="642755"/>
                    <a:pt x="4658943" y="642755"/>
                    <a:pt x="4653570" y="642755"/>
                  </a:cubicBezTo>
                  <a:cubicBezTo>
                    <a:pt x="4637452" y="653562"/>
                    <a:pt x="4615962" y="664370"/>
                    <a:pt x="4594471" y="653562"/>
                  </a:cubicBezTo>
                  <a:cubicBezTo>
                    <a:pt x="4589099" y="653562"/>
                    <a:pt x="4572981" y="648158"/>
                    <a:pt x="4572981" y="642755"/>
                  </a:cubicBezTo>
                  <a:cubicBezTo>
                    <a:pt x="4567608" y="637351"/>
                    <a:pt x="4567608" y="631947"/>
                    <a:pt x="4562235" y="631947"/>
                  </a:cubicBezTo>
                  <a:cubicBezTo>
                    <a:pt x="4556863" y="621140"/>
                    <a:pt x="4540745" y="610333"/>
                    <a:pt x="4535372" y="599525"/>
                  </a:cubicBezTo>
                  <a:cubicBezTo>
                    <a:pt x="4524627" y="583314"/>
                    <a:pt x="4524627" y="572507"/>
                    <a:pt x="4519254" y="556296"/>
                  </a:cubicBezTo>
                  <a:cubicBezTo>
                    <a:pt x="4546118" y="550892"/>
                    <a:pt x="4562235" y="567103"/>
                    <a:pt x="4589099" y="561699"/>
                  </a:cubicBezTo>
                  <a:cubicBezTo>
                    <a:pt x="4610589" y="561699"/>
                    <a:pt x="4632080" y="540085"/>
                    <a:pt x="4653570" y="529277"/>
                  </a:cubicBezTo>
                  <a:cubicBezTo>
                    <a:pt x="4664316" y="523873"/>
                    <a:pt x="4675061" y="529277"/>
                    <a:pt x="4680434" y="518470"/>
                  </a:cubicBezTo>
                  <a:cubicBezTo>
                    <a:pt x="4664316" y="496855"/>
                    <a:pt x="4637452" y="496855"/>
                    <a:pt x="4621334" y="486048"/>
                  </a:cubicBezTo>
                  <a:cubicBezTo>
                    <a:pt x="4610589" y="480644"/>
                    <a:pt x="4599844" y="469836"/>
                    <a:pt x="4589099" y="459029"/>
                  </a:cubicBezTo>
                  <a:cubicBezTo>
                    <a:pt x="4578353" y="453625"/>
                    <a:pt x="4567608" y="442818"/>
                    <a:pt x="4556863" y="437414"/>
                  </a:cubicBezTo>
                  <a:cubicBezTo>
                    <a:pt x="4546118" y="442818"/>
                    <a:pt x="4556863" y="464433"/>
                    <a:pt x="4551490" y="480644"/>
                  </a:cubicBezTo>
                  <a:cubicBezTo>
                    <a:pt x="4551490" y="486048"/>
                    <a:pt x="4556863" y="475240"/>
                    <a:pt x="4556863" y="480644"/>
                  </a:cubicBezTo>
                  <a:cubicBezTo>
                    <a:pt x="4551490" y="496855"/>
                    <a:pt x="4551490" y="523873"/>
                    <a:pt x="4524627" y="529277"/>
                  </a:cubicBezTo>
                  <a:cubicBezTo>
                    <a:pt x="4530000" y="534681"/>
                    <a:pt x="4519254" y="534681"/>
                    <a:pt x="4519254" y="545488"/>
                  </a:cubicBezTo>
                  <a:cubicBezTo>
                    <a:pt x="4519254" y="545488"/>
                    <a:pt x="4513882" y="545488"/>
                    <a:pt x="4513882" y="545488"/>
                  </a:cubicBezTo>
                  <a:cubicBezTo>
                    <a:pt x="4487019" y="561699"/>
                    <a:pt x="4460155" y="588718"/>
                    <a:pt x="4465528" y="626544"/>
                  </a:cubicBezTo>
                  <a:cubicBezTo>
                    <a:pt x="4460155" y="626544"/>
                    <a:pt x="4460155" y="637351"/>
                    <a:pt x="4460155" y="637351"/>
                  </a:cubicBezTo>
                  <a:cubicBezTo>
                    <a:pt x="4465528" y="648158"/>
                    <a:pt x="4454783" y="658966"/>
                    <a:pt x="4460155" y="664370"/>
                  </a:cubicBezTo>
                  <a:cubicBezTo>
                    <a:pt x="4449410" y="680581"/>
                    <a:pt x="4454783" y="707599"/>
                    <a:pt x="4454783" y="734617"/>
                  </a:cubicBezTo>
                  <a:cubicBezTo>
                    <a:pt x="4449410" y="772443"/>
                    <a:pt x="4449410" y="821076"/>
                    <a:pt x="4406429" y="815673"/>
                  </a:cubicBezTo>
                  <a:cubicBezTo>
                    <a:pt x="4401056" y="810269"/>
                    <a:pt x="4401056" y="804865"/>
                    <a:pt x="4401056" y="794058"/>
                  </a:cubicBezTo>
                  <a:cubicBezTo>
                    <a:pt x="4390311" y="783251"/>
                    <a:pt x="4379566" y="783251"/>
                    <a:pt x="4374193" y="772443"/>
                  </a:cubicBezTo>
                  <a:cubicBezTo>
                    <a:pt x="4374193" y="767040"/>
                    <a:pt x="4368820" y="723810"/>
                    <a:pt x="4368820" y="718406"/>
                  </a:cubicBezTo>
                  <a:cubicBezTo>
                    <a:pt x="4368820" y="707599"/>
                    <a:pt x="4374193" y="691388"/>
                    <a:pt x="4374193" y="680581"/>
                  </a:cubicBezTo>
                  <a:cubicBezTo>
                    <a:pt x="4374193" y="669773"/>
                    <a:pt x="4374193" y="658966"/>
                    <a:pt x="4368820" y="648158"/>
                  </a:cubicBezTo>
                  <a:cubicBezTo>
                    <a:pt x="4331212" y="680581"/>
                    <a:pt x="4272113" y="685984"/>
                    <a:pt x="4239877" y="723810"/>
                  </a:cubicBezTo>
                  <a:cubicBezTo>
                    <a:pt x="4223759" y="729214"/>
                    <a:pt x="4207641" y="734617"/>
                    <a:pt x="4191523" y="734617"/>
                  </a:cubicBezTo>
                  <a:cubicBezTo>
                    <a:pt x="4186151" y="718406"/>
                    <a:pt x="4170033" y="713003"/>
                    <a:pt x="4159288" y="702195"/>
                  </a:cubicBezTo>
                  <a:cubicBezTo>
                    <a:pt x="4148542" y="658966"/>
                    <a:pt x="4175406" y="648158"/>
                    <a:pt x="4196896" y="626544"/>
                  </a:cubicBezTo>
                  <a:cubicBezTo>
                    <a:pt x="4207641" y="615736"/>
                    <a:pt x="4218387" y="594122"/>
                    <a:pt x="4223759" y="583314"/>
                  </a:cubicBezTo>
                  <a:cubicBezTo>
                    <a:pt x="4239877" y="567103"/>
                    <a:pt x="4255995" y="556296"/>
                    <a:pt x="4266740" y="540085"/>
                  </a:cubicBezTo>
                  <a:cubicBezTo>
                    <a:pt x="4277486" y="534681"/>
                    <a:pt x="4282858" y="518470"/>
                    <a:pt x="4298976" y="518470"/>
                  </a:cubicBezTo>
                  <a:cubicBezTo>
                    <a:pt x="4304349" y="513066"/>
                    <a:pt x="4304349" y="507662"/>
                    <a:pt x="4304349" y="502259"/>
                  </a:cubicBezTo>
                  <a:cubicBezTo>
                    <a:pt x="4336585" y="486048"/>
                    <a:pt x="4374193" y="496855"/>
                    <a:pt x="4368820" y="545488"/>
                  </a:cubicBezTo>
                  <a:cubicBezTo>
                    <a:pt x="4363448" y="561699"/>
                    <a:pt x="4341957" y="561699"/>
                    <a:pt x="4336585" y="572507"/>
                  </a:cubicBezTo>
                  <a:cubicBezTo>
                    <a:pt x="4320467" y="583314"/>
                    <a:pt x="4298976" y="588718"/>
                    <a:pt x="4293604" y="604929"/>
                  </a:cubicBezTo>
                  <a:cubicBezTo>
                    <a:pt x="4309721" y="599525"/>
                    <a:pt x="4325839" y="588718"/>
                    <a:pt x="4341957" y="583314"/>
                  </a:cubicBezTo>
                  <a:cubicBezTo>
                    <a:pt x="4352703" y="577910"/>
                    <a:pt x="4363448" y="567103"/>
                    <a:pt x="4368820" y="556296"/>
                  </a:cubicBezTo>
                  <a:cubicBezTo>
                    <a:pt x="4379566" y="550892"/>
                    <a:pt x="4390311" y="540085"/>
                    <a:pt x="4390311" y="529277"/>
                  </a:cubicBezTo>
                  <a:cubicBezTo>
                    <a:pt x="4395684" y="523873"/>
                    <a:pt x="4390311" y="513066"/>
                    <a:pt x="4395684" y="502259"/>
                  </a:cubicBezTo>
                  <a:cubicBezTo>
                    <a:pt x="4401056" y="486048"/>
                    <a:pt x="4406429" y="469836"/>
                    <a:pt x="4406429" y="448222"/>
                  </a:cubicBezTo>
                  <a:cubicBezTo>
                    <a:pt x="4320467" y="464433"/>
                    <a:pt x="4223759" y="480644"/>
                    <a:pt x="4153915" y="513066"/>
                  </a:cubicBezTo>
                  <a:cubicBezTo>
                    <a:pt x="4153915" y="523873"/>
                    <a:pt x="4148542" y="534681"/>
                    <a:pt x="4137797" y="545488"/>
                  </a:cubicBezTo>
                  <a:cubicBezTo>
                    <a:pt x="4127052" y="540085"/>
                    <a:pt x="4121679" y="540085"/>
                    <a:pt x="4110934" y="534681"/>
                  </a:cubicBezTo>
                  <a:cubicBezTo>
                    <a:pt x="4094816" y="523873"/>
                    <a:pt x="4067953" y="480644"/>
                    <a:pt x="4089443" y="453625"/>
                  </a:cubicBezTo>
                  <a:cubicBezTo>
                    <a:pt x="4110934" y="459029"/>
                    <a:pt x="4127052" y="480644"/>
                    <a:pt x="4153915" y="459029"/>
                  </a:cubicBezTo>
                  <a:cubicBezTo>
                    <a:pt x="4159288" y="459029"/>
                    <a:pt x="4159288" y="464433"/>
                    <a:pt x="4164660" y="459029"/>
                  </a:cubicBezTo>
                  <a:cubicBezTo>
                    <a:pt x="4186151" y="448222"/>
                    <a:pt x="4207641" y="442818"/>
                    <a:pt x="4229132" y="437414"/>
                  </a:cubicBezTo>
                  <a:cubicBezTo>
                    <a:pt x="4234505" y="437414"/>
                    <a:pt x="4239877" y="437414"/>
                    <a:pt x="4245250" y="437414"/>
                  </a:cubicBezTo>
                  <a:cubicBezTo>
                    <a:pt x="4255995" y="432011"/>
                    <a:pt x="4282858" y="432011"/>
                    <a:pt x="4293604" y="421203"/>
                  </a:cubicBezTo>
                  <a:cubicBezTo>
                    <a:pt x="4298976" y="426607"/>
                    <a:pt x="4309721" y="415800"/>
                    <a:pt x="4320467" y="415800"/>
                  </a:cubicBezTo>
                  <a:cubicBezTo>
                    <a:pt x="4336585" y="410396"/>
                    <a:pt x="4358075" y="410396"/>
                    <a:pt x="4368820" y="410396"/>
                  </a:cubicBezTo>
                  <a:cubicBezTo>
                    <a:pt x="4374193" y="404992"/>
                    <a:pt x="4384938" y="394185"/>
                    <a:pt x="4401056" y="394185"/>
                  </a:cubicBezTo>
                  <a:cubicBezTo>
                    <a:pt x="4427920" y="377974"/>
                    <a:pt x="4427920" y="329341"/>
                    <a:pt x="4444037" y="296918"/>
                  </a:cubicBezTo>
                  <a:cubicBezTo>
                    <a:pt x="4476273" y="291515"/>
                    <a:pt x="4487019" y="318533"/>
                    <a:pt x="4508509" y="329341"/>
                  </a:cubicBezTo>
                  <a:cubicBezTo>
                    <a:pt x="4508509" y="334744"/>
                    <a:pt x="4508509" y="340148"/>
                    <a:pt x="4513882" y="345552"/>
                  </a:cubicBezTo>
                  <a:cubicBezTo>
                    <a:pt x="4513882" y="345552"/>
                    <a:pt x="4519254" y="350955"/>
                    <a:pt x="4519254" y="356359"/>
                  </a:cubicBezTo>
                  <a:cubicBezTo>
                    <a:pt x="4524627" y="356359"/>
                    <a:pt x="4530000" y="361763"/>
                    <a:pt x="4540745" y="361763"/>
                  </a:cubicBezTo>
                  <a:cubicBezTo>
                    <a:pt x="4551490" y="388781"/>
                    <a:pt x="4583726" y="394185"/>
                    <a:pt x="4599844" y="410396"/>
                  </a:cubicBezTo>
                  <a:cubicBezTo>
                    <a:pt x="4615962" y="410396"/>
                    <a:pt x="4621334" y="421203"/>
                    <a:pt x="4637452" y="426607"/>
                  </a:cubicBezTo>
                  <a:cubicBezTo>
                    <a:pt x="4642825" y="426607"/>
                    <a:pt x="4658943" y="426607"/>
                    <a:pt x="4664316" y="432011"/>
                  </a:cubicBezTo>
                  <a:cubicBezTo>
                    <a:pt x="4669688" y="432011"/>
                    <a:pt x="4680434" y="442818"/>
                    <a:pt x="4685806" y="448222"/>
                  </a:cubicBezTo>
                  <a:cubicBezTo>
                    <a:pt x="4701924" y="459029"/>
                    <a:pt x="4707297" y="469836"/>
                    <a:pt x="4723415" y="486048"/>
                  </a:cubicBezTo>
                  <a:cubicBezTo>
                    <a:pt x="4734160" y="480644"/>
                    <a:pt x="4734160" y="453625"/>
                    <a:pt x="4734160" y="442818"/>
                  </a:cubicBezTo>
                  <a:cubicBezTo>
                    <a:pt x="4734160" y="432011"/>
                    <a:pt x="4734160" y="432011"/>
                    <a:pt x="4734160" y="421203"/>
                  </a:cubicBezTo>
                  <a:cubicBezTo>
                    <a:pt x="4734160" y="421203"/>
                    <a:pt x="4734160" y="421203"/>
                    <a:pt x="4734160" y="410396"/>
                  </a:cubicBezTo>
                  <a:cubicBezTo>
                    <a:pt x="4734160" y="394185"/>
                    <a:pt x="4739533" y="383377"/>
                    <a:pt x="4734160" y="372570"/>
                  </a:cubicBezTo>
                  <a:cubicBezTo>
                    <a:pt x="4728787" y="367166"/>
                    <a:pt x="4723415" y="361763"/>
                    <a:pt x="4712669" y="361763"/>
                  </a:cubicBezTo>
                  <a:cubicBezTo>
                    <a:pt x="4707297" y="356359"/>
                    <a:pt x="4696551" y="356359"/>
                    <a:pt x="4691179" y="356359"/>
                  </a:cubicBezTo>
                  <a:cubicBezTo>
                    <a:pt x="4669688" y="350955"/>
                    <a:pt x="4648198" y="318533"/>
                    <a:pt x="4632080" y="302322"/>
                  </a:cubicBezTo>
                  <a:cubicBezTo>
                    <a:pt x="4621334" y="286111"/>
                    <a:pt x="4610589" y="269900"/>
                    <a:pt x="4599844" y="248285"/>
                  </a:cubicBezTo>
                  <a:cubicBezTo>
                    <a:pt x="4626707" y="242882"/>
                    <a:pt x="4642825" y="248285"/>
                    <a:pt x="4658943" y="259093"/>
                  </a:cubicBezTo>
                  <a:cubicBezTo>
                    <a:pt x="4669688" y="259093"/>
                    <a:pt x="4675061" y="269900"/>
                    <a:pt x="4685806" y="275304"/>
                  </a:cubicBezTo>
                  <a:cubicBezTo>
                    <a:pt x="4691179" y="275304"/>
                    <a:pt x="4696551" y="275304"/>
                    <a:pt x="4701924" y="280707"/>
                  </a:cubicBezTo>
                  <a:cubicBezTo>
                    <a:pt x="4712669" y="286111"/>
                    <a:pt x="4723415" y="296918"/>
                    <a:pt x="4734160" y="302322"/>
                  </a:cubicBezTo>
                  <a:cubicBezTo>
                    <a:pt x="4744905" y="296918"/>
                    <a:pt x="4744905" y="280707"/>
                    <a:pt x="4744905" y="275304"/>
                  </a:cubicBezTo>
                  <a:cubicBezTo>
                    <a:pt x="4744905" y="264496"/>
                    <a:pt x="4750278" y="259093"/>
                    <a:pt x="4750278" y="253689"/>
                  </a:cubicBezTo>
                  <a:cubicBezTo>
                    <a:pt x="4750278" y="242882"/>
                    <a:pt x="4750278" y="232074"/>
                    <a:pt x="4750278" y="221267"/>
                  </a:cubicBezTo>
                  <a:cubicBezTo>
                    <a:pt x="4750278" y="199652"/>
                    <a:pt x="4750278" y="178037"/>
                    <a:pt x="4744905" y="161826"/>
                  </a:cubicBezTo>
                  <a:cubicBezTo>
                    <a:pt x="4744905" y="156423"/>
                    <a:pt x="4739533" y="151019"/>
                    <a:pt x="4739533" y="145615"/>
                  </a:cubicBezTo>
                  <a:cubicBezTo>
                    <a:pt x="4739533" y="145615"/>
                    <a:pt x="4744905" y="145615"/>
                    <a:pt x="4744905" y="140212"/>
                  </a:cubicBezTo>
                  <a:cubicBezTo>
                    <a:pt x="4734160" y="107789"/>
                    <a:pt x="4712669" y="91578"/>
                    <a:pt x="4728787" y="64560"/>
                  </a:cubicBezTo>
                  <a:close/>
                  <a:moveTo>
                    <a:pt x="7716637" y="33474"/>
                  </a:moveTo>
                  <a:cubicBezTo>
                    <a:pt x="7735507" y="36515"/>
                    <a:pt x="7747584" y="48680"/>
                    <a:pt x="7759660" y="60844"/>
                  </a:cubicBezTo>
                  <a:cubicBezTo>
                    <a:pt x="7775763" y="82470"/>
                    <a:pt x="7775763" y="98689"/>
                    <a:pt x="7770395" y="136533"/>
                  </a:cubicBezTo>
                  <a:cubicBezTo>
                    <a:pt x="7770395" y="141940"/>
                    <a:pt x="7759660" y="141940"/>
                    <a:pt x="7759660" y="147346"/>
                  </a:cubicBezTo>
                  <a:cubicBezTo>
                    <a:pt x="7754293" y="174378"/>
                    <a:pt x="7748926" y="201410"/>
                    <a:pt x="7716721" y="201410"/>
                  </a:cubicBezTo>
                  <a:cubicBezTo>
                    <a:pt x="7700619" y="223036"/>
                    <a:pt x="7679149" y="239255"/>
                    <a:pt x="7673782" y="271693"/>
                  </a:cubicBezTo>
                  <a:cubicBezTo>
                    <a:pt x="7695252" y="271693"/>
                    <a:pt x="7722089" y="266287"/>
                    <a:pt x="7743558" y="271693"/>
                  </a:cubicBezTo>
                  <a:cubicBezTo>
                    <a:pt x="7775763" y="271693"/>
                    <a:pt x="7807967" y="282506"/>
                    <a:pt x="7834804" y="277099"/>
                  </a:cubicBezTo>
                  <a:cubicBezTo>
                    <a:pt x="7850906" y="282506"/>
                    <a:pt x="7872376" y="282506"/>
                    <a:pt x="7888478" y="287912"/>
                  </a:cubicBezTo>
                  <a:cubicBezTo>
                    <a:pt x="7909948" y="298725"/>
                    <a:pt x="7931417" y="309538"/>
                    <a:pt x="7947519" y="325757"/>
                  </a:cubicBezTo>
                  <a:cubicBezTo>
                    <a:pt x="7963622" y="352789"/>
                    <a:pt x="7985091" y="374414"/>
                    <a:pt x="7995826" y="406853"/>
                  </a:cubicBezTo>
                  <a:cubicBezTo>
                    <a:pt x="7995826" y="423072"/>
                    <a:pt x="7995826" y="439291"/>
                    <a:pt x="7985091" y="450104"/>
                  </a:cubicBezTo>
                  <a:cubicBezTo>
                    <a:pt x="7974356" y="450104"/>
                    <a:pt x="7958254" y="455510"/>
                    <a:pt x="7947519" y="455510"/>
                  </a:cubicBezTo>
                  <a:cubicBezTo>
                    <a:pt x="7942152" y="460916"/>
                    <a:pt x="7936785" y="466323"/>
                    <a:pt x="7931417" y="466323"/>
                  </a:cubicBezTo>
                  <a:cubicBezTo>
                    <a:pt x="7926050" y="471729"/>
                    <a:pt x="7915315" y="466323"/>
                    <a:pt x="7904580" y="466323"/>
                  </a:cubicBezTo>
                  <a:cubicBezTo>
                    <a:pt x="7888478" y="477136"/>
                    <a:pt x="7872376" y="471729"/>
                    <a:pt x="7856274" y="477136"/>
                  </a:cubicBezTo>
                  <a:cubicBezTo>
                    <a:pt x="7856274" y="471729"/>
                    <a:pt x="7845539" y="482542"/>
                    <a:pt x="7845539" y="477136"/>
                  </a:cubicBezTo>
                  <a:cubicBezTo>
                    <a:pt x="7840171" y="471729"/>
                    <a:pt x="7834804" y="471729"/>
                    <a:pt x="7829437" y="466323"/>
                  </a:cubicBezTo>
                  <a:cubicBezTo>
                    <a:pt x="7829437" y="460916"/>
                    <a:pt x="7824069" y="460916"/>
                    <a:pt x="7824069" y="455510"/>
                  </a:cubicBezTo>
                  <a:cubicBezTo>
                    <a:pt x="7824069" y="450104"/>
                    <a:pt x="7824069" y="450104"/>
                    <a:pt x="7818702" y="444697"/>
                  </a:cubicBezTo>
                  <a:cubicBezTo>
                    <a:pt x="7813334" y="444697"/>
                    <a:pt x="7813334" y="433884"/>
                    <a:pt x="7818702" y="417665"/>
                  </a:cubicBezTo>
                  <a:cubicBezTo>
                    <a:pt x="7824069" y="412259"/>
                    <a:pt x="7829437" y="406853"/>
                    <a:pt x="7834804" y="401446"/>
                  </a:cubicBezTo>
                  <a:cubicBezTo>
                    <a:pt x="7845539" y="385227"/>
                    <a:pt x="7840171" y="369008"/>
                    <a:pt x="7829437" y="358195"/>
                  </a:cubicBezTo>
                  <a:cubicBezTo>
                    <a:pt x="7824069" y="347382"/>
                    <a:pt x="7813334" y="341976"/>
                    <a:pt x="7802600" y="336570"/>
                  </a:cubicBezTo>
                  <a:cubicBezTo>
                    <a:pt x="7775763" y="325757"/>
                    <a:pt x="7722089" y="331163"/>
                    <a:pt x="7689884" y="331163"/>
                  </a:cubicBezTo>
                  <a:cubicBezTo>
                    <a:pt x="7641578" y="347382"/>
                    <a:pt x="7593271" y="358195"/>
                    <a:pt x="7544965" y="374414"/>
                  </a:cubicBezTo>
                  <a:cubicBezTo>
                    <a:pt x="7512760" y="390633"/>
                    <a:pt x="7480556" y="406853"/>
                    <a:pt x="7442984" y="423072"/>
                  </a:cubicBezTo>
                  <a:cubicBezTo>
                    <a:pt x="7410780" y="433884"/>
                    <a:pt x="7373208" y="444697"/>
                    <a:pt x="7341003" y="460916"/>
                  </a:cubicBezTo>
                  <a:cubicBezTo>
                    <a:pt x="7330269" y="460916"/>
                    <a:pt x="7319534" y="460916"/>
                    <a:pt x="7314166" y="466323"/>
                  </a:cubicBezTo>
                  <a:cubicBezTo>
                    <a:pt x="7303432" y="482542"/>
                    <a:pt x="7292697" y="509574"/>
                    <a:pt x="7292697" y="536606"/>
                  </a:cubicBezTo>
                  <a:cubicBezTo>
                    <a:pt x="7281962" y="596076"/>
                    <a:pt x="7281962" y="666359"/>
                    <a:pt x="7255125" y="715017"/>
                  </a:cubicBezTo>
                  <a:cubicBezTo>
                    <a:pt x="7255125" y="736642"/>
                    <a:pt x="7249758" y="752861"/>
                    <a:pt x="7249758" y="774487"/>
                  </a:cubicBezTo>
                  <a:cubicBezTo>
                    <a:pt x="7244390" y="779893"/>
                    <a:pt x="7239023" y="769080"/>
                    <a:pt x="7233655" y="769080"/>
                  </a:cubicBezTo>
                  <a:cubicBezTo>
                    <a:pt x="7228288" y="763674"/>
                    <a:pt x="7217553" y="763674"/>
                    <a:pt x="7212186" y="763674"/>
                  </a:cubicBezTo>
                  <a:cubicBezTo>
                    <a:pt x="7206818" y="758268"/>
                    <a:pt x="7196084" y="752861"/>
                    <a:pt x="7190716" y="747455"/>
                  </a:cubicBezTo>
                  <a:cubicBezTo>
                    <a:pt x="7185349" y="731236"/>
                    <a:pt x="7174614" y="725829"/>
                    <a:pt x="7174614" y="715017"/>
                  </a:cubicBezTo>
                  <a:cubicBezTo>
                    <a:pt x="7174614" y="698797"/>
                    <a:pt x="7190716" y="687985"/>
                    <a:pt x="7190716" y="666359"/>
                  </a:cubicBezTo>
                  <a:cubicBezTo>
                    <a:pt x="7190716" y="660953"/>
                    <a:pt x="7196084" y="650140"/>
                    <a:pt x="7201451" y="644734"/>
                  </a:cubicBezTo>
                  <a:cubicBezTo>
                    <a:pt x="7196084" y="623108"/>
                    <a:pt x="7212186" y="601483"/>
                    <a:pt x="7212186" y="574451"/>
                  </a:cubicBezTo>
                  <a:cubicBezTo>
                    <a:pt x="7212186" y="563638"/>
                    <a:pt x="7217553" y="563638"/>
                    <a:pt x="7222921" y="558232"/>
                  </a:cubicBezTo>
                  <a:cubicBezTo>
                    <a:pt x="7222921" y="536606"/>
                    <a:pt x="7228288" y="509574"/>
                    <a:pt x="7239023" y="487948"/>
                  </a:cubicBezTo>
                  <a:cubicBezTo>
                    <a:pt x="7239023" y="450104"/>
                    <a:pt x="7255125" y="417665"/>
                    <a:pt x="7260492" y="374414"/>
                  </a:cubicBezTo>
                  <a:cubicBezTo>
                    <a:pt x="7265860" y="363601"/>
                    <a:pt x="7271227" y="352789"/>
                    <a:pt x="7276595" y="341976"/>
                  </a:cubicBezTo>
                  <a:cubicBezTo>
                    <a:pt x="7287329" y="320350"/>
                    <a:pt x="7287329" y="298725"/>
                    <a:pt x="7298064" y="271693"/>
                  </a:cubicBezTo>
                  <a:cubicBezTo>
                    <a:pt x="7308799" y="277099"/>
                    <a:pt x="7319534" y="287912"/>
                    <a:pt x="7330269" y="293319"/>
                  </a:cubicBezTo>
                  <a:cubicBezTo>
                    <a:pt x="7335636" y="304131"/>
                    <a:pt x="7351738" y="320350"/>
                    <a:pt x="7351738" y="336570"/>
                  </a:cubicBezTo>
                  <a:cubicBezTo>
                    <a:pt x="7351738" y="341976"/>
                    <a:pt x="7341003" y="347382"/>
                    <a:pt x="7341003" y="352789"/>
                  </a:cubicBezTo>
                  <a:cubicBezTo>
                    <a:pt x="7335636" y="369008"/>
                    <a:pt x="7335636" y="379821"/>
                    <a:pt x="7335636" y="396040"/>
                  </a:cubicBezTo>
                  <a:cubicBezTo>
                    <a:pt x="7362473" y="396040"/>
                    <a:pt x="7389310" y="379821"/>
                    <a:pt x="7421514" y="369008"/>
                  </a:cubicBezTo>
                  <a:cubicBezTo>
                    <a:pt x="7432249" y="363601"/>
                    <a:pt x="7448351" y="358195"/>
                    <a:pt x="7459086" y="347382"/>
                  </a:cubicBezTo>
                  <a:cubicBezTo>
                    <a:pt x="7496658" y="331163"/>
                    <a:pt x="7528862" y="314944"/>
                    <a:pt x="7555699" y="293319"/>
                  </a:cubicBezTo>
                  <a:cubicBezTo>
                    <a:pt x="7561067" y="282506"/>
                    <a:pt x="7555699" y="282506"/>
                    <a:pt x="7555699" y="271693"/>
                  </a:cubicBezTo>
                  <a:cubicBezTo>
                    <a:pt x="7561067" y="260880"/>
                    <a:pt x="7582536" y="260880"/>
                    <a:pt x="7598639" y="260880"/>
                  </a:cubicBezTo>
                  <a:cubicBezTo>
                    <a:pt x="7598639" y="244661"/>
                    <a:pt x="7587904" y="250068"/>
                    <a:pt x="7582536" y="239255"/>
                  </a:cubicBezTo>
                  <a:cubicBezTo>
                    <a:pt x="7604006" y="233848"/>
                    <a:pt x="7609373" y="212223"/>
                    <a:pt x="7625475" y="201410"/>
                  </a:cubicBezTo>
                  <a:cubicBezTo>
                    <a:pt x="7630843" y="190597"/>
                    <a:pt x="7630843" y="179785"/>
                    <a:pt x="7641578" y="174378"/>
                  </a:cubicBezTo>
                  <a:cubicBezTo>
                    <a:pt x="7652312" y="141940"/>
                    <a:pt x="7684517" y="125721"/>
                    <a:pt x="7695252" y="82470"/>
                  </a:cubicBezTo>
                  <a:cubicBezTo>
                    <a:pt x="7684517" y="71657"/>
                    <a:pt x="7668415" y="66251"/>
                    <a:pt x="7652312" y="66251"/>
                  </a:cubicBezTo>
                  <a:cubicBezTo>
                    <a:pt x="7630843" y="71657"/>
                    <a:pt x="7614741" y="120314"/>
                    <a:pt x="7604006" y="136533"/>
                  </a:cubicBezTo>
                  <a:cubicBezTo>
                    <a:pt x="7604006" y="152753"/>
                    <a:pt x="7614741" y="163565"/>
                    <a:pt x="7604006" y="179785"/>
                  </a:cubicBezTo>
                  <a:cubicBezTo>
                    <a:pt x="7577169" y="174378"/>
                    <a:pt x="7555699" y="185191"/>
                    <a:pt x="7539597" y="168972"/>
                  </a:cubicBezTo>
                  <a:cubicBezTo>
                    <a:pt x="7528862" y="158159"/>
                    <a:pt x="7528862" y="136533"/>
                    <a:pt x="7512760" y="125721"/>
                  </a:cubicBezTo>
                  <a:cubicBezTo>
                    <a:pt x="7502025" y="120314"/>
                    <a:pt x="7502025" y="136533"/>
                    <a:pt x="7491291" y="141940"/>
                  </a:cubicBezTo>
                  <a:cubicBezTo>
                    <a:pt x="7480556" y="152753"/>
                    <a:pt x="7469821" y="158159"/>
                    <a:pt x="7464454" y="179785"/>
                  </a:cubicBezTo>
                  <a:cubicBezTo>
                    <a:pt x="7459086" y="196004"/>
                    <a:pt x="7469821" y="212223"/>
                    <a:pt x="7469821" y="228442"/>
                  </a:cubicBezTo>
                  <a:cubicBezTo>
                    <a:pt x="7448351" y="233848"/>
                    <a:pt x="7426882" y="239255"/>
                    <a:pt x="7405412" y="228442"/>
                  </a:cubicBezTo>
                  <a:cubicBezTo>
                    <a:pt x="7400045" y="223036"/>
                    <a:pt x="7383943" y="201410"/>
                    <a:pt x="7383943" y="190597"/>
                  </a:cubicBezTo>
                  <a:cubicBezTo>
                    <a:pt x="7378575" y="168972"/>
                    <a:pt x="7373208" y="141940"/>
                    <a:pt x="7389310" y="131127"/>
                  </a:cubicBezTo>
                  <a:cubicBezTo>
                    <a:pt x="7410780" y="131127"/>
                    <a:pt x="7416147" y="147346"/>
                    <a:pt x="7432249" y="158159"/>
                  </a:cubicBezTo>
                  <a:cubicBezTo>
                    <a:pt x="7453719" y="152753"/>
                    <a:pt x="7464454" y="131127"/>
                    <a:pt x="7480556" y="120314"/>
                  </a:cubicBezTo>
                  <a:cubicBezTo>
                    <a:pt x="7485923" y="109502"/>
                    <a:pt x="7507393" y="98689"/>
                    <a:pt x="7523495" y="98689"/>
                  </a:cubicBezTo>
                  <a:cubicBezTo>
                    <a:pt x="7534230" y="93282"/>
                    <a:pt x="7544965" y="93282"/>
                    <a:pt x="7555699" y="98689"/>
                  </a:cubicBezTo>
                  <a:cubicBezTo>
                    <a:pt x="7561067" y="98689"/>
                    <a:pt x="7566434" y="109502"/>
                    <a:pt x="7577169" y="109502"/>
                  </a:cubicBezTo>
                  <a:cubicBezTo>
                    <a:pt x="7587904" y="109502"/>
                    <a:pt x="7593271" y="93282"/>
                    <a:pt x="7604006" y="82470"/>
                  </a:cubicBezTo>
                  <a:cubicBezTo>
                    <a:pt x="7620108" y="60844"/>
                    <a:pt x="7657680" y="39219"/>
                    <a:pt x="7695252" y="33812"/>
                  </a:cubicBezTo>
                  <a:cubicBezTo>
                    <a:pt x="7703303" y="32461"/>
                    <a:pt x="7710348" y="32461"/>
                    <a:pt x="7716637" y="33474"/>
                  </a:cubicBezTo>
                  <a:close/>
                  <a:moveTo>
                    <a:pt x="740395" y="23241"/>
                  </a:moveTo>
                  <a:cubicBezTo>
                    <a:pt x="767213" y="23241"/>
                    <a:pt x="772577" y="34043"/>
                    <a:pt x="783305" y="55647"/>
                  </a:cubicBezTo>
                  <a:cubicBezTo>
                    <a:pt x="799395" y="82652"/>
                    <a:pt x="799395" y="104257"/>
                    <a:pt x="783305" y="136663"/>
                  </a:cubicBezTo>
                  <a:cubicBezTo>
                    <a:pt x="777941" y="152866"/>
                    <a:pt x="767213" y="163668"/>
                    <a:pt x="761850" y="179871"/>
                  </a:cubicBezTo>
                  <a:cubicBezTo>
                    <a:pt x="761850" y="190674"/>
                    <a:pt x="761850" y="201476"/>
                    <a:pt x="761850" y="212278"/>
                  </a:cubicBezTo>
                  <a:cubicBezTo>
                    <a:pt x="772577" y="212278"/>
                    <a:pt x="777941" y="206877"/>
                    <a:pt x="794031" y="212278"/>
                  </a:cubicBezTo>
                  <a:cubicBezTo>
                    <a:pt x="799395" y="206877"/>
                    <a:pt x="804758" y="201476"/>
                    <a:pt x="815484" y="196075"/>
                  </a:cubicBezTo>
                  <a:cubicBezTo>
                    <a:pt x="820848" y="196075"/>
                    <a:pt x="826212" y="196075"/>
                    <a:pt x="836939" y="196075"/>
                  </a:cubicBezTo>
                  <a:cubicBezTo>
                    <a:pt x="869120" y="185273"/>
                    <a:pt x="885211" y="163668"/>
                    <a:pt x="912028" y="185273"/>
                  </a:cubicBezTo>
                  <a:cubicBezTo>
                    <a:pt x="912028" y="196075"/>
                    <a:pt x="917392" y="206877"/>
                    <a:pt x="917392" y="217679"/>
                  </a:cubicBezTo>
                  <a:cubicBezTo>
                    <a:pt x="917392" y="217679"/>
                    <a:pt x="906665" y="228481"/>
                    <a:pt x="895937" y="228481"/>
                  </a:cubicBezTo>
                  <a:cubicBezTo>
                    <a:pt x="890574" y="233882"/>
                    <a:pt x="879847" y="239283"/>
                    <a:pt x="874483" y="239283"/>
                  </a:cubicBezTo>
                  <a:cubicBezTo>
                    <a:pt x="869120" y="250085"/>
                    <a:pt x="869120" y="244684"/>
                    <a:pt x="863756" y="250085"/>
                  </a:cubicBezTo>
                  <a:cubicBezTo>
                    <a:pt x="836939" y="266288"/>
                    <a:pt x="777941" y="255486"/>
                    <a:pt x="761850" y="266288"/>
                  </a:cubicBezTo>
                  <a:cubicBezTo>
                    <a:pt x="745759" y="287893"/>
                    <a:pt x="740395" y="331101"/>
                    <a:pt x="740395" y="368908"/>
                  </a:cubicBezTo>
                  <a:cubicBezTo>
                    <a:pt x="740395" y="374309"/>
                    <a:pt x="751123" y="368908"/>
                    <a:pt x="777941" y="374309"/>
                  </a:cubicBezTo>
                  <a:cubicBezTo>
                    <a:pt x="788667" y="374309"/>
                    <a:pt x="794031" y="368908"/>
                    <a:pt x="804758" y="368908"/>
                  </a:cubicBezTo>
                  <a:cubicBezTo>
                    <a:pt x="815484" y="374309"/>
                    <a:pt x="826212" y="368908"/>
                    <a:pt x="836939" y="379710"/>
                  </a:cubicBezTo>
                  <a:cubicBezTo>
                    <a:pt x="869120" y="385112"/>
                    <a:pt x="874483" y="390513"/>
                    <a:pt x="885211" y="406716"/>
                  </a:cubicBezTo>
                  <a:cubicBezTo>
                    <a:pt x="895937" y="412117"/>
                    <a:pt x="895937" y="428320"/>
                    <a:pt x="890574" y="433721"/>
                  </a:cubicBezTo>
                  <a:cubicBezTo>
                    <a:pt x="885211" y="449924"/>
                    <a:pt x="869120" y="455325"/>
                    <a:pt x="869120" y="455325"/>
                  </a:cubicBezTo>
                  <a:cubicBezTo>
                    <a:pt x="847666" y="460726"/>
                    <a:pt x="815484" y="439122"/>
                    <a:pt x="794031" y="439122"/>
                  </a:cubicBezTo>
                  <a:cubicBezTo>
                    <a:pt x="783305" y="455325"/>
                    <a:pt x="777941" y="460726"/>
                    <a:pt x="767213" y="466127"/>
                  </a:cubicBezTo>
                  <a:cubicBezTo>
                    <a:pt x="756487" y="476929"/>
                    <a:pt x="745759" y="476929"/>
                    <a:pt x="740395" y="493133"/>
                  </a:cubicBezTo>
                  <a:cubicBezTo>
                    <a:pt x="745759" y="514737"/>
                    <a:pt x="745759" y="541742"/>
                    <a:pt x="751123" y="563347"/>
                  </a:cubicBezTo>
                  <a:cubicBezTo>
                    <a:pt x="761850" y="574149"/>
                    <a:pt x="783305" y="574149"/>
                    <a:pt x="794031" y="574149"/>
                  </a:cubicBezTo>
                  <a:cubicBezTo>
                    <a:pt x="799395" y="574149"/>
                    <a:pt x="810122" y="579550"/>
                    <a:pt x="815484" y="579550"/>
                  </a:cubicBezTo>
                  <a:cubicBezTo>
                    <a:pt x="831576" y="584951"/>
                    <a:pt x="842302" y="595753"/>
                    <a:pt x="847666" y="606555"/>
                  </a:cubicBezTo>
                  <a:cubicBezTo>
                    <a:pt x="853030" y="611956"/>
                    <a:pt x="863756" y="638961"/>
                    <a:pt x="858394" y="649764"/>
                  </a:cubicBezTo>
                  <a:cubicBezTo>
                    <a:pt x="863756" y="660566"/>
                    <a:pt x="858394" y="682170"/>
                    <a:pt x="836939" y="714576"/>
                  </a:cubicBezTo>
                  <a:cubicBezTo>
                    <a:pt x="826212" y="719977"/>
                    <a:pt x="815484" y="719977"/>
                    <a:pt x="810122" y="725378"/>
                  </a:cubicBezTo>
                  <a:cubicBezTo>
                    <a:pt x="799395" y="736180"/>
                    <a:pt x="794031" y="746983"/>
                    <a:pt x="794031" y="752384"/>
                  </a:cubicBezTo>
                  <a:cubicBezTo>
                    <a:pt x="799395" y="763186"/>
                    <a:pt x="804758" y="763186"/>
                    <a:pt x="815484" y="768587"/>
                  </a:cubicBezTo>
                  <a:cubicBezTo>
                    <a:pt x="847666" y="800993"/>
                    <a:pt x="869120" y="827998"/>
                    <a:pt x="869120" y="865806"/>
                  </a:cubicBezTo>
                  <a:cubicBezTo>
                    <a:pt x="863756" y="882009"/>
                    <a:pt x="858394" y="892811"/>
                    <a:pt x="847666" y="903613"/>
                  </a:cubicBezTo>
                  <a:cubicBezTo>
                    <a:pt x="842302" y="903613"/>
                    <a:pt x="842302" y="898212"/>
                    <a:pt x="836939" y="903613"/>
                  </a:cubicBezTo>
                  <a:cubicBezTo>
                    <a:pt x="831576" y="903613"/>
                    <a:pt x="836939" y="903613"/>
                    <a:pt x="831576" y="909014"/>
                  </a:cubicBezTo>
                  <a:cubicBezTo>
                    <a:pt x="826212" y="909014"/>
                    <a:pt x="794031" y="909014"/>
                    <a:pt x="767213" y="887410"/>
                  </a:cubicBezTo>
                  <a:cubicBezTo>
                    <a:pt x="735033" y="865806"/>
                    <a:pt x="702851" y="855004"/>
                    <a:pt x="681398" y="860405"/>
                  </a:cubicBezTo>
                  <a:cubicBezTo>
                    <a:pt x="676034" y="860405"/>
                    <a:pt x="654580" y="838800"/>
                    <a:pt x="643853" y="822597"/>
                  </a:cubicBezTo>
                  <a:cubicBezTo>
                    <a:pt x="633126" y="817196"/>
                    <a:pt x="627763" y="811795"/>
                    <a:pt x="622399" y="795592"/>
                  </a:cubicBezTo>
                  <a:cubicBezTo>
                    <a:pt x="622399" y="790191"/>
                    <a:pt x="622399" y="773988"/>
                    <a:pt x="622399" y="768587"/>
                  </a:cubicBezTo>
                  <a:cubicBezTo>
                    <a:pt x="617035" y="746983"/>
                    <a:pt x="617035" y="719977"/>
                    <a:pt x="627763" y="703774"/>
                  </a:cubicBezTo>
                  <a:cubicBezTo>
                    <a:pt x="633126" y="703774"/>
                    <a:pt x="638490" y="698373"/>
                    <a:pt x="643853" y="692972"/>
                  </a:cubicBezTo>
                  <a:cubicBezTo>
                    <a:pt x="654580" y="692972"/>
                    <a:pt x="654580" y="682170"/>
                    <a:pt x="659944" y="682170"/>
                  </a:cubicBezTo>
                  <a:cubicBezTo>
                    <a:pt x="670670" y="676769"/>
                    <a:pt x="686762" y="676769"/>
                    <a:pt x="692124" y="660566"/>
                  </a:cubicBezTo>
                  <a:cubicBezTo>
                    <a:pt x="697488" y="649764"/>
                    <a:pt x="692124" y="649764"/>
                    <a:pt x="681398" y="644362"/>
                  </a:cubicBezTo>
                  <a:cubicBezTo>
                    <a:pt x="659944" y="649764"/>
                    <a:pt x="617035" y="649764"/>
                    <a:pt x="579491" y="649764"/>
                  </a:cubicBezTo>
                  <a:cubicBezTo>
                    <a:pt x="568765" y="649764"/>
                    <a:pt x="563401" y="644362"/>
                    <a:pt x="552674" y="644362"/>
                  </a:cubicBezTo>
                  <a:cubicBezTo>
                    <a:pt x="536583" y="633560"/>
                    <a:pt x="531220" y="584951"/>
                    <a:pt x="525856" y="574149"/>
                  </a:cubicBezTo>
                  <a:cubicBezTo>
                    <a:pt x="525856" y="563347"/>
                    <a:pt x="536583" y="552545"/>
                    <a:pt x="541947" y="552545"/>
                  </a:cubicBezTo>
                  <a:cubicBezTo>
                    <a:pt x="563401" y="541742"/>
                    <a:pt x="568765" y="563347"/>
                    <a:pt x="584855" y="574149"/>
                  </a:cubicBezTo>
                  <a:cubicBezTo>
                    <a:pt x="617035" y="574149"/>
                    <a:pt x="654580" y="579550"/>
                    <a:pt x="670670" y="563347"/>
                  </a:cubicBezTo>
                  <a:cubicBezTo>
                    <a:pt x="681398" y="552545"/>
                    <a:pt x="676034" y="530940"/>
                    <a:pt x="681398" y="514737"/>
                  </a:cubicBezTo>
                  <a:cubicBezTo>
                    <a:pt x="681398" y="503935"/>
                    <a:pt x="692124" y="493133"/>
                    <a:pt x="692124" y="482331"/>
                  </a:cubicBezTo>
                  <a:cubicBezTo>
                    <a:pt x="692124" y="471528"/>
                    <a:pt x="670670" y="460726"/>
                    <a:pt x="659944" y="460726"/>
                  </a:cubicBezTo>
                  <a:cubicBezTo>
                    <a:pt x="633126" y="460726"/>
                    <a:pt x="606309" y="476929"/>
                    <a:pt x="579491" y="482331"/>
                  </a:cubicBezTo>
                  <a:cubicBezTo>
                    <a:pt x="579491" y="487732"/>
                    <a:pt x="574128" y="498534"/>
                    <a:pt x="563401" y="503935"/>
                  </a:cubicBezTo>
                  <a:cubicBezTo>
                    <a:pt x="547310" y="509336"/>
                    <a:pt x="536583" y="498534"/>
                    <a:pt x="520492" y="498534"/>
                  </a:cubicBezTo>
                  <a:cubicBezTo>
                    <a:pt x="504402" y="476929"/>
                    <a:pt x="499039" y="439122"/>
                    <a:pt x="515129" y="417518"/>
                  </a:cubicBezTo>
                  <a:cubicBezTo>
                    <a:pt x="531220" y="412117"/>
                    <a:pt x="536583" y="422919"/>
                    <a:pt x="552674" y="422919"/>
                  </a:cubicBezTo>
                  <a:cubicBezTo>
                    <a:pt x="568765" y="422919"/>
                    <a:pt x="584855" y="412117"/>
                    <a:pt x="606309" y="406716"/>
                  </a:cubicBezTo>
                  <a:cubicBezTo>
                    <a:pt x="622399" y="401315"/>
                    <a:pt x="643853" y="395914"/>
                    <a:pt x="654580" y="385112"/>
                  </a:cubicBezTo>
                  <a:cubicBezTo>
                    <a:pt x="659944" y="363507"/>
                    <a:pt x="665306" y="341903"/>
                    <a:pt x="665306" y="314898"/>
                  </a:cubicBezTo>
                  <a:cubicBezTo>
                    <a:pt x="659944" y="309497"/>
                    <a:pt x="627763" y="309497"/>
                    <a:pt x="617035" y="298695"/>
                  </a:cubicBezTo>
                  <a:cubicBezTo>
                    <a:pt x="606309" y="298695"/>
                    <a:pt x="600945" y="298695"/>
                    <a:pt x="590219" y="293294"/>
                  </a:cubicBezTo>
                  <a:cubicBezTo>
                    <a:pt x="579491" y="277090"/>
                    <a:pt x="600945" y="250085"/>
                    <a:pt x="622399" y="244684"/>
                  </a:cubicBezTo>
                  <a:cubicBezTo>
                    <a:pt x="633126" y="244684"/>
                    <a:pt x="643853" y="244684"/>
                    <a:pt x="654580" y="244684"/>
                  </a:cubicBezTo>
                  <a:cubicBezTo>
                    <a:pt x="665306" y="239283"/>
                    <a:pt x="681398" y="228481"/>
                    <a:pt x="681398" y="223080"/>
                  </a:cubicBezTo>
                  <a:cubicBezTo>
                    <a:pt x="686762" y="217679"/>
                    <a:pt x="686762" y="206877"/>
                    <a:pt x="686762" y="201476"/>
                  </a:cubicBezTo>
                  <a:cubicBezTo>
                    <a:pt x="692124" y="185273"/>
                    <a:pt x="692124" y="169069"/>
                    <a:pt x="697488" y="142064"/>
                  </a:cubicBezTo>
                  <a:cubicBezTo>
                    <a:pt x="697488" y="136663"/>
                    <a:pt x="702851" y="125861"/>
                    <a:pt x="702851" y="120460"/>
                  </a:cubicBezTo>
                  <a:cubicBezTo>
                    <a:pt x="708215" y="98856"/>
                    <a:pt x="708215" y="77251"/>
                    <a:pt x="718942" y="55647"/>
                  </a:cubicBezTo>
                  <a:cubicBezTo>
                    <a:pt x="724306" y="44845"/>
                    <a:pt x="735033" y="39444"/>
                    <a:pt x="735033" y="28642"/>
                  </a:cubicBezTo>
                  <a:cubicBezTo>
                    <a:pt x="735033" y="23241"/>
                    <a:pt x="740395" y="23241"/>
                    <a:pt x="740395" y="23241"/>
                  </a:cubicBezTo>
                  <a:close/>
                  <a:moveTo>
                    <a:pt x="2581358" y="0"/>
                  </a:moveTo>
                  <a:cubicBezTo>
                    <a:pt x="2602833" y="5413"/>
                    <a:pt x="2624308" y="21651"/>
                    <a:pt x="2640414" y="43303"/>
                  </a:cubicBezTo>
                  <a:cubicBezTo>
                    <a:pt x="2645783" y="37890"/>
                    <a:pt x="2651151" y="43303"/>
                    <a:pt x="2651151" y="43303"/>
                  </a:cubicBezTo>
                  <a:cubicBezTo>
                    <a:pt x="2661889" y="43303"/>
                    <a:pt x="2667258" y="48716"/>
                    <a:pt x="2672626" y="54129"/>
                  </a:cubicBezTo>
                  <a:cubicBezTo>
                    <a:pt x="2683364" y="54129"/>
                    <a:pt x="2688733" y="54129"/>
                    <a:pt x="2699470" y="54129"/>
                  </a:cubicBezTo>
                  <a:cubicBezTo>
                    <a:pt x="2710207" y="59542"/>
                    <a:pt x="2726314" y="64955"/>
                    <a:pt x="2737051" y="64955"/>
                  </a:cubicBezTo>
                  <a:cubicBezTo>
                    <a:pt x="2753157" y="70367"/>
                    <a:pt x="2763895" y="64955"/>
                    <a:pt x="2774632" y="64955"/>
                  </a:cubicBezTo>
                  <a:cubicBezTo>
                    <a:pt x="2780001" y="64955"/>
                    <a:pt x="2796107" y="70367"/>
                    <a:pt x="2806845" y="70367"/>
                  </a:cubicBezTo>
                  <a:cubicBezTo>
                    <a:pt x="2812213" y="75780"/>
                    <a:pt x="2812213" y="75780"/>
                    <a:pt x="2812213" y="75780"/>
                  </a:cubicBezTo>
                  <a:cubicBezTo>
                    <a:pt x="2817582" y="75780"/>
                    <a:pt x="2828320" y="81193"/>
                    <a:pt x="2833688" y="86606"/>
                  </a:cubicBezTo>
                  <a:cubicBezTo>
                    <a:pt x="2844426" y="102845"/>
                    <a:pt x="2855163" y="113670"/>
                    <a:pt x="2865901" y="124496"/>
                  </a:cubicBezTo>
                  <a:cubicBezTo>
                    <a:pt x="2865901" y="135322"/>
                    <a:pt x="2871269" y="140735"/>
                    <a:pt x="2871269" y="146148"/>
                  </a:cubicBezTo>
                  <a:cubicBezTo>
                    <a:pt x="2855163" y="151561"/>
                    <a:pt x="2844426" y="156974"/>
                    <a:pt x="2833688" y="167799"/>
                  </a:cubicBezTo>
                  <a:cubicBezTo>
                    <a:pt x="2828320" y="167799"/>
                    <a:pt x="2822951" y="167799"/>
                    <a:pt x="2812213" y="167799"/>
                  </a:cubicBezTo>
                  <a:cubicBezTo>
                    <a:pt x="2806845" y="173212"/>
                    <a:pt x="2801476" y="173212"/>
                    <a:pt x="2796107" y="167799"/>
                  </a:cubicBezTo>
                  <a:cubicBezTo>
                    <a:pt x="2790738" y="194864"/>
                    <a:pt x="2780001" y="205690"/>
                    <a:pt x="2774632" y="232754"/>
                  </a:cubicBezTo>
                  <a:cubicBezTo>
                    <a:pt x="2790738" y="238167"/>
                    <a:pt x="2801476" y="238167"/>
                    <a:pt x="2812213" y="238167"/>
                  </a:cubicBezTo>
                  <a:cubicBezTo>
                    <a:pt x="2828320" y="232754"/>
                    <a:pt x="2839057" y="232754"/>
                    <a:pt x="2855163" y="238167"/>
                  </a:cubicBezTo>
                  <a:cubicBezTo>
                    <a:pt x="2871269" y="238167"/>
                    <a:pt x="2892744" y="248993"/>
                    <a:pt x="2908850" y="254406"/>
                  </a:cubicBezTo>
                  <a:cubicBezTo>
                    <a:pt x="2946432" y="259818"/>
                    <a:pt x="2989381" y="265231"/>
                    <a:pt x="3032331" y="276057"/>
                  </a:cubicBezTo>
                  <a:cubicBezTo>
                    <a:pt x="3032331" y="281470"/>
                    <a:pt x="3043069" y="281470"/>
                    <a:pt x="3048437" y="286883"/>
                  </a:cubicBezTo>
                  <a:cubicBezTo>
                    <a:pt x="3053806" y="286883"/>
                    <a:pt x="3064544" y="297709"/>
                    <a:pt x="3069912" y="303122"/>
                  </a:cubicBezTo>
                  <a:cubicBezTo>
                    <a:pt x="3086019" y="313947"/>
                    <a:pt x="3086019" y="319360"/>
                    <a:pt x="3091387" y="335599"/>
                  </a:cubicBezTo>
                  <a:cubicBezTo>
                    <a:pt x="3096756" y="346425"/>
                    <a:pt x="3102125" y="351838"/>
                    <a:pt x="3102125" y="357250"/>
                  </a:cubicBezTo>
                  <a:cubicBezTo>
                    <a:pt x="3102125" y="378902"/>
                    <a:pt x="3086019" y="389728"/>
                    <a:pt x="3080650" y="405966"/>
                  </a:cubicBezTo>
                  <a:cubicBezTo>
                    <a:pt x="3064544" y="405966"/>
                    <a:pt x="3059175" y="416792"/>
                    <a:pt x="3048437" y="416792"/>
                  </a:cubicBezTo>
                  <a:cubicBezTo>
                    <a:pt x="3032331" y="422205"/>
                    <a:pt x="3010856" y="416792"/>
                    <a:pt x="2994750" y="427618"/>
                  </a:cubicBezTo>
                  <a:cubicBezTo>
                    <a:pt x="2984013" y="427618"/>
                    <a:pt x="2973275" y="416792"/>
                    <a:pt x="2957169" y="422205"/>
                  </a:cubicBezTo>
                  <a:cubicBezTo>
                    <a:pt x="2957169" y="416792"/>
                    <a:pt x="2951800" y="416792"/>
                    <a:pt x="2946432" y="411379"/>
                  </a:cubicBezTo>
                  <a:cubicBezTo>
                    <a:pt x="2951800" y="400553"/>
                    <a:pt x="2957169" y="384315"/>
                    <a:pt x="2962538" y="373489"/>
                  </a:cubicBezTo>
                  <a:cubicBezTo>
                    <a:pt x="2967907" y="362663"/>
                    <a:pt x="2989381" y="351838"/>
                    <a:pt x="2967907" y="335599"/>
                  </a:cubicBezTo>
                  <a:cubicBezTo>
                    <a:pt x="2957169" y="330186"/>
                    <a:pt x="2941063" y="330186"/>
                    <a:pt x="2924957" y="324773"/>
                  </a:cubicBezTo>
                  <a:cubicBezTo>
                    <a:pt x="2903482" y="319360"/>
                    <a:pt x="2876638" y="297709"/>
                    <a:pt x="2855163" y="297709"/>
                  </a:cubicBezTo>
                  <a:cubicBezTo>
                    <a:pt x="2844426" y="292296"/>
                    <a:pt x="2828320" y="297709"/>
                    <a:pt x="2817582" y="297709"/>
                  </a:cubicBezTo>
                  <a:cubicBezTo>
                    <a:pt x="2817582" y="297709"/>
                    <a:pt x="2817582" y="297709"/>
                    <a:pt x="2812213" y="292296"/>
                  </a:cubicBezTo>
                  <a:cubicBezTo>
                    <a:pt x="2806845" y="292296"/>
                    <a:pt x="2796107" y="292296"/>
                    <a:pt x="2790738" y="292296"/>
                  </a:cubicBezTo>
                  <a:cubicBezTo>
                    <a:pt x="2758526" y="292296"/>
                    <a:pt x="2753157" y="303122"/>
                    <a:pt x="2747789" y="335599"/>
                  </a:cubicBezTo>
                  <a:cubicBezTo>
                    <a:pt x="2747789" y="346425"/>
                    <a:pt x="2742420" y="357250"/>
                    <a:pt x="2742420" y="373489"/>
                  </a:cubicBezTo>
                  <a:cubicBezTo>
                    <a:pt x="2758526" y="373489"/>
                    <a:pt x="2769263" y="362663"/>
                    <a:pt x="2790738" y="368076"/>
                  </a:cubicBezTo>
                  <a:cubicBezTo>
                    <a:pt x="2796107" y="368076"/>
                    <a:pt x="2806845" y="373489"/>
                    <a:pt x="2812213" y="378902"/>
                  </a:cubicBezTo>
                  <a:cubicBezTo>
                    <a:pt x="2817582" y="384315"/>
                    <a:pt x="2817582" y="384315"/>
                    <a:pt x="2822951" y="384315"/>
                  </a:cubicBezTo>
                  <a:cubicBezTo>
                    <a:pt x="2822951" y="384315"/>
                    <a:pt x="2828320" y="384315"/>
                    <a:pt x="2828320" y="384315"/>
                  </a:cubicBezTo>
                  <a:cubicBezTo>
                    <a:pt x="2833688" y="389728"/>
                    <a:pt x="2844426" y="400553"/>
                    <a:pt x="2849794" y="400553"/>
                  </a:cubicBezTo>
                  <a:cubicBezTo>
                    <a:pt x="2860532" y="416792"/>
                    <a:pt x="2871269" y="433031"/>
                    <a:pt x="2871269" y="438444"/>
                  </a:cubicBezTo>
                  <a:cubicBezTo>
                    <a:pt x="2876638" y="449269"/>
                    <a:pt x="2871269" y="454682"/>
                    <a:pt x="2865901" y="460095"/>
                  </a:cubicBezTo>
                  <a:cubicBezTo>
                    <a:pt x="2849794" y="470921"/>
                    <a:pt x="2839057" y="470921"/>
                    <a:pt x="2822951" y="460095"/>
                  </a:cubicBezTo>
                  <a:cubicBezTo>
                    <a:pt x="2817582" y="454682"/>
                    <a:pt x="2817582" y="449269"/>
                    <a:pt x="2812213" y="443857"/>
                  </a:cubicBezTo>
                  <a:cubicBezTo>
                    <a:pt x="2796107" y="427618"/>
                    <a:pt x="2785370" y="411379"/>
                    <a:pt x="2774632" y="400553"/>
                  </a:cubicBezTo>
                  <a:cubicBezTo>
                    <a:pt x="2758526" y="400553"/>
                    <a:pt x="2758526" y="395141"/>
                    <a:pt x="2742420" y="411379"/>
                  </a:cubicBezTo>
                  <a:cubicBezTo>
                    <a:pt x="2742420" y="449269"/>
                    <a:pt x="2737051" y="476334"/>
                    <a:pt x="2737051" y="514224"/>
                  </a:cubicBezTo>
                  <a:cubicBezTo>
                    <a:pt x="2763895" y="514224"/>
                    <a:pt x="2785370" y="497985"/>
                    <a:pt x="2812213" y="497985"/>
                  </a:cubicBezTo>
                  <a:cubicBezTo>
                    <a:pt x="2812213" y="497985"/>
                    <a:pt x="2817582" y="497985"/>
                    <a:pt x="2817582" y="497985"/>
                  </a:cubicBezTo>
                  <a:cubicBezTo>
                    <a:pt x="2833688" y="503398"/>
                    <a:pt x="2849794" y="514224"/>
                    <a:pt x="2871269" y="519637"/>
                  </a:cubicBezTo>
                  <a:cubicBezTo>
                    <a:pt x="2903482" y="525050"/>
                    <a:pt x="2930325" y="530463"/>
                    <a:pt x="2946432" y="546702"/>
                  </a:cubicBezTo>
                  <a:cubicBezTo>
                    <a:pt x="2951800" y="562940"/>
                    <a:pt x="2978644" y="590005"/>
                    <a:pt x="2973275" y="611656"/>
                  </a:cubicBezTo>
                  <a:cubicBezTo>
                    <a:pt x="2967907" y="622482"/>
                    <a:pt x="2951800" y="627895"/>
                    <a:pt x="2946432" y="638721"/>
                  </a:cubicBezTo>
                  <a:cubicBezTo>
                    <a:pt x="2941063" y="665785"/>
                    <a:pt x="2919588" y="676611"/>
                    <a:pt x="2919588" y="703675"/>
                  </a:cubicBezTo>
                  <a:cubicBezTo>
                    <a:pt x="2908850" y="714501"/>
                    <a:pt x="2903482" y="725327"/>
                    <a:pt x="2898113" y="736153"/>
                  </a:cubicBezTo>
                  <a:cubicBezTo>
                    <a:pt x="2903482" y="752391"/>
                    <a:pt x="2887376" y="768630"/>
                    <a:pt x="2876638" y="779456"/>
                  </a:cubicBezTo>
                  <a:cubicBezTo>
                    <a:pt x="2876638" y="784869"/>
                    <a:pt x="2865901" y="790282"/>
                    <a:pt x="2865901" y="795695"/>
                  </a:cubicBezTo>
                  <a:cubicBezTo>
                    <a:pt x="2855163" y="795695"/>
                    <a:pt x="2849794" y="801107"/>
                    <a:pt x="2839057" y="801107"/>
                  </a:cubicBezTo>
                  <a:cubicBezTo>
                    <a:pt x="2839057" y="801107"/>
                    <a:pt x="2833688" y="801107"/>
                    <a:pt x="2833688" y="801107"/>
                  </a:cubicBezTo>
                  <a:cubicBezTo>
                    <a:pt x="2822951" y="801107"/>
                    <a:pt x="2817582" y="806520"/>
                    <a:pt x="2812213" y="806520"/>
                  </a:cubicBezTo>
                  <a:cubicBezTo>
                    <a:pt x="2801476" y="801107"/>
                    <a:pt x="2801476" y="790282"/>
                    <a:pt x="2790738" y="784869"/>
                  </a:cubicBezTo>
                  <a:cubicBezTo>
                    <a:pt x="2785370" y="784869"/>
                    <a:pt x="2780001" y="790282"/>
                    <a:pt x="2774632" y="790282"/>
                  </a:cubicBezTo>
                  <a:cubicBezTo>
                    <a:pt x="2769263" y="806520"/>
                    <a:pt x="2785370" y="806520"/>
                    <a:pt x="2785370" y="817346"/>
                  </a:cubicBezTo>
                  <a:cubicBezTo>
                    <a:pt x="2796107" y="822759"/>
                    <a:pt x="2801476" y="833585"/>
                    <a:pt x="2812213" y="844411"/>
                  </a:cubicBezTo>
                  <a:cubicBezTo>
                    <a:pt x="2822951" y="849823"/>
                    <a:pt x="2839057" y="849823"/>
                    <a:pt x="2855163" y="855236"/>
                  </a:cubicBezTo>
                  <a:cubicBezTo>
                    <a:pt x="2865901" y="860649"/>
                    <a:pt x="2876638" y="860649"/>
                    <a:pt x="2882007" y="866062"/>
                  </a:cubicBezTo>
                  <a:cubicBezTo>
                    <a:pt x="2898113" y="866062"/>
                    <a:pt x="2908850" y="871475"/>
                    <a:pt x="2924957" y="876888"/>
                  </a:cubicBezTo>
                  <a:cubicBezTo>
                    <a:pt x="2930325" y="882301"/>
                    <a:pt x="2941063" y="887714"/>
                    <a:pt x="2946432" y="893127"/>
                  </a:cubicBezTo>
                  <a:cubicBezTo>
                    <a:pt x="2946432" y="909365"/>
                    <a:pt x="2935694" y="914778"/>
                    <a:pt x="2941063" y="931017"/>
                  </a:cubicBezTo>
                  <a:cubicBezTo>
                    <a:pt x="2924957" y="952668"/>
                    <a:pt x="2908850" y="958081"/>
                    <a:pt x="2876638" y="952668"/>
                  </a:cubicBezTo>
                  <a:cubicBezTo>
                    <a:pt x="2865901" y="952668"/>
                    <a:pt x="2860532" y="952668"/>
                    <a:pt x="2855163" y="947255"/>
                  </a:cubicBezTo>
                  <a:cubicBezTo>
                    <a:pt x="2849794" y="947255"/>
                    <a:pt x="2844426" y="941842"/>
                    <a:pt x="2839057" y="941842"/>
                  </a:cubicBezTo>
                  <a:cubicBezTo>
                    <a:pt x="2833688" y="941842"/>
                    <a:pt x="2822951" y="941842"/>
                    <a:pt x="2817582" y="941842"/>
                  </a:cubicBezTo>
                  <a:cubicBezTo>
                    <a:pt x="2817582" y="941842"/>
                    <a:pt x="2817582" y="936430"/>
                    <a:pt x="2812213" y="936430"/>
                  </a:cubicBezTo>
                  <a:cubicBezTo>
                    <a:pt x="2806845" y="931017"/>
                    <a:pt x="2796107" y="925604"/>
                    <a:pt x="2785370" y="920191"/>
                  </a:cubicBezTo>
                  <a:cubicBezTo>
                    <a:pt x="2753157" y="898539"/>
                    <a:pt x="2726314" y="871475"/>
                    <a:pt x="2710207" y="838998"/>
                  </a:cubicBezTo>
                  <a:cubicBezTo>
                    <a:pt x="2710207" y="822759"/>
                    <a:pt x="2704839" y="817346"/>
                    <a:pt x="2694101" y="811933"/>
                  </a:cubicBezTo>
                  <a:cubicBezTo>
                    <a:pt x="2677995" y="811933"/>
                    <a:pt x="2672626" y="817346"/>
                    <a:pt x="2651151" y="822759"/>
                  </a:cubicBezTo>
                  <a:cubicBezTo>
                    <a:pt x="2640414" y="828172"/>
                    <a:pt x="2635045" y="833585"/>
                    <a:pt x="2624308" y="833585"/>
                  </a:cubicBezTo>
                  <a:cubicBezTo>
                    <a:pt x="2602833" y="838998"/>
                    <a:pt x="2597464" y="817346"/>
                    <a:pt x="2592095" y="790282"/>
                  </a:cubicBezTo>
                  <a:cubicBezTo>
                    <a:pt x="2586727" y="779456"/>
                    <a:pt x="2581358" y="763217"/>
                    <a:pt x="2575989" y="746979"/>
                  </a:cubicBezTo>
                  <a:cubicBezTo>
                    <a:pt x="2559883" y="730740"/>
                    <a:pt x="2549146" y="714501"/>
                    <a:pt x="2543777" y="698263"/>
                  </a:cubicBezTo>
                  <a:cubicBezTo>
                    <a:pt x="2533039" y="692850"/>
                    <a:pt x="2527671" y="676611"/>
                    <a:pt x="2522302" y="660372"/>
                  </a:cubicBezTo>
                  <a:cubicBezTo>
                    <a:pt x="2516933" y="649547"/>
                    <a:pt x="2511564" y="644134"/>
                    <a:pt x="2511564" y="633308"/>
                  </a:cubicBezTo>
                  <a:cubicBezTo>
                    <a:pt x="2511564" y="622482"/>
                    <a:pt x="2516933" y="606244"/>
                    <a:pt x="2516933" y="595418"/>
                  </a:cubicBezTo>
                  <a:cubicBezTo>
                    <a:pt x="2527671" y="573766"/>
                    <a:pt x="2543777" y="552115"/>
                    <a:pt x="2565252" y="557528"/>
                  </a:cubicBezTo>
                  <a:cubicBezTo>
                    <a:pt x="2565252" y="584592"/>
                    <a:pt x="2549146" y="573766"/>
                    <a:pt x="2538408" y="584592"/>
                  </a:cubicBezTo>
                  <a:cubicBezTo>
                    <a:pt x="2527671" y="606244"/>
                    <a:pt x="2543777" y="633308"/>
                    <a:pt x="2554514" y="654959"/>
                  </a:cubicBezTo>
                  <a:cubicBezTo>
                    <a:pt x="2570620" y="676611"/>
                    <a:pt x="2592095" y="692850"/>
                    <a:pt x="2597464" y="725327"/>
                  </a:cubicBezTo>
                  <a:cubicBezTo>
                    <a:pt x="2602833" y="725327"/>
                    <a:pt x="2602833" y="719914"/>
                    <a:pt x="2608202" y="719914"/>
                  </a:cubicBezTo>
                  <a:cubicBezTo>
                    <a:pt x="2608202" y="746979"/>
                    <a:pt x="2629677" y="757804"/>
                    <a:pt x="2635045" y="779456"/>
                  </a:cubicBezTo>
                  <a:cubicBezTo>
                    <a:pt x="2640414" y="779456"/>
                    <a:pt x="2645783" y="779456"/>
                    <a:pt x="2651151" y="774043"/>
                  </a:cubicBezTo>
                  <a:cubicBezTo>
                    <a:pt x="2661889" y="768630"/>
                    <a:pt x="2672626" y="763217"/>
                    <a:pt x="2688733" y="763217"/>
                  </a:cubicBezTo>
                  <a:cubicBezTo>
                    <a:pt x="2688733" y="736153"/>
                    <a:pt x="2699470" y="709088"/>
                    <a:pt x="2694101" y="682024"/>
                  </a:cubicBezTo>
                  <a:cubicBezTo>
                    <a:pt x="2677995" y="682024"/>
                    <a:pt x="2661889" y="682024"/>
                    <a:pt x="2651151" y="682024"/>
                  </a:cubicBezTo>
                  <a:cubicBezTo>
                    <a:pt x="2645783" y="676611"/>
                    <a:pt x="2640414" y="676611"/>
                    <a:pt x="2640414" y="676611"/>
                  </a:cubicBezTo>
                  <a:cubicBezTo>
                    <a:pt x="2640414" y="665785"/>
                    <a:pt x="2645783" y="660372"/>
                    <a:pt x="2651151" y="660372"/>
                  </a:cubicBezTo>
                  <a:cubicBezTo>
                    <a:pt x="2667258" y="654959"/>
                    <a:pt x="2688733" y="654959"/>
                    <a:pt x="2699470" y="638721"/>
                  </a:cubicBezTo>
                  <a:cubicBezTo>
                    <a:pt x="2699470" y="622482"/>
                    <a:pt x="2699470" y="606244"/>
                    <a:pt x="2699470" y="584592"/>
                  </a:cubicBezTo>
                  <a:cubicBezTo>
                    <a:pt x="2683364" y="590005"/>
                    <a:pt x="2667258" y="600831"/>
                    <a:pt x="2651151" y="611656"/>
                  </a:cubicBezTo>
                  <a:cubicBezTo>
                    <a:pt x="2651151" y="617069"/>
                    <a:pt x="2645783" y="617069"/>
                    <a:pt x="2645783" y="617069"/>
                  </a:cubicBezTo>
                  <a:cubicBezTo>
                    <a:pt x="2640414" y="622482"/>
                    <a:pt x="2640414" y="622482"/>
                    <a:pt x="2635045" y="622482"/>
                  </a:cubicBezTo>
                  <a:cubicBezTo>
                    <a:pt x="2629677" y="627895"/>
                    <a:pt x="2624308" y="627895"/>
                    <a:pt x="2618939" y="633308"/>
                  </a:cubicBezTo>
                  <a:cubicBezTo>
                    <a:pt x="2618939" y="633308"/>
                    <a:pt x="2613570" y="633308"/>
                    <a:pt x="2608202" y="633308"/>
                  </a:cubicBezTo>
                  <a:cubicBezTo>
                    <a:pt x="2597464" y="638721"/>
                    <a:pt x="2592095" y="649547"/>
                    <a:pt x="2575989" y="649547"/>
                  </a:cubicBezTo>
                  <a:cubicBezTo>
                    <a:pt x="2565252" y="644134"/>
                    <a:pt x="2565252" y="638721"/>
                    <a:pt x="2559883" y="638721"/>
                  </a:cubicBezTo>
                  <a:cubicBezTo>
                    <a:pt x="2559883" y="622482"/>
                    <a:pt x="2549146" y="611656"/>
                    <a:pt x="2554514" y="600831"/>
                  </a:cubicBezTo>
                  <a:cubicBezTo>
                    <a:pt x="2597464" y="606244"/>
                    <a:pt x="2618939" y="573766"/>
                    <a:pt x="2651151" y="562940"/>
                  </a:cubicBezTo>
                  <a:cubicBezTo>
                    <a:pt x="2656520" y="562940"/>
                    <a:pt x="2656520" y="562940"/>
                    <a:pt x="2661889" y="562940"/>
                  </a:cubicBezTo>
                  <a:cubicBezTo>
                    <a:pt x="2667258" y="546702"/>
                    <a:pt x="2683364" y="546702"/>
                    <a:pt x="2688733" y="535876"/>
                  </a:cubicBezTo>
                  <a:cubicBezTo>
                    <a:pt x="2688733" y="508811"/>
                    <a:pt x="2688733" y="487160"/>
                    <a:pt x="2688733" y="460095"/>
                  </a:cubicBezTo>
                  <a:cubicBezTo>
                    <a:pt x="2683364" y="470921"/>
                    <a:pt x="2683364" y="470921"/>
                    <a:pt x="2677995" y="481747"/>
                  </a:cubicBezTo>
                  <a:cubicBezTo>
                    <a:pt x="2667258" y="487160"/>
                    <a:pt x="2661889" y="492573"/>
                    <a:pt x="2651151" y="497985"/>
                  </a:cubicBezTo>
                  <a:cubicBezTo>
                    <a:pt x="2645783" y="503398"/>
                    <a:pt x="2635045" y="508811"/>
                    <a:pt x="2624308" y="508811"/>
                  </a:cubicBezTo>
                  <a:cubicBezTo>
                    <a:pt x="2602833" y="508811"/>
                    <a:pt x="2581358" y="470921"/>
                    <a:pt x="2575989" y="443857"/>
                  </a:cubicBezTo>
                  <a:cubicBezTo>
                    <a:pt x="2570620" y="427618"/>
                    <a:pt x="2570620" y="405966"/>
                    <a:pt x="2570620" y="384315"/>
                  </a:cubicBezTo>
                  <a:cubicBezTo>
                    <a:pt x="2554514" y="389728"/>
                    <a:pt x="2516933" y="416792"/>
                    <a:pt x="2516933" y="411379"/>
                  </a:cubicBezTo>
                  <a:cubicBezTo>
                    <a:pt x="2511564" y="411379"/>
                    <a:pt x="2495458" y="427618"/>
                    <a:pt x="2490090" y="427618"/>
                  </a:cubicBezTo>
                  <a:cubicBezTo>
                    <a:pt x="2468615" y="438444"/>
                    <a:pt x="2452508" y="454682"/>
                    <a:pt x="2431033" y="460095"/>
                  </a:cubicBezTo>
                  <a:cubicBezTo>
                    <a:pt x="2371977" y="476334"/>
                    <a:pt x="2377346" y="508811"/>
                    <a:pt x="2339765" y="519637"/>
                  </a:cubicBezTo>
                  <a:cubicBezTo>
                    <a:pt x="2323659" y="514224"/>
                    <a:pt x="2312921" y="503398"/>
                    <a:pt x="2302184" y="492573"/>
                  </a:cubicBezTo>
                  <a:cubicBezTo>
                    <a:pt x="2296815" y="481747"/>
                    <a:pt x="2291446" y="481747"/>
                    <a:pt x="2291446" y="470921"/>
                  </a:cubicBezTo>
                  <a:cubicBezTo>
                    <a:pt x="2286078" y="449269"/>
                    <a:pt x="2291446" y="438444"/>
                    <a:pt x="2302184" y="416792"/>
                  </a:cubicBezTo>
                  <a:cubicBezTo>
                    <a:pt x="2318290" y="405966"/>
                    <a:pt x="2334396" y="400553"/>
                    <a:pt x="2350503" y="384315"/>
                  </a:cubicBezTo>
                  <a:cubicBezTo>
                    <a:pt x="2355871" y="373489"/>
                    <a:pt x="2361240" y="362663"/>
                    <a:pt x="2371977" y="357250"/>
                  </a:cubicBezTo>
                  <a:cubicBezTo>
                    <a:pt x="2388084" y="335599"/>
                    <a:pt x="2404190" y="319360"/>
                    <a:pt x="2431033" y="303122"/>
                  </a:cubicBezTo>
                  <a:cubicBezTo>
                    <a:pt x="2436402" y="292296"/>
                    <a:pt x="2441771" y="286883"/>
                    <a:pt x="2452508" y="281470"/>
                  </a:cubicBezTo>
                  <a:cubicBezTo>
                    <a:pt x="2468615" y="270644"/>
                    <a:pt x="2490090" y="259818"/>
                    <a:pt x="2511564" y="254406"/>
                  </a:cubicBezTo>
                  <a:cubicBezTo>
                    <a:pt x="2533039" y="243580"/>
                    <a:pt x="2559883" y="232754"/>
                    <a:pt x="2581358" y="254406"/>
                  </a:cubicBezTo>
                  <a:cubicBezTo>
                    <a:pt x="2581358" y="265231"/>
                    <a:pt x="2575989" y="270644"/>
                    <a:pt x="2570620" y="276057"/>
                  </a:cubicBezTo>
                  <a:cubicBezTo>
                    <a:pt x="2527671" y="281470"/>
                    <a:pt x="2516933" y="319360"/>
                    <a:pt x="2495458" y="341012"/>
                  </a:cubicBezTo>
                  <a:cubicBezTo>
                    <a:pt x="2500827" y="346425"/>
                    <a:pt x="2516933" y="341012"/>
                    <a:pt x="2522302" y="330186"/>
                  </a:cubicBezTo>
                  <a:cubicBezTo>
                    <a:pt x="2549146" y="324773"/>
                    <a:pt x="2575989" y="303122"/>
                    <a:pt x="2608202" y="286883"/>
                  </a:cubicBezTo>
                  <a:cubicBezTo>
                    <a:pt x="2624308" y="286883"/>
                    <a:pt x="2640414" y="281470"/>
                    <a:pt x="2651151" y="276057"/>
                  </a:cubicBezTo>
                  <a:cubicBezTo>
                    <a:pt x="2661889" y="270644"/>
                    <a:pt x="2661889" y="270644"/>
                    <a:pt x="2661889" y="270644"/>
                  </a:cubicBezTo>
                  <a:cubicBezTo>
                    <a:pt x="2683364" y="265231"/>
                    <a:pt x="2704839" y="259818"/>
                    <a:pt x="2720945" y="243580"/>
                  </a:cubicBezTo>
                  <a:cubicBezTo>
                    <a:pt x="2726314" y="216515"/>
                    <a:pt x="2737051" y="200277"/>
                    <a:pt x="2742420" y="173212"/>
                  </a:cubicBezTo>
                  <a:cubicBezTo>
                    <a:pt x="2720945" y="156974"/>
                    <a:pt x="2694101" y="156974"/>
                    <a:pt x="2672626" y="151561"/>
                  </a:cubicBezTo>
                  <a:cubicBezTo>
                    <a:pt x="2661889" y="146148"/>
                    <a:pt x="2656520" y="140735"/>
                    <a:pt x="2651151" y="140735"/>
                  </a:cubicBezTo>
                  <a:cubicBezTo>
                    <a:pt x="2651151" y="135322"/>
                    <a:pt x="2645783" y="135322"/>
                    <a:pt x="2640414" y="129909"/>
                  </a:cubicBezTo>
                  <a:cubicBezTo>
                    <a:pt x="2640414" y="129909"/>
                    <a:pt x="2635045" y="129909"/>
                    <a:pt x="2635045" y="129909"/>
                  </a:cubicBezTo>
                  <a:cubicBezTo>
                    <a:pt x="2629677" y="124496"/>
                    <a:pt x="2629677" y="119083"/>
                    <a:pt x="2624308" y="119083"/>
                  </a:cubicBezTo>
                  <a:cubicBezTo>
                    <a:pt x="2618939" y="113670"/>
                    <a:pt x="2602833" y="102845"/>
                    <a:pt x="2602833" y="102845"/>
                  </a:cubicBezTo>
                  <a:cubicBezTo>
                    <a:pt x="2581358" y="81193"/>
                    <a:pt x="2570620" y="37890"/>
                    <a:pt x="25813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ṥḻîḑé"/>
            <p:cNvSpPr/>
            <p:nvPr/>
          </p:nvSpPr>
          <p:spPr bwMode="auto">
            <a:xfrm>
              <a:off x="1411475" y="2949705"/>
              <a:ext cx="1025225" cy="1032970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chemeClr val="accent1"/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šḻiḋé"/>
            <p:cNvSpPr/>
            <p:nvPr/>
          </p:nvSpPr>
          <p:spPr bwMode="auto">
            <a:xfrm>
              <a:off x="1217794" y="2745692"/>
              <a:ext cx="1433520" cy="1410007"/>
            </a:xfrm>
            <a:custGeom>
              <a:avLst/>
              <a:gdLst>
                <a:gd name="connsiteX0" fmla="*/ 705001 w 1433520"/>
                <a:gd name="connsiteY0" fmla="*/ 1355775 h 1410007"/>
                <a:gd name="connsiteX1" fmla="*/ 720496 w 1433520"/>
                <a:gd name="connsiteY1" fmla="*/ 1355775 h 1410007"/>
                <a:gd name="connsiteX2" fmla="*/ 720496 w 1433520"/>
                <a:gd name="connsiteY2" fmla="*/ 1394512 h 1410007"/>
                <a:gd name="connsiteX3" fmla="*/ 746320 w 1433520"/>
                <a:gd name="connsiteY3" fmla="*/ 1394512 h 1410007"/>
                <a:gd name="connsiteX4" fmla="*/ 746320 w 1433520"/>
                <a:gd name="connsiteY4" fmla="*/ 1410007 h 1410007"/>
                <a:gd name="connsiteX5" fmla="*/ 710166 w 1433520"/>
                <a:gd name="connsiteY5" fmla="*/ 1410007 h 1410007"/>
                <a:gd name="connsiteX6" fmla="*/ 790222 w 1433520"/>
                <a:gd name="connsiteY6" fmla="*/ 1350610 h 1410007"/>
                <a:gd name="connsiteX7" fmla="*/ 795387 w 1433520"/>
                <a:gd name="connsiteY7" fmla="*/ 1360940 h 1410007"/>
                <a:gd name="connsiteX8" fmla="*/ 766980 w 1433520"/>
                <a:gd name="connsiteY8" fmla="*/ 1360940 h 1410007"/>
                <a:gd name="connsiteX9" fmla="*/ 766980 w 1433520"/>
                <a:gd name="connsiteY9" fmla="*/ 1371270 h 1410007"/>
                <a:gd name="connsiteX10" fmla="*/ 790222 w 1433520"/>
                <a:gd name="connsiteY10" fmla="*/ 1371270 h 1410007"/>
                <a:gd name="connsiteX11" fmla="*/ 790222 w 1433520"/>
                <a:gd name="connsiteY11" fmla="*/ 1381600 h 1410007"/>
                <a:gd name="connsiteX12" fmla="*/ 766980 w 1433520"/>
                <a:gd name="connsiteY12" fmla="*/ 1381600 h 1410007"/>
                <a:gd name="connsiteX13" fmla="*/ 766980 w 1433520"/>
                <a:gd name="connsiteY13" fmla="*/ 1394512 h 1410007"/>
                <a:gd name="connsiteX14" fmla="*/ 795387 w 1433520"/>
                <a:gd name="connsiteY14" fmla="*/ 1394512 h 1410007"/>
                <a:gd name="connsiteX15" fmla="*/ 795387 w 1433520"/>
                <a:gd name="connsiteY15" fmla="*/ 1404842 h 1410007"/>
                <a:gd name="connsiteX16" fmla="*/ 756650 w 1433520"/>
                <a:gd name="connsiteY16" fmla="*/ 1404842 h 1410007"/>
                <a:gd name="connsiteX17" fmla="*/ 751485 w 1433520"/>
                <a:gd name="connsiteY17" fmla="*/ 1355775 h 1410007"/>
                <a:gd name="connsiteX18" fmla="*/ 655936 w 1433520"/>
                <a:gd name="connsiteY18" fmla="*/ 1350610 h 1410007"/>
                <a:gd name="connsiteX19" fmla="*/ 697255 w 1433520"/>
                <a:gd name="connsiteY19" fmla="*/ 1355775 h 1410007"/>
                <a:gd name="connsiteX20" fmla="*/ 697255 w 1433520"/>
                <a:gd name="connsiteY20" fmla="*/ 1366105 h 1410007"/>
                <a:gd name="connsiteX21" fmla="*/ 671431 w 1433520"/>
                <a:gd name="connsiteY21" fmla="*/ 1360940 h 1410007"/>
                <a:gd name="connsiteX22" fmla="*/ 671431 w 1433520"/>
                <a:gd name="connsiteY22" fmla="*/ 1371270 h 1410007"/>
                <a:gd name="connsiteX23" fmla="*/ 697255 w 1433520"/>
                <a:gd name="connsiteY23" fmla="*/ 1371270 h 1410007"/>
                <a:gd name="connsiteX24" fmla="*/ 692090 w 1433520"/>
                <a:gd name="connsiteY24" fmla="*/ 1381600 h 1410007"/>
                <a:gd name="connsiteX25" fmla="*/ 671431 w 1433520"/>
                <a:gd name="connsiteY25" fmla="*/ 1381600 h 1410007"/>
                <a:gd name="connsiteX26" fmla="*/ 671431 w 1433520"/>
                <a:gd name="connsiteY26" fmla="*/ 1394512 h 1410007"/>
                <a:gd name="connsiteX27" fmla="*/ 697255 w 1433520"/>
                <a:gd name="connsiteY27" fmla="*/ 1394512 h 1410007"/>
                <a:gd name="connsiteX28" fmla="*/ 697255 w 1433520"/>
                <a:gd name="connsiteY28" fmla="*/ 1410007 h 1410007"/>
                <a:gd name="connsiteX29" fmla="*/ 655936 w 1433520"/>
                <a:gd name="connsiteY29" fmla="*/ 1404842 h 1410007"/>
                <a:gd name="connsiteX30" fmla="*/ 822359 w 1433520"/>
                <a:gd name="connsiteY30" fmla="*/ 1345445 h 1410007"/>
                <a:gd name="connsiteX31" fmla="*/ 838715 w 1433520"/>
                <a:gd name="connsiteY31" fmla="*/ 1345445 h 1410007"/>
                <a:gd name="connsiteX32" fmla="*/ 849619 w 1433520"/>
                <a:gd name="connsiteY32" fmla="*/ 1356292 h 1410007"/>
                <a:gd name="connsiteX33" fmla="*/ 833263 w 1433520"/>
                <a:gd name="connsiteY33" fmla="*/ 1361715 h 1410007"/>
                <a:gd name="connsiteX34" fmla="*/ 827811 w 1433520"/>
                <a:gd name="connsiteY34" fmla="*/ 1356292 h 1410007"/>
                <a:gd name="connsiteX35" fmla="*/ 822359 w 1433520"/>
                <a:gd name="connsiteY35" fmla="*/ 1356292 h 1410007"/>
                <a:gd name="connsiteX36" fmla="*/ 816908 w 1433520"/>
                <a:gd name="connsiteY36" fmla="*/ 1361715 h 1410007"/>
                <a:gd name="connsiteX37" fmla="*/ 816908 w 1433520"/>
                <a:gd name="connsiteY37" fmla="*/ 1372561 h 1410007"/>
                <a:gd name="connsiteX38" fmla="*/ 822359 w 1433520"/>
                <a:gd name="connsiteY38" fmla="*/ 1383408 h 1410007"/>
                <a:gd name="connsiteX39" fmla="*/ 827811 w 1433520"/>
                <a:gd name="connsiteY39" fmla="*/ 1388831 h 1410007"/>
                <a:gd name="connsiteX40" fmla="*/ 833263 w 1433520"/>
                <a:gd name="connsiteY40" fmla="*/ 1383408 h 1410007"/>
                <a:gd name="connsiteX41" fmla="*/ 838715 w 1433520"/>
                <a:gd name="connsiteY41" fmla="*/ 1377984 h 1410007"/>
                <a:gd name="connsiteX42" fmla="*/ 849619 w 1433520"/>
                <a:gd name="connsiteY42" fmla="*/ 1377984 h 1410007"/>
                <a:gd name="connsiteX43" fmla="*/ 849619 w 1433520"/>
                <a:gd name="connsiteY43" fmla="*/ 1388831 h 1410007"/>
                <a:gd name="connsiteX44" fmla="*/ 844167 w 1433520"/>
                <a:gd name="connsiteY44" fmla="*/ 1394254 h 1410007"/>
                <a:gd name="connsiteX45" fmla="*/ 833263 w 1433520"/>
                <a:gd name="connsiteY45" fmla="*/ 1399677 h 1410007"/>
                <a:gd name="connsiteX46" fmla="*/ 816908 w 1433520"/>
                <a:gd name="connsiteY46" fmla="*/ 1399677 h 1410007"/>
                <a:gd name="connsiteX47" fmla="*/ 806004 w 1433520"/>
                <a:gd name="connsiteY47" fmla="*/ 1394254 h 1410007"/>
                <a:gd name="connsiteX48" fmla="*/ 800552 w 1433520"/>
                <a:gd name="connsiteY48" fmla="*/ 1377984 h 1410007"/>
                <a:gd name="connsiteX49" fmla="*/ 806004 w 1433520"/>
                <a:gd name="connsiteY49" fmla="*/ 1356292 h 1410007"/>
                <a:gd name="connsiteX50" fmla="*/ 822359 w 1433520"/>
                <a:gd name="connsiteY50" fmla="*/ 1345445 h 1410007"/>
                <a:gd name="connsiteX51" fmla="*/ 548507 w 1433520"/>
                <a:gd name="connsiteY51" fmla="*/ 1343566 h 1410007"/>
                <a:gd name="connsiteX52" fmla="*/ 543084 w 1433520"/>
                <a:gd name="connsiteY52" fmla="*/ 1354366 h 1410007"/>
                <a:gd name="connsiteX53" fmla="*/ 543084 w 1433520"/>
                <a:gd name="connsiteY53" fmla="*/ 1370565 h 1410007"/>
                <a:gd name="connsiteX54" fmla="*/ 548507 w 1433520"/>
                <a:gd name="connsiteY54" fmla="*/ 1375965 h 1410007"/>
                <a:gd name="connsiteX55" fmla="*/ 559353 w 1433520"/>
                <a:gd name="connsiteY55" fmla="*/ 1370565 h 1410007"/>
                <a:gd name="connsiteX56" fmla="*/ 564776 w 1433520"/>
                <a:gd name="connsiteY56" fmla="*/ 1359765 h 1410007"/>
                <a:gd name="connsiteX57" fmla="*/ 564776 w 1433520"/>
                <a:gd name="connsiteY57" fmla="*/ 1348966 h 1410007"/>
                <a:gd name="connsiteX58" fmla="*/ 559353 w 1433520"/>
                <a:gd name="connsiteY58" fmla="*/ 1343566 h 1410007"/>
                <a:gd name="connsiteX59" fmla="*/ 548507 w 1433520"/>
                <a:gd name="connsiteY59" fmla="*/ 1343566 h 1410007"/>
                <a:gd name="connsiteX60" fmla="*/ 591374 w 1433520"/>
                <a:gd name="connsiteY60" fmla="*/ 1340280 h 1410007"/>
                <a:gd name="connsiteX61" fmla="*/ 627528 w 1433520"/>
                <a:gd name="connsiteY61" fmla="*/ 1350610 h 1410007"/>
                <a:gd name="connsiteX62" fmla="*/ 627528 w 1433520"/>
                <a:gd name="connsiteY62" fmla="*/ 1360940 h 1410007"/>
                <a:gd name="connsiteX63" fmla="*/ 606868 w 1433520"/>
                <a:gd name="connsiteY63" fmla="*/ 1355775 h 1410007"/>
                <a:gd name="connsiteX64" fmla="*/ 601704 w 1433520"/>
                <a:gd name="connsiteY64" fmla="*/ 1366105 h 1410007"/>
                <a:gd name="connsiteX65" fmla="*/ 622363 w 1433520"/>
                <a:gd name="connsiteY65" fmla="*/ 1366105 h 1410007"/>
                <a:gd name="connsiteX66" fmla="*/ 622363 w 1433520"/>
                <a:gd name="connsiteY66" fmla="*/ 1376435 h 1410007"/>
                <a:gd name="connsiteX67" fmla="*/ 601704 w 1433520"/>
                <a:gd name="connsiteY67" fmla="*/ 1376435 h 1410007"/>
                <a:gd name="connsiteX68" fmla="*/ 596539 w 1433520"/>
                <a:gd name="connsiteY68" fmla="*/ 1399677 h 1410007"/>
                <a:gd name="connsiteX69" fmla="*/ 586209 w 1433520"/>
                <a:gd name="connsiteY69" fmla="*/ 1394512 h 1410007"/>
                <a:gd name="connsiteX70" fmla="*/ 551218 w 1433520"/>
                <a:gd name="connsiteY70" fmla="*/ 1330742 h 1410007"/>
                <a:gd name="connsiteX71" fmla="*/ 559353 w 1433520"/>
                <a:gd name="connsiteY71" fmla="*/ 1332767 h 1410007"/>
                <a:gd name="connsiteX72" fmla="*/ 581046 w 1433520"/>
                <a:gd name="connsiteY72" fmla="*/ 1343566 h 1410007"/>
                <a:gd name="connsiteX73" fmla="*/ 581046 w 1433520"/>
                <a:gd name="connsiteY73" fmla="*/ 1365165 h 1410007"/>
                <a:gd name="connsiteX74" fmla="*/ 575623 w 1433520"/>
                <a:gd name="connsiteY74" fmla="*/ 1381364 h 1410007"/>
                <a:gd name="connsiteX75" fmla="*/ 564776 w 1433520"/>
                <a:gd name="connsiteY75" fmla="*/ 1386764 h 1410007"/>
                <a:gd name="connsiteX76" fmla="*/ 548507 w 1433520"/>
                <a:gd name="connsiteY76" fmla="*/ 1386764 h 1410007"/>
                <a:gd name="connsiteX77" fmla="*/ 537660 w 1433520"/>
                <a:gd name="connsiteY77" fmla="*/ 1381364 h 1410007"/>
                <a:gd name="connsiteX78" fmla="*/ 526814 w 1433520"/>
                <a:gd name="connsiteY78" fmla="*/ 1370565 h 1410007"/>
                <a:gd name="connsiteX79" fmla="*/ 532237 w 1433520"/>
                <a:gd name="connsiteY79" fmla="*/ 1354366 h 1410007"/>
                <a:gd name="connsiteX80" fmla="*/ 543084 w 1433520"/>
                <a:gd name="connsiteY80" fmla="*/ 1332767 h 1410007"/>
                <a:gd name="connsiteX81" fmla="*/ 551218 w 1433520"/>
                <a:gd name="connsiteY81" fmla="*/ 1330742 h 1410007"/>
                <a:gd name="connsiteX82" fmla="*/ 928382 w 1433520"/>
                <a:gd name="connsiteY82" fmla="*/ 1327838 h 1410007"/>
                <a:gd name="connsiteX83" fmla="*/ 917622 w 1433520"/>
                <a:gd name="connsiteY83" fmla="*/ 1333237 h 1410007"/>
                <a:gd name="connsiteX84" fmla="*/ 912241 w 1433520"/>
                <a:gd name="connsiteY84" fmla="*/ 1333237 h 1410007"/>
                <a:gd name="connsiteX85" fmla="*/ 917622 w 1433520"/>
                <a:gd name="connsiteY85" fmla="*/ 1344037 h 1410007"/>
                <a:gd name="connsiteX86" fmla="*/ 923002 w 1433520"/>
                <a:gd name="connsiteY86" fmla="*/ 1338637 h 1410007"/>
                <a:gd name="connsiteX87" fmla="*/ 928382 w 1433520"/>
                <a:gd name="connsiteY87" fmla="*/ 1338637 h 1410007"/>
                <a:gd name="connsiteX88" fmla="*/ 928382 w 1433520"/>
                <a:gd name="connsiteY88" fmla="*/ 1333237 h 1410007"/>
                <a:gd name="connsiteX89" fmla="*/ 928382 w 1433520"/>
                <a:gd name="connsiteY89" fmla="*/ 1327838 h 1410007"/>
                <a:gd name="connsiteX90" fmla="*/ 890936 w 1433520"/>
                <a:gd name="connsiteY90" fmla="*/ 1327367 h 1410007"/>
                <a:gd name="connsiteX91" fmla="*/ 896101 w 1433520"/>
                <a:gd name="connsiteY91" fmla="*/ 1345444 h 1410007"/>
                <a:gd name="connsiteX92" fmla="*/ 880606 w 1433520"/>
                <a:gd name="connsiteY92" fmla="*/ 1345444 h 1410007"/>
                <a:gd name="connsiteX93" fmla="*/ 890936 w 1433520"/>
                <a:gd name="connsiteY93" fmla="*/ 1386764 h 1410007"/>
                <a:gd name="connsiteX94" fmla="*/ 875441 w 1433520"/>
                <a:gd name="connsiteY94" fmla="*/ 1386764 h 1410007"/>
                <a:gd name="connsiteX95" fmla="*/ 865112 w 1433520"/>
                <a:gd name="connsiteY95" fmla="*/ 1350609 h 1410007"/>
                <a:gd name="connsiteX96" fmla="*/ 849617 w 1433520"/>
                <a:gd name="connsiteY96" fmla="*/ 1355774 h 1410007"/>
                <a:gd name="connsiteX97" fmla="*/ 849617 w 1433520"/>
                <a:gd name="connsiteY97" fmla="*/ 1340280 h 1410007"/>
                <a:gd name="connsiteX98" fmla="*/ 917622 w 1433520"/>
                <a:gd name="connsiteY98" fmla="*/ 1317038 h 1410007"/>
                <a:gd name="connsiteX99" fmla="*/ 928382 w 1433520"/>
                <a:gd name="connsiteY99" fmla="*/ 1317038 h 1410007"/>
                <a:gd name="connsiteX100" fmla="*/ 939142 w 1433520"/>
                <a:gd name="connsiteY100" fmla="*/ 1317038 h 1410007"/>
                <a:gd name="connsiteX101" fmla="*/ 944522 w 1433520"/>
                <a:gd name="connsiteY101" fmla="*/ 1327838 h 1410007"/>
                <a:gd name="connsiteX102" fmla="*/ 944522 w 1433520"/>
                <a:gd name="connsiteY102" fmla="*/ 1333237 h 1410007"/>
                <a:gd name="connsiteX103" fmla="*/ 939142 w 1433520"/>
                <a:gd name="connsiteY103" fmla="*/ 1344037 h 1410007"/>
                <a:gd name="connsiteX104" fmla="*/ 944522 w 1433520"/>
                <a:gd name="connsiteY104" fmla="*/ 1349436 h 1410007"/>
                <a:gd name="connsiteX105" fmla="*/ 960663 w 1433520"/>
                <a:gd name="connsiteY105" fmla="*/ 1360236 h 1410007"/>
                <a:gd name="connsiteX106" fmla="*/ 944522 w 1433520"/>
                <a:gd name="connsiteY106" fmla="*/ 1371035 h 1410007"/>
                <a:gd name="connsiteX107" fmla="*/ 928382 w 1433520"/>
                <a:gd name="connsiteY107" fmla="*/ 1354836 h 1410007"/>
                <a:gd name="connsiteX108" fmla="*/ 923002 w 1433520"/>
                <a:gd name="connsiteY108" fmla="*/ 1354836 h 1410007"/>
                <a:gd name="connsiteX109" fmla="*/ 928382 w 1433520"/>
                <a:gd name="connsiteY109" fmla="*/ 1371035 h 1410007"/>
                <a:gd name="connsiteX110" fmla="*/ 912241 w 1433520"/>
                <a:gd name="connsiteY110" fmla="*/ 1376435 h 1410007"/>
                <a:gd name="connsiteX111" fmla="*/ 896101 w 1433520"/>
                <a:gd name="connsiteY111" fmla="*/ 1327838 h 1410007"/>
                <a:gd name="connsiteX112" fmla="*/ 917622 w 1433520"/>
                <a:gd name="connsiteY112" fmla="*/ 1317038 h 1410007"/>
                <a:gd name="connsiteX113" fmla="*/ 972025 w 1433520"/>
                <a:gd name="connsiteY113" fmla="*/ 1312577 h 1410007"/>
                <a:gd name="connsiteX114" fmla="*/ 966601 w 1433520"/>
                <a:gd name="connsiteY114" fmla="*/ 1317977 h 1410007"/>
                <a:gd name="connsiteX115" fmla="*/ 966601 w 1433520"/>
                <a:gd name="connsiteY115" fmla="*/ 1328776 h 1410007"/>
                <a:gd name="connsiteX116" fmla="*/ 977448 w 1433520"/>
                <a:gd name="connsiteY116" fmla="*/ 1339576 h 1410007"/>
                <a:gd name="connsiteX117" fmla="*/ 982871 w 1433520"/>
                <a:gd name="connsiteY117" fmla="*/ 1339576 h 1410007"/>
                <a:gd name="connsiteX118" fmla="*/ 988294 w 1433520"/>
                <a:gd name="connsiteY118" fmla="*/ 1334176 h 1410007"/>
                <a:gd name="connsiteX119" fmla="*/ 988294 w 1433520"/>
                <a:gd name="connsiteY119" fmla="*/ 1323377 h 1410007"/>
                <a:gd name="connsiteX120" fmla="*/ 982871 w 1433520"/>
                <a:gd name="connsiteY120" fmla="*/ 1312577 h 1410007"/>
                <a:gd name="connsiteX121" fmla="*/ 972025 w 1433520"/>
                <a:gd name="connsiteY121" fmla="*/ 1312577 h 1410007"/>
                <a:gd name="connsiteX122" fmla="*/ 977448 w 1433520"/>
                <a:gd name="connsiteY122" fmla="*/ 1297728 h 1410007"/>
                <a:gd name="connsiteX123" fmla="*/ 988294 w 1433520"/>
                <a:gd name="connsiteY123" fmla="*/ 1301778 h 1410007"/>
                <a:gd name="connsiteX124" fmla="*/ 999141 w 1433520"/>
                <a:gd name="connsiteY124" fmla="*/ 1317977 h 1410007"/>
                <a:gd name="connsiteX125" fmla="*/ 1004564 w 1433520"/>
                <a:gd name="connsiteY125" fmla="*/ 1334176 h 1410007"/>
                <a:gd name="connsiteX126" fmla="*/ 999141 w 1433520"/>
                <a:gd name="connsiteY126" fmla="*/ 1344976 h 1410007"/>
                <a:gd name="connsiteX127" fmla="*/ 988294 w 1433520"/>
                <a:gd name="connsiteY127" fmla="*/ 1350375 h 1410007"/>
                <a:gd name="connsiteX128" fmla="*/ 977448 w 1433520"/>
                <a:gd name="connsiteY128" fmla="*/ 1355775 h 1410007"/>
                <a:gd name="connsiteX129" fmla="*/ 961178 w 1433520"/>
                <a:gd name="connsiteY129" fmla="*/ 1350375 h 1410007"/>
                <a:gd name="connsiteX130" fmla="*/ 955755 w 1433520"/>
                <a:gd name="connsiteY130" fmla="*/ 1339576 h 1410007"/>
                <a:gd name="connsiteX131" fmla="*/ 950332 w 1433520"/>
                <a:gd name="connsiteY131" fmla="*/ 1317977 h 1410007"/>
                <a:gd name="connsiteX132" fmla="*/ 966601 w 1433520"/>
                <a:gd name="connsiteY132" fmla="*/ 1301778 h 1410007"/>
                <a:gd name="connsiteX133" fmla="*/ 977448 w 1433520"/>
                <a:gd name="connsiteY133" fmla="*/ 1297728 h 1410007"/>
                <a:gd name="connsiteX134" fmla="*/ 423517 w 1433520"/>
                <a:gd name="connsiteY134" fmla="*/ 1280884 h 1410007"/>
                <a:gd name="connsiteX135" fmla="*/ 462253 w 1433520"/>
                <a:gd name="connsiteY135" fmla="*/ 1301543 h 1410007"/>
                <a:gd name="connsiteX136" fmla="*/ 477748 w 1433520"/>
                <a:gd name="connsiteY136" fmla="*/ 1306708 h 1410007"/>
                <a:gd name="connsiteX137" fmla="*/ 482913 w 1433520"/>
                <a:gd name="connsiteY137" fmla="*/ 1327368 h 1410007"/>
                <a:gd name="connsiteX138" fmla="*/ 500990 w 1433520"/>
                <a:gd name="connsiteY138" fmla="*/ 1311873 h 1410007"/>
                <a:gd name="connsiteX139" fmla="*/ 516485 w 1433520"/>
                <a:gd name="connsiteY139" fmla="*/ 1317038 h 1410007"/>
                <a:gd name="connsiteX140" fmla="*/ 482913 w 1433520"/>
                <a:gd name="connsiteY140" fmla="*/ 1345445 h 1410007"/>
                <a:gd name="connsiteX141" fmla="*/ 477748 w 1433520"/>
                <a:gd name="connsiteY141" fmla="*/ 1360940 h 1410007"/>
                <a:gd name="connsiteX142" fmla="*/ 462253 w 1433520"/>
                <a:gd name="connsiteY142" fmla="*/ 1355775 h 1410007"/>
                <a:gd name="connsiteX143" fmla="*/ 472583 w 1433520"/>
                <a:gd name="connsiteY143" fmla="*/ 1340280 h 1410007"/>
                <a:gd name="connsiteX144" fmla="*/ 462253 w 1433520"/>
                <a:gd name="connsiteY144" fmla="*/ 1301545 h 1410007"/>
                <a:gd name="connsiteX145" fmla="*/ 457089 w 1433520"/>
                <a:gd name="connsiteY145" fmla="*/ 1311873 h 1410007"/>
                <a:gd name="connsiteX146" fmla="*/ 446759 w 1433520"/>
                <a:gd name="connsiteY146" fmla="*/ 1306709 h 1410007"/>
                <a:gd name="connsiteX147" fmla="*/ 423517 w 1433520"/>
                <a:gd name="connsiteY147" fmla="*/ 1345445 h 1410007"/>
                <a:gd name="connsiteX148" fmla="*/ 413187 w 1433520"/>
                <a:gd name="connsiteY148" fmla="*/ 1335115 h 1410007"/>
                <a:gd name="connsiteX149" fmla="*/ 431264 w 1433520"/>
                <a:gd name="connsiteY149" fmla="*/ 1301544 h 1410007"/>
                <a:gd name="connsiteX150" fmla="*/ 413187 w 1433520"/>
                <a:gd name="connsiteY150" fmla="*/ 1291214 h 1410007"/>
                <a:gd name="connsiteX151" fmla="*/ 402857 w 1433520"/>
                <a:gd name="connsiteY151" fmla="*/ 1267973 h 1410007"/>
                <a:gd name="connsiteX152" fmla="*/ 418352 w 1433520"/>
                <a:gd name="connsiteY152" fmla="*/ 1275721 h 1410007"/>
                <a:gd name="connsiteX153" fmla="*/ 392528 w 1433520"/>
                <a:gd name="connsiteY153" fmla="*/ 1322205 h 1410007"/>
                <a:gd name="connsiteX154" fmla="*/ 377033 w 1433520"/>
                <a:gd name="connsiteY154" fmla="*/ 1317040 h 1410007"/>
                <a:gd name="connsiteX155" fmla="*/ 1035553 w 1433520"/>
                <a:gd name="connsiteY155" fmla="*/ 1262808 h 1410007"/>
                <a:gd name="connsiteX156" fmla="*/ 1063960 w 1433520"/>
                <a:gd name="connsiteY156" fmla="*/ 1311874 h 1410007"/>
                <a:gd name="connsiteX157" fmla="*/ 1053630 w 1433520"/>
                <a:gd name="connsiteY157" fmla="*/ 1322204 h 1410007"/>
                <a:gd name="connsiteX158" fmla="*/ 1020058 w 1433520"/>
                <a:gd name="connsiteY158" fmla="*/ 1301545 h 1410007"/>
                <a:gd name="connsiteX159" fmla="*/ 1035553 w 1433520"/>
                <a:gd name="connsiteY159" fmla="*/ 1327369 h 1410007"/>
                <a:gd name="connsiteX160" fmla="*/ 1020058 w 1433520"/>
                <a:gd name="connsiteY160" fmla="*/ 1335116 h 1410007"/>
                <a:gd name="connsiteX161" fmla="*/ 999398 w 1433520"/>
                <a:gd name="connsiteY161" fmla="*/ 1291215 h 1410007"/>
                <a:gd name="connsiteX162" fmla="*/ 1009728 w 1433520"/>
                <a:gd name="connsiteY162" fmla="*/ 1280885 h 1410007"/>
                <a:gd name="connsiteX163" fmla="*/ 1040718 w 1433520"/>
                <a:gd name="connsiteY163" fmla="*/ 1301545 h 1410007"/>
                <a:gd name="connsiteX164" fmla="*/ 1025223 w 1433520"/>
                <a:gd name="connsiteY164" fmla="*/ 1275720 h 1410007"/>
                <a:gd name="connsiteX165" fmla="*/ 1058793 w 1433520"/>
                <a:gd name="connsiteY165" fmla="*/ 1252478 h 1410007"/>
                <a:gd name="connsiteX166" fmla="*/ 1084618 w 1433520"/>
                <a:gd name="connsiteY166" fmla="*/ 1296380 h 1410007"/>
                <a:gd name="connsiteX167" fmla="*/ 1074288 w 1433520"/>
                <a:gd name="connsiteY167" fmla="*/ 1306710 h 1410007"/>
                <a:gd name="connsiteX168" fmla="*/ 1045881 w 1433520"/>
                <a:gd name="connsiteY168" fmla="*/ 1262808 h 1410007"/>
                <a:gd name="connsiteX169" fmla="*/ 359989 w 1433520"/>
                <a:gd name="connsiteY169" fmla="*/ 1247313 h 1410007"/>
                <a:gd name="connsiteX170" fmla="*/ 365412 w 1433520"/>
                <a:gd name="connsiteY170" fmla="*/ 1247313 h 1410007"/>
                <a:gd name="connsiteX171" fmla="*/ 381682 w 1433520"/>
                <a:gd name="connsiteY171" fmla="*/ 1252713 h 1410007"/>
                <a:gd name="connsiteX172" fmla="*/ 387105 w 1433520"/>
                <a:gd name="connsiteY172" fmla="*/ 1263512 h 1410007"/>
                <a:gd name="connsiteX173" fmla="*/ 387105 w 1433520"/>
                <a:gd name="connsiteY173" fmla="*/ 1279711 h 1410007"/>
                <a:gd name="connsiteX174" fmla="*/ 376258 w 1433520"/>
                <a:gd name="connsiteY174" fmla="*/ 1268912 h 1410007"/>
                <a:gd name="connsiteX175" fmla="*/ 376258 w 1433520"/>
                <a:gd name="connsiteY175" fmla="*/ 1263512 h 1410007"/>
                <a:gd name="connsiteX176" fmla="*/ 370835 w 1433520"/>
                <a:gd name="connsiteY176" fmla="*/ 1263512 h 1410007"/>
                <a:gd name="connsiteX177" fmla="*/ 370835 w 1433520"/>
                <a:gd name="connsiteY177" fmla="*/ 1258113 h 1410007"/>
                <a:gd name="connsiteX178" fmla="*/ 365412 w 1433520"/>
                <a:gd name="connsiteY178" fmla="*/ 1263512 h 1410007"/>
                <a:gd name="connsiteX179" fmla="*/ 370835 w 1433520"/>
                <a:gd name="connsiteY179" fmla="*/ 1268912 h 1410007"/>
                <a:gd name="connsiteX180" fmla="*/ 376258 w 1433520"/>
                <a:gd name="connsiteY180" fmla="*/ 1279711 h 1410007"/>
                <a:gd name="connsiteX181" fmla="*/ 381682 w 1433520"/>
                <a:gd name="connsiteY181" fmla="*/ 1290511 h 1410007"/>
                <a:gd name="connsiteX182" fmla="*/ 376258 w 1433520"/>
                <a:gd name="connsiteY182" fmla="*/ 1295911 h 1410007"/>
                <a:gd name="connsiteX183" fmla="*/ 370835 w 1433520"/>
                <a:gd name="connsiteY183" fmla="*/ 1301310 h 1410007"/>
                <a:gd name="connsiteX184" fmla="*/ 359989 w 1433520"/>
                <a:gd name="connsiteY184" fmla="*/ 1306710 h 1410007"/>
                <a:gd name="connsiteX185" fmla="*/ 349142 w 1433520"/>
                <a:gd name="connsiteY185" fmla="*/ 1301310 h 1410007"/>
                <a:gd name="connsiteX186" fmla="*/ 338296 w 1433520"/>
                <a:gd name="connsiteY186" fmla="*/ 1285111 h 1410007"/>
                <a:gd name="connsiteX187" fmla="*/ 338296 w 1433520"/>
                <a:gd name="connsiteY187" fmla="*/ 1274312 h 1410007"/>
                <a:gd name="connsiteX188" fmla="*/ 354566 w 1433520"/>
                <a:gd name="connsiteY188" fmla="*/ 1279711 h 1410007"/>
                <a:gd name="connsiteX189" fmla="*/ 349142 w 1433520"/>
                <a:gd name="connsiteY189" fmla="*/ 1285111 h 1410007"/>
                <a:gd name="connsiteX190" fmla="*/ 354566 w 1433520"/>
                <a:gd name="connsiteY190" fmla="*/ 1290511 h 1410007"/>
                <a:gd name="connsiteX191" fmla="*/ 359989 w 1433520"/>
                <a:gd name="connsiteY191" fmla="*/ 1290511 h 1410007"/>
                <a:gd name="connsiteX192" fmla="*/ 365412 w 1433520"/>
                <a:gd name="connsiteY192" fmla="*/ 1290511 h 1410007"/>
                <a:gd name="connsiteX193" fmla="*/ 365412 w 1433520"/>
                <a:gd name="connsiteY193" fmla="*/ 1285111 h 1410007"/>
                <a:gd name="connsiteX194" fmla="*/ 359989 w 1433520"/>
                <a:gd name="connsiteY194" fmla="*/ 1279711 h 1410007"/>
                <a:gd name="connsiteX195" fmla="*/ 349142 w 1433520"/>
                <a:gd name="connsiteY195" fmla="*/ 1268912 h 1410007"/>
                <a:gd name="connsiteX196" fmla="*/ 354566 w 1433520"/>
                <a:gd name="connsiteY196" fmla="*/ 1252713 h 1410007"/>
                <a:gd name="connsiteX197" fmla="*/ 359989 w 1433520"/>
                <a:gd name="connsiteY197" fmla="*/ 1247313 h 1410007"/>
                <a:gd name="connsiteX198" fmla="*/ 327966 w 1433520"/>
                <a:gd name="connsiteY198" fmla="*/ 1230711 h 1410007"/>
                <a:gd name="connsiteX199" fmla="*/ 317636 w 1433520"/>
                <a:gd name="connsiteY199" fmla="*/ 1236245 h 1410007"/>
                <a:gd name="connsiteX200" fmla="*/ 322801 w 1433520"/>
                <a:gd name="connsiteY200" fmla="*/ 1241779 h 1410007"/>
                <a:gd name="connsiteX201" fmla="*/ 327966 w 1433520"/>
                <a:gd name="connsiteY201" fmla="*/ 1247313 h 1410007"/>
                <a:gd name="connsiteX202" fmla="*/ 333130 w 1433520"/>
                <a:gd name="connsiteY202" fmla="*/ 1247313 h 1410007"/>
                <a:gd name="connsiteX203" fmla="*/ 333130 w 1433520"/>
                <a:gd name="connsiteY203" fmla="*/ 1241779 h 1410007"/>
                <a:gd name="connsiteX204" fmla="*/ 333130 w 1433520"/>
                <a:gd name="connsiteY204" fmla="*/ 1236245 h 1410007"/>
                <a:gd name="connsiteX205" fmla="*/ 327966 w 1433520"/>
                <a:gd name="connsiteY205" fmla="*/ 1230711 h 1410007"/>
                <a:gd name="connsiteX206" fmla="*/ 1101405 w 1433520"/>
                <a:gd name="connsiteY206" fmla="*/ 1226654 h 1410007"/>
                <a:gd name="connsiteX207" fmla="*/ 1112251 w 1433520"/>
                <a:gd name="connsiteY207" fmla="*/ 1232054 h 1410007"/>
                <a:gd name="connsiteX208" fmla="*/ 1106828 w 1433520"/>
                <a:gd name="connsiteY208" fmla="*/ 1242853 h 1410007"/>
                <a:gd name="connsiteX209" fmla="*/ 1101405 w 1433520"/>
                <a:gd name="connsiteY209" fmla="*/ 1242853 h 1410007"/>
                <a:gd name="connsiteX210" fmla="*/ 1095982 w 1433520"/>
                <a:gd name="connsiteY210" fmla="*/ 1242853 h 1410007"/>
                <a:gd name="connsiteX211" fmla="*/ 1090558 w 1433520"/>
                <a:gd name="connsiteY211" fmla="*/ 1253653 h 1410007"/>
                <a:gd name="connsiteX212" fmla="*/ 1095982 w 1433520"/>
                <a:gd name="connsiteY212" fmla="*/ 1264452 h 1410007"/>
                <a:gd name="connsiteX213" fmla="*/ 1101405 w 1433520"/>
                <a:gd name="connsiteY213" fmla="*/ 1269852 h 1410007"/>
                <a:gd name="connsiteX214" fmla="*/ 1112251 w 1433520"/>
                <a:gd name="connsiteY214" fmla="*/ 1269852 h 1410007"/>
                <a:gd name="connsiteX215" fmla="*/ 1112251 w 1433520"/>
                <a:gd name="connsiteY215" fmla="*/ 1264452 h 1410007"/>
                <a:gd name="connsiteX216" fmla="*/ 1112251 w 1433520"/>
                <a:gd name="connsiteY216" fmla="*/ 1253653 h 1410007"/>
                <a:gd name="connsiteX217" fmla="*/ 1128521 w 1433520"/>
                <a:gd name="connsiteY217" fmla="*/ 1248253 h 1410007"/>
                <a:gd name="connsiteX218" fmla="*/ 1128521 w 1433520"/>
                <a:gd name="connsiteY218" fmla="*/ 1259052 h 1410007"/>
                <a:gd name="connsiteX219" fmla="*/ 1128521 w 1433520"/>
                <a:gd name="connsiteY219" fmla="*/ 1269852 h 1410007"/>
                <a:gd name="connsiteX220" fmla="*/ 1117674 w 1433520"/>
                <a:gd name="connsiteY220" fmla="*/ 1280651 h 1410007"/>
                <a:gd name="connsiteX221" fmla="*/ 1106828 w 1433520"/>
                <a:gd name="connsiteY221" fmla="*/ 1286051 h 1410007"/>
                <a:gd name="connsiteX222" fmla="*/ 1095982 w 1433520"/>
                <a:gd name="connsiteY222" fmla="*/ 1280651 h 1410007"/>
                <a:gd name="connsiteX223" fmla="*/ 1079712 w 1433520"/>
                <a:gd name="connsiteY223" fmla="*/ 1269852 h 1410007"/>
                <a:gd name="connsiteX224" fmla="*/ 1074289 w 1433520"/>
                <a:gd name="connsiteY224" fmla="*/ 1248253 h 1410007"/>
                <a:gd name="connsiteX225" fmla="*/ 1085135 w 1433520"/>
                <a:gd name="connsiteY225" fmla="*/ 1232054 h 1410007"/>
                <a:gd name="connsiteX226" fmla="*/ 1101405 w 1433520"/>
                <a:gd name="connsiteY226" fmla="*/ 1226654 h 1410007"/>
                <a:gd name="connsiteX227" fmla="*/ 322801 w 1433520"/>
                <a:gd name="connsiteY227" fmla="*/ 1208576 h 1410007"/>
                <a:gd name="connsiteX228" fmla="*/ 338295 w 1433520"/>
                <a:gd name="connsiteY228" fmla="*/ 1225177 h 1410007"/>
                <a:gd name="connsiteX229" fmla="*/ 348625 w 1433520"/>
                <a:gd name="connsiteY229" fmla="*/ 1236245 h 1410007"/>
                <a:gd name="connsiteX230" fmla="*/ 348625 w 1433520"/>
                <a:gd name="connsiteY230" fmla="*/ 1241779 h 1410007"/>
                <a:gd name="connsiteX231" fmla="*/ 348625 w 1433520"/>
                <a:gd name="connsiteY231" fmla="*/ 1252846 h 1410007"/>
                <a:gd name="connsiteX232" fmla="*/ 338295 w 1433520"/>
                <a:gd name="connsiteY232" fmla="*/ 1258380 h 1410007"/>
                <a:gd name="connsiteX233" fmla="*/ 333130 w 1433520"/>
                <a:gd name="connsiteY233" fmla="*/ 1258380 h 1410007"/>
                <a:gd name="connsiteX234" fmla="*/ 327966 w 1433520"/>
                <a:gd name="connsiteY234" fmla="*/ 1258380 h 1410007"/>
                <a:gd name="connsiteX235" fmla="*/ 327966 w 1433520"/>
                <a:gd name="connsiteY235" fmla="*/ 1263914 h 1410007"/>
                <a:gd name="connsiteX236" fmla="*/ 327966 w 1433520"/>
                <a:gd name="connsiteY236" fmla="*/ 1269448 h 1410007"/>
                <a:gd name="connsiteX237" fmla="*/ 327966 w 1433520"/>
                <a:gd name="connsiteY237" fmla="*/ 1286049 h 1410007"/>
                <a:gd name="connsiteX238" fmla="*/ 312471 w 1433520"/>
                <a:gd name="connsiteY238" fmla="*/ 1274982 h 1410007"/>
                <a:gd name="connsiteX239" fmla="*/ 317636 w 1433520"/>
                <a:gd name="connsiteY239" fmla="*/ 1258380 h 1410007"/>
                <a:gd name="connsiteX240" fmla="*/ 317636 w 1433520"/>
                <a:gd name="connsiteY240" fmla="*/ 1252846 h 1410007"/>
                <a:gd name="connsiteX241" fmla="*/ 312471 w 1433520"/>
                <a:gd name="connsiteY241" fmla="*/ 1247313 h 1410007"/>
                <a:gd name="connsiteX242" fmla="*/ 302142 w 1433520"/>
                <a:gd name="connsiteY242" fmla="*/ 1263914 h 1410007"/>
                <a:gd name="connsiteX243" fmla="*/ 291812 w 1433520"/>
                <a:gd name="connsiteY243" fmla="*/ 1252846 h 1410007"/>
                <a:gd name="connsiteX244" fmla="*/ 322801 w 1433520"/>
                <a:gd name="connsiteY244" fmla="*/ 1208576 h 1410007"/>
                <a:gd name="connsiteX245" fmla="*/ 284067 w 1433520"/>
                <a:gd name="connsiteY245" fmla="*/ 1182752 h 1410007"/>
                <a:gd name="connsiteX246" fmla="*/ 312474 w 1433520"/>
                <a:gd name="connsiteY246" fmla="*/ 1208577 h 1410007"/>
                <a:gd name="connsiteX247" fmla="*/ 307309 w 1433520"/>
                <a:gd name="connsiteY247" fmla="*/ 1216324 h 1410007"/>
                <a:gd name="connsiteX248" fmla="*/ 284067 w 1433520"/>
                <a:gd name="connsiteY248" fmla="*/ 1198247 h 1410007"/>
                <a:gd name="connsiteX249" fmla="*/ 278902 w 1433520"/>
                <a:gd name="connsiteY249" fmla="*/ 1203412 h 1410007"/>
                <a:gd name="connsiteX250" fmla="*/ 302144 w 1433520"/>
                <a:gd name="connsiteY250" fmla="*/ 1221489 h 1410007"/>
                <a:gd name="connsiteX251" fmla="*/ 291814 w 1433520"/>
                <a:gd name="connsiteY251" fmla="*/ 1231818 h 1410007"/>
                <a:gd name="connsiteX252" fmla="*/ 273737 w 1433520"/>
                <a:gd name="connsiteY252" fmla="*/ 1216324 h 1410007"/>
                <a:gd name="connsiteX253" fmla="*/ 268572 w 1433520"/>
                <a:gd name="connsiteY253" fmla="*/ 1221489 h 1410007"/>
                <a:gd name="connsiteX254" fmla="*/ 284067 w 1433520"/>
                <a:gd name="connsiteY254" fmla="*/ 1236983 h 1410007"/>
                <a:gd name="connsiteX255" fmla="*/ 278902 w 1433520"/>
                <a:gd name="connsiteY255" fmla="*/ 1247313 h 1410007"/>
                <a:gd name="connsiteX256" fmla="*/ 247912 w 1433520"/>
                <a:gd name="connsiteY256" fmla="*/ 1221489 h 1410007"/>
                <a:gd name="connsiteX257" fmla="*/ 1159508 w 1433520"/>
                <a:gd name="connsiteY257" fmla="*/ 1172422 h 1410007"/>
                <a:gd name="connsiteX258" fmla="*/ 1159508 w 1433520"/>
                <a:gd name="connsiteY258" fmla="*/ 1172423 h 1410007"/>
                <a:gd name="connsiteX259" fmla="*/ 1164672 w 1433520"/>
                <a:gd name="connsiteY259" fmla="*/ 1182752 h 1410007"/>
                <a:gd name="connsiteX260" fmla="*/ 1154343 w 1433520"/>
                <a:gd name="connsiteY260" fmla="*/ 1193082 h 1410007"/>
                <a:gd name="connsiteX261" fmla="*/ 1180167 w 1433520"/>
                <a:gd name="connsiteY261" fmla="*/ 1226653 h 1410007"/>
                <a:gd name="connsiteX262" fmla="*/ 1169837 w 1433520"/>
                <a:gd name="connsiteY262" fmla="*/ 1236983 h 1410007"/>
                <a:gd name="connsiteX263" fmla="*/ 1144013 w 1433520"/>
                <a:gd name="connsiteY263" fmla="*/ 1203411 h 1410007"/>
                <a:gd name="connsiteX264" fmla="*/ 1133684 w 1433520"/>
                <a:gd name="connsiteY264" fmla="*/ 1216324 h 1410007"/>
                <a:gd name="connsiteX265" fmla="*/ 1123354 w 1433520"/>
                <a:gd name="connsiteY265" fmla="*/ 1203411 h 1410007"/>
                <a:gd name="connsiteX266" fmla="*/ 1193080 w 1433520"/>
                <a:gd name="connsiteY266" fmla="*/ 1138851 h 1410007"/>
                <a:gd name="connsiteX267" fmla="*/ 1198245 w 1433520"/>
                <a:gd name="connsiteY267" fmla="*/ 1149181 h 1410007"/>
                <a:gd name="connsiteX268" fmla="*/ 1180167 w 1433520"/>
                <a:gd name="connsiteY268" fmla="*/ 1167258 h 1410007"/>
                <a:gd name="connsiteX269" fmla="*/ 1187915 w 1433520"/>
                <a:gd name="connsiteY269" fmla="*/ 1172423 h 1410007"/>
                <a:gd name="connsiteX270" fmla="*/ 1203409 w 1433520"/>
                <a:gd name="connsiteY270" fmla="*/ 1156928 h 1410007"/>
                <a:gd name="connsiteX271" fmla="*/ 1213739 w 1433520"/>
                <a:gd name="connsiteY271" fmla="*/ 1162093 h 1410007"/>
                <a:gd name="connsiteX272" fmla="*/ 1193080 w 1433520"/>
                <a:gd name="connsiteY272" fmla="*/ 1182753 h 1410007"/>
                <a:gd name="connsiteX273" fmla="*/ 1203409 w 1433520"/>
                <a:gd name="connsiteY273" fmla="*/ 1187918 h 1410007"/>
                <a:gd name="connsiteX274" fmla="*/ 1218904 w 1433520"/>
                <a:gd name="connsiteY274" fmla="*/ 1167258 h 1410007"/>
                <a:gd name="connsiteX275" fmla="*/ 1229234 w 1433520"/>
                <a:gd name="connsiteY275" fmla="*/ 1177588 h 1410007"/>
                <a:gd name="connsiteX276" fmla="*/ 1203409 w 1433520"/>
                <a:gd name="connsiteY276" fmla="*/ 1208577 h 1410007"/>
                <a:gd name="connsiteX277" fmla="*/ 1159508 w 1433520"/>
                <a:gd name="connsiteY277" fmla="*/ 1172423 h 1410007"/>
                <a:gd name="connsiteX278" fmla="*/ 242747 w 1433520"/>
                <a:gd name="connsiteY278" fmla="*/ 1138851 h 1410007"/>
                <a:gd name="connsiteX279" fmla="*/ 253077 w 1433520"/>
                <a:gd name="connsiteY279" fmla="*/ 1149181 h 1410007"/>
                <a:gd name="connsiteX280" fmla="*/ 237582 w 1433520"/>
                <a:gd name="connsiteY280" fmla="*/ 1187917 h 1410007"/>
                <a:gd name="connsiteX281" fmla="*/ 268571 w 1433520"/>
                <a:gd name="connsiteY281" fmla="*/ 1167258 h 1410007"/>
                <a:gd name="connsiteX282" fmla="*/ 278901 w 1433520"/>
                <a:gd name="connsiteY282" fmla="*/ 1177588 h 1410007"/>
                <a:gd name="connsiteX283" fmla="*/ 232418 w 1433520"/>
                <a:gd name="connsiteY283" fmla="*/ 1203412 h 1410007"/>
                <a:gd name="connsiteX284" fmla="*/ 222088 w 1433520"/>
                <a:gd name="connsiteY284" fmla="*/ 1187917 h 1410007"/>
                <a:gd name="connsiteX285" fmla="*/ 232417 w 1433520"/>
                <a:gd name="connsiteY285" fmla="*/ 1123357 h 1410007"/>
                <a:gd name="connsiteX286" fmla="*/ 242747 w 1433520"/>
                <a:gd name="connsiteY286" fmla="*/ 1133687 h 1410007"/>
                <a:gd name="connsiteX287" fmla="*/ 198845 w 1433520"/>
                <a:gd name="connsiteY287" fmla="*/ 1172424 h 1410007"/>
                <a:gd name="connsiteX288" fmla="*/ 188515 w 1433520"/>
                <a:gd name="connsiteY288" fmla="*/ 1162094 h 1410007"/>
                <a:gd name="connsiteX289" fmla="*/ 1219679 w 1433520"/>
                <a:gd name="connsiteY289" fmla="*/ 1107862 h 1410007"/>
                <a:gd name="connsiteX290" fmla="*/ 1235949 w 1433520"/>
                <a:gd name="connsiteY290" fmla="*/ 1107862 h 1410007"/>
                <a:gd name="connsiteX291" fmla="*/ 1230526 w 1433520"/>
                <a:gd name="connsiteY291" fmla="*/ 1124132 h 1410007"/>
                <a:gd name="connsiteX292" fmla="*/ 1225103 w 1433520"/>
                <a:gd name="connsiteY292" fmla="*/ 1118709 h 1410007"/>
                <a:gd name="connsiteX293" fmla="*/ 1225103 w 1433520"/>
                <a:gd name="connsiteY293" fmla="*/ 1124132 h 1410007"/>
                <a:gd name="connsiteX294" fmla="*/ 1219679 w 1433520"/>
                <a:gd name="connsiteY294" fmla="*/ 1124132 h 1410007"/>
                <a:gd name="connsiteX295" fmla="*/ 1219679 w 1433520"/>
                <a:gd name="connsiteY295" fmla="*/ 1134978 h 1410007"/>
                <a:gd name="connsiteX296" fmla="*/ 1225103 w 1433520"/>
                <a:gd name="connsiteY296" fmla="*/ 1140401 h 1410007"/>
                <a:gd name="connsiteX297" fmla="*/ 1235949 w 1433520"/>
                <a:gd name="connsiteY297" fmla="*/ 1145825 h 1410007"/>
                <a:gd name="connsiteX298" fmla="*/ 1241372 w 1433520"/>
                <a:gd name="connsiteY298" fmla="*/ 1145825 h 1410007"/>
                <a:gd name="connsiteX299" fmla="*/ 1246795 w 1433520"/>
                <a:gd name="connsiteY299" fmla="*/ 1134978 h 1410007"/>
                <a:gd name="connsiteX300" fmla="*/ 1241372 w 1433520"/>
                <a:gd name="connsiteY300" fmla="*/ 1129555 h 1410007"/>
                <a:gd name="connsiteX301" fmla="*/ 1252219 w 1433520"/>
                <a:gd name="connsiteY301" fmla="*/ 1124132 h 1410007"/>
                <a:gd name="connsiteX302" fmla="*/ 1257642 w 1433520"/>
                <a:gd name="connsiteY302" fmla="*/ 1129555 h 1410007"/>
                <a:gd name="connsiteX303" fmla="*/ 1257642 w 1433520"/>
                <a:gd name="connsiteY303" fmla="*/ 1140401 h 1410007"/>
                <a:gd name="connsiteX304" fmla="*/ 1252219 w 1433520"/>
                <a:gd name="connsiteY304" fmla="*/ 1151248 h 1410007"/>
                <a:gd name="connsiteX305" fmla="*/ 1241372 w 1433520"/>
                <a:gd name="connsiteY305" fmla="*/ 1162094 h 1410007"/>
                <a:gd name="connsiteX306" fmla="*/ 1230526 w 1433520"/>
                <a:gd name="connsiteY306" fmla="*/ 1162094 h 1410007"/>
                <a:gd name="connsiteX307" fmla="*/ 1214256 w 1433520"/>
                <a:gd name="connsiteY307" fmla="*/ 1156671 h 1410007"/>
                <a:gd name="connsiteX308" fmla="*/ 1203410 w 1433520"/>
                <a:gd name="connsiteY308" fmla="*/ 1134978 h 1410007"/>
                <a:gd name="connsiteX309" fmla="*/ 1208833 w 1433520"/>
                <a:gd name="connsiteY309" fmla="*/ 1118709 h 1410007"/>
                <a:gd name="connsiteX310" fmla="*/ 1219679 w 1433520"/>
                <a:gd name="connsiteY310" fmla="*/ 1107862 h 1410007"/>
                <a:gd name="connsiteX311" fmla="*/ 198845 w 1433520"/>
                <a:gd name="connsiteY311" fmla="*/ 1079455 h 1410007"/>
                <a:gd name="connsiteX312" fmla="*/ 204010 w 1433520"/>
                <a:gd name="connsiteY312" fmla="*/ 1089785 h 1410007"/>
                <a:gd name="connsiteX313" fmla="*/ 193680 w 1433520"/>
                <a:gd name="connsiteY313" fmla="*/ 1123357 h 1410007"/>
                <a:gd name="connsiteX314" fmla="*/ 214340 w 1433520"/>
                <a:gd name="connsiteY314" fmla="*/ 1107862 h 1410007"/>
                <a:gd name="connsiteX315" fmla="*/ 227252 w 1433520"/>
                <a:gd name="connsiteY315" fmla="*/ 1118192 h 1410007"/>
                <a:gd name="connsiteX316" fmla="*/ 183350 w 1433520"/>
                <a:gd name="connsiteY316" fmla="*/ 1149181 h 1410007"/>
                <a:gd name="connsiteX317" fmla="*/ 173021 w 1433520"/>
                <a:gd name="connsiteY317" fmla="*/ 1138851 h 1410007"/>
                <a:gd name="connsiteX318" fmla="*/ 188515 w 1433520"/>
                <a:gd name="connsiteY318" fmla="*/ 1107862 h 1410007"/>
                <a:gd name="connsiteX319" fmla="*/ 162691 w 1433520"/>
                <a:gd name="connsiteY319" fmla="*/ 1123357 h 1410007"/>
                <a:gd name="connsiteX320" fmla="*/ 157526 w 1433520"/>
                <a:gd name="connsiteY320" fmla="*/ 1113027 h 1410007"/>
                <a:gd name="connsiteX321" fmla="*/ 1249894 w 1433520"/>
                <a:gd name="connsiteY321" fmla="*/ 1053630 h 1410007"/>
                <a:gd name="connsiteX322" fmla="*/ 1298961 w 1433520"/>
                <a:gd name="connsiteY322" fmla="*/ 1084619 h 1410007"/>
                <a:gd name="connsiteX323" fmla="*/ 1288631 w 1433520"/>
                <a:gd name="connsiteY323" fmla="*/ 1094949 h 1410007"/>
                <a:gd name="connsiteX324" fmla="*/ 1273136 w 1433520"/>
                <a:gd name="connsiteY324" fmla="*/ 1084619 h 1410007"/>
                <a:gd name="connsiteX325" fmla="*/ 1262807 w 1433520"/>
                <a:gd name="connsiteY325" fmla="*/ 1102697 h 1410007"/>
                <a:gd name="connsiteX326" fmla="*/ 1278301 w 1433520"/>
                <a:gd name="connsiteY326" fmla="*/ 1113026 h 1410007"/>
                <a:gd name="connsiteX327" fmla="*/ 1273136 w 1433520"/>
                <a:gd name="connsiteY327" fmla="*/ 1123356 h 1410007"/>
                <a:gd name="connsiteX328" fmla="*/ 1229235 w 1433520"/>
                <a:gd name="connsiteY328" fmla="*/ 1094949 h 1410007"/>
                <a:gd name="connsiteX329" fmla="*/ 1234400 w 1433520"/>
                <a:gd name="connsiteY329" fmla="*/ 1079455 h 1410007"/>
                <a:gd name="connsiteX330" fmla="*/ 1249894 w 1433520"/>
                <a:gd name="connsiteY330" fmla="*/ 1089784 h 1410007"/>
                <a:gd name="connsiteX331" fmla="*/ 1262807 w 1433520"/>
                <a:gd name="connsiteY331" fmla="*/ 1079455 h 1410007"/>
                <a:gd name="connsiteX332" fmla="*/ 1244730 w 1433520"/>
                <a:gd name="connsiteY332" fmla="*/ 1069125 h 1410007"/>
                <a:gd name="connsiteX333" fmla="*/ 166781 w 1433520"/>
                <a:gd name="connsiteY333" fmla="*/ 1030389 h 1410007"/>
                <a:gd name="connsiteX334" fmla="*/ 177541 w 1433520"/>
                <a:gd name="connsiteY334" fmla="*/ 1041189 h 1410007"/>
                <a:gd name="connsiteX335" fmla="*/ 145260 w 1433520"/>
                <a:gd name="connsiteY335" fmla="*/ 1062787 h 1410007"/>
                <a:gd name="connsiteX336" fmla="*/ 145260 w 1433520"/>
                <a:gd name="connsiteY336" fmla="*/ 1068187 h 1410007"/>
                <a:gd name="connsiteX337" fmla="*/ 145260 w 1433520"/>
                <a:gd name="connsiteY337" fmla="*/ 1073587 h 1410007"/>
                <a:gd name="connsiteX338" fmla="*/ 150641 w 1433520"/>
                <a:gd name="connsiteY338" fmla="*/ 1078987 h 1410007"/>
                <a:gd name="connsiteX339" fmla="*/ 156021 w 1433520"/>
                <a:gd name="connsiteY339" fmla="*/ 1073587 h 1410007"/>
                <a:gd name="connsiteX340" fmla="*/ 182922 w 1433520"/>
                <a:gd name="connsiteY340" fmla="*/ 1057388 h 1410007"/>
                <a:gd name="connsiteX341" fmla="*/ 193682 w 1433520"/>
                <a:gd name="connsiteY341" fmla="*/ 1068187 h 1410007"/>
                <a:gd name="connsiteX342" fmla="*/ 166781 w 1433520"/>
                <a:gd name="connsiteY342" fmla="*/ 1089786 h 1410007"/>
                <a:gd name="connsiteX343" fmla="*/ 156021 w 1433520"/>
                <a:gd name="connsiteY343" fmla="*/ 1089786 h 1410007"/>
                <a:gd name="connsiteX344" fmla="*/ 150641 w 1433520"/>
                <a:gd name="connsiteY344" fmla="*/ 1089786 h 1410007"/>
                <a:gd name="connsiteX345" fmla="*/ 139880 w 1433520"/>
                <a:gd name="connsiteY345" fmla="*/ 1089786 h 1410007"/>
                <a:gd name="connsiteX346" fmla="*/ 134500 w 1433520"/>
                <a:gd name="connsiteY346" fmla="*/ 1078987 h 1410007"/>
                <a:gd name="connsiteX347" fmla="*/ 129120 w 1433520"/>
                <a:gd name="connsiteY347" fmla="*/ 1073587 h 1410007"/>
                <a:gd name="connsiteX348" fmla="*/ 129120 w 1433520"/>
                <a:gd name="connsiteY348" fmla="*/ 1068187 h 1410007"/>
                <a:gd name="connsiteX349" fmla="*/ 129120 w 1433520"/>
                <a:gd name="connsiteY349" fmla="*/ 1057388 h 1410007"/>
                <a:gd name="connsiteX350" fmla="*/ 134500 w 1433520"/>
                <a:gd name="connsiteY350" fmla="*/ 1051988 h 1410007"/>
                <a:gd name="connsiteX351" fmla="*/ 139880 w 1433520"/>
                <a:gd name="connsiteY351" fmla="*/ 1046588 h 1410007"/>
                <a:gd name="connsiteX352" fmla="*/ 166781 w 1433520"/>
                <a:gd name="connsiteY352" fmla="*/ 1030389 h 1410007"/>
                <a:gd name="connsiteX353" fmla="*/ 366705 w 1433520"/>
                <a:gd name="connsiteY353" fmla="*/ 1020059 h 1410007"/>
                <a:gd name="connsiteX354" fmla="*/ 655937 w 1433520"/>
                <a:gd name="connsiteY354" fmla="*/ 1020059 h 1410007"/>
                <a:gd name="connsiteX355" fmla="*/ 457759 w 1433520"/>
                <a:gd name="connsiteY355" fmla="*/ 1078902 h 1410007"/>
                <a:gd name="connsiteX356" fmla="*/ 366705 w 1433520"/>
                <a:gd name="connsiteY356" fmla="*/ 1020059 h 1410007"/>
                <a:gd name="connsiteX357" fmla="*/ 1283465 w 1433520"/>
                <a:gd name="connsiteY357" fmla="*/ 1004565 h 1410007"/>
                <a:gd name="connsiteX358" fmla="*/ 1327367 w 1433520"/>
                <a:gd name="connsiteY358" fmla="*/ 1030390 h 1410007"/>
                <a:gd name="connsiteX359" fmla="*/ 1319620 w 1433520"/>
                <a:gd name="connsiteY359" fmla="*/ 1043302 h 1410007"/>
                <a:gd name="connsiteX360" fmla="*/ 1288630 w 1433520"/>
                <a:gd name="connsiteY360" fmla="*/ 1048467 h 1410007"/>
                <a:gd name="connsiteX361" fmla="*/ 1309290 w 1433520"/>
                <a:gd name="connsiteY361" fmla="*/ 1058796 h 1410007"/>
                <a:gd name="connsiteX362" fmla="*/ 1304125 w 1433520"/>
                <a:gd name="connsiteY362" fmla="*/ 1074291 h 1410007"/>
                <a:gd name="connsiteX363" fmla="*/ 1257641 w 1433520"/>
                <a:gd name="connsiteY363" fmla="*/ 1048467 h 1410007"/>
                <a:gd name="connsiteX364" fmla="*/ 1267971 w 1433520"/>
                <a:gd name="connsiteY364" fmla="*/ 1035554 h 1410007"/>
                <a:gd name="connsiteX365" fmla="*/ 1298960 w 1433520"/>
                <a:gd name="connsiteY365" fmla="*/ 1030390 h 1410007"/>
                <a:gd name="connsiteX366" fmla="*/ 1273136 w 1433520"/>
                <a:gd name="connsiteY366" fmla="*/ 1020060 h 1410007"/>
                <a:gd name="connsiteX367" fmla="*/ 1310229 w 1433520"/>
                <a:gd name="connsiteY367" fmla="*/ 976933 h 1410007"/>
                <a:gd name="connsiteX368" fmla="*/ 1304829 w 1433520"/>
                <a:gd name="connsiteY368" fmla="*/ 982356 h 1410007"/>
                <a:gd name="connsiteX369" fmla="*/ 1304829 w 1433520"/>
                <a:gd name="connsiteY369" fmla="*/ 987779 h 1410007"/>
                <a:gd name="connsiteX370" fmla="*/ 1315629 w 1433520"/>
                <a:gd name="connsiteY370" fmla="*/ 998626 h 1410007"/>
                <a:gd name="connsiteX371" fmla="*/ 1326428 w 1433520"/>
                <a:gd name="connsiteY371" fmla="*/ 998626 h 1410007"/>
                <a:gd name="connsiteX372" fmla="*/ 1331828 w 1433520"/>
                <a:gd name="connsiteY372" fmla="*/ 993202 h 1410007"/>
                <a:gd name="connsiteX373" fmla="*/ 1331828 w 1433520"/>
                <a:gd name="connsiteY373" fmla="*/ 987779 h 1410007"/>
                <a:gd name="connsiteX374" fmla="*/ 1321028 w 1433520"/>
                <a:gd name="connsiteY374" fmla="*/ 976933 h 1410007"/>
                <a:gd name="connsiteX375" fmla="*/ 1310229 w 1433520"/>
                <a:gd name="connsiteY375" fmla="*/ 976933 h 1410007"/>
                <a:gd name="connsiteX376" fmla="*/ 1310229 w 1433520"/>
                <a:gd name="connsiteY376" fmla="*/ 960663 h 1410007"/>
                <a:gd name="connsiteX377" fmla="*/ 1326428 w 1433520"/>
                <a:gd name="connsiteY377" fmla="*/ 966086 h 1410007"/>
                <a:gd name="connsiteX378" fmla="*/ 1342627 w 1433520"/>
                <a:gd name="connsiteY378" fmla="*/ 971510 h 1410007"/>
                <a:gd name="connsiteX379" fmla="*/ 1348027 w 1433520"/>
                <a:gd name="connsiteY379" fmla="*/ 982356 h 1410007"/>
                <a:gd name="connsiteX380" fmla="*/ 1342627 w 1433520"/>
                <a:gd name="connsiteY380" fmla="*/ 998626 h 1410007"/>
                <a:gd name="connsiteX381" fmla="*/ 1337227 w 1433520"/>
                <a:gd name="connsiteY381" fmla="*/ 1009472 h 1410007"/>
                <a:gd name="connsiteX382" fmla="*/ 1326428 w 1433520"/>
                <a:gd name="connsiteY382" fmla="*/ 1014895 h 1410007"/>
                <a:gd name="connsiteX383" fmla="*/ 1310229 w 1433520"/>
                <a:gd name="connsiteY383" fmla="*/ 1009472 h 1410007"/>
                <a:gd name="connsiteX384" fmla="*/ 1294030 w 1433520"/>
                <a:gd name="connsiteY384" fmla="*/ 998626 h 1410007"/>
                <a:gd name="connsiteX385" fmla="*/ 1294030 w 1433520"/>
                <a:gd name="connsiteY385" fmla="*/ 976933 h 1410007"/>
                <a:gd name="connsiteX386" fmla="*/ 1310229 w 1433520"/>
                <a:gd name="connsiteY386" fmla="*/ 960663 h 1410007"/>
                <a:gd name="connsiteX387" fmla="*/ 134286 w 1433520"/>
                <a:gd name="connsiteY387" fmla="*/ 960663 h 1410007"/>
                <a:gd name="connsiteX388" fmla="*/ 139451 w 1433520"/>
                <a:gd name="connsiteY388" fmla="*/ 970993 h 1410007"/>
                <a:gd name="connsiteX389" fmla="*/ 118791 w 1433520"/>
                <a:gd name="connsiteY389" fmla="*/ 1004565 h 1410007"/>
                <a:gd name="connsiteX390" fmla="*/ 144615 w 1433520"/>
                <a:gd name="connsiteY390" fmla="*/ 989070 h 1410007"/>
                <a:gd name="connsiteX391" fmla="*/ 152363 w 1433520"/>
                <a:gd name="connsiteY391" fmla="*/ 1004565 h 1410007"/>
                <a:gd name="connsiteX392" fmla="*/ 103296 w 1433520"/>
                <a:gd name="connsiteY392" fmla="*/ 1025224 h 1410007"/>
                <a:gd name="connsiteX393" fmla="*/ 98131 w 1433520"/>
                <a:gd name="connsiteY393" fmla="*/ 1014894 h 1410007"/>
                <a:gd name="connsiteX394" fmla="*/ 118791 w 1433520"/>
                <a:gd name="connsiteY394" fmla="*/ 983905 h 1410007"/>
                <a:gd name="connsiteX395" fmla="*/ 92966 w 1433520"/>
                <a:gd name="connsiteY395" fmla="*/ 994235 h 1410007"/>
                <a:gd name="connsiteX396" fmla="*/ 87801 w 1433520"/>
                <a:gd name="connsiteY396" fmla="*/ 983905 h 1410007"/>
                <a:gd name="connsiteX397" fmla="*/ 123956 w 1433520"/>
                <a:gd name="connsiteY397" fmla="*/ 940004 h 1410007"/>
                <a:gd name="connsiteX398" fmla="*/ 129121 w 1433520"/>
                <a:gd name="connsiteY398" fmla="*/ 950334 h 1410007"/>
                <a:gd name="connsiteX399" fmla="*/ 80054 w 1433520"/>
                <a:gd name="connsiteY399" fmla="*/ 970993 h 1410007"/>
                <a:gd name="connsiteX400" fmla="*/ 74889 w 1433520"/>
                <a:gd name="connsiteY400" fmla="*/ 955499 h 1410007"/>
                <a:gd name="connsiteX401" fmla="*/ 1358356 w 1433520"/>
                <a:gd name="connsiteY401" fmla="*/ 924509 h 1410007"/>
                <a:gd name="connsiteX402" fmla="*/ 1368686 w 1433520"/>
                <a:gd name="connsiteY402" fmla="*/ 929674 h 1410007"/>
                <a:gd name="connsiteX403" fmla="*/ 1358356 w 1433520"/>
                <a:gd name="connsiteY403" fmla="*/ 965828 h 1410007"/>
                <a:gd name="connsiteX404" fmla="*/ 1304124 w 1433520"/>
                <a:gd name="connsiteY404" fmla="*/ 945169 h 1410007"/>
                <a:gd name="connsiteX405" fmla="*/ 1309289 w 1433520"/>
                <a:gd name="connsiteY405" fmla="*/ 934839 h 1410007"/>
                <a:gd name="connsiteX406" fmla="*/ 1348026 w 1433520"/>
                <a:gd name="connsiteY406" fmla="*/ 945169 h 1410007"/>
                <a:gd name="connsiteX407" fmla="*/ 681761 w 1433520"/>
                <a:gd name="connsiteY407" fmla="*/ 924508 h 1410007"/>
                <a:gd name="connsiteX408" fmla="*/ 795388 w 1433520"/>
                <a:gd name="connsiteY408" fmla="*/ 924508 h 1410007"/>
                <a:gd name="connsiteX409" fmla="*/ 735992 w 1433520"/>
                <a:gd name="connsiteY409" fmla="*/ 965827 h 1410007"/>
                <a:gd name="connsiteX410" fmla="*/ 353990 w 1433520"/>
                <a:gd name="connsiteY410" fmla="*/ 916762 h 1410007"/>
                <a:gd name="connsiteX411" fmla="*/ 498806 w 1433520"/>
                <a:gd name="connsiteY411" fmla="*/ 922357 h 1410007"/>
                <a:gd name="connsiteX412" fmla="*/ 536350 w 1433520"/>
                <a:gd name="connsiteY412" fmla="*/ 933548 h 1410007"/>
                <a:gd name="connsiteX413" fmla="*/ 573895 w 1433520"/>
                <a:gd name="connsiteY413" fmla="*/ 922357 h 1410007"/>
                <a:gd name="connsiteX414" fmla="*/ 616803 w 1433520"/>
                <a:gd name="connsiteY414" fmla="*/ 922357 h 1410007"/>
                <a:gd name="connsiteX415" fmla="*/ 697256 w 1433520"/>
                <a:gd name="connsiteY415" fmla="*/ 983905 h 1410007"/>
                <a:gd name="connsiteX416" fmla="*/ 353990 w 1433520"/>
                <a:gd name="connsiteY416" fmla="*/ 983905 h 1410007"/>
                <a:gd name="connsiteX417" fmla="*/ 353990 w 1433520"/>
                <a:gd name="connsiteY417" fmla="*/ 916762 h 1410007"/>
                <a:gd name="connsiteX418" fmla="*/ 108461 w 1433520"/>
                <a:gd name="connsiteY418" fmla="*/ 896103 h 1410007"/>
                <a:gd name="connsiteX419" fmla="*/ 113626 w 1433520"/>
                <a:gd name="connsiteY419" fmla="*/ 906433 h 1410007"/>
                <a:gd name="connsiteX420" fmla="*/ 74889 w 1433520"/>
                <a:gd name="connsiteY420" fmla="*/ 916763 h 1410007"/>
                <a:gd name="connsiteX421" fmla="*/ 80054 w 1433520"/>
                <a:gd name="connsiteY421" fmla="*/ 945170 h 1410007"/>
                <a:gd name="connsiteX422" fmla="*/ 69724 w 1433520"/>
                <a:gd name="connsiteY422" fmla="*/ 945170 h 1410007"/>
                <a:gd name="connsiteX423" fmla="*/ 59394 w 1433520"/>
                <a:gd name="connsiteY423" fmla="*/ 911598 h 1410007"/>
                <a:gd name="connsiteX424" fmla="*/ 1349964 w 1433520"/>
                <a:gd name="connsiteY424" fmla="*/ 876735 h 1410007"/>
                <a:gd name="connsiteX425" fmla="*/ 1342862 w 1433520"/>
                <a:gd name="connsiteY425" fmla="*/ 880609 h 1410007"/>
                <a:gd name="connsiteX426" fmla="*/ 1337697 w 1433520"/>
                <a:gd name="connsiteY426" fmla="*/ 885774 h 1410007"/>
                <a:gd name="connsiteX427" fmla="*/ 1342862 w 1433520"/>
                <a:gd name="connsiteY427" fmla="*/ 890939 h 1410007"/>
                <a:gd name="connsiteX428" fmla="*/ 1353192 w 1433520"/>
                <a:gd name="connsiteY428" fmla="*/ 896104 h 1410007"/>
                <a:gd name="connsiteX429" fmla="*/ 1363521 w 1433520"/>
                <a:gd name="connsiteY429" fmla="*/ 901268 h 1410007"/>
                <a:gd name="connsiteX430" fmla="*/ 1368686 w 1433520"/>
                <a:gd name="connsiteY430" fmla="*/ 890939 h 1410007"/>
                <a:gd name="connsiteX431" fmla="*/ 1368686 w 1433520"/>
                <a:gd name="connsiteY431" fmla="*/ 885774 h 1410007"/>
                <a:gd name="connsiteX432" fmla="*/ 1353192 w 1433520"/>
                <a:gd name="connsiteY432" fmla="*/ 880609 h 1410007"/>
                <a:gd name="connsiteX433" fmla="*/ 1349964 w 1433520"/>
                <a:gd name="connsiteY433" fmla="*/ 876735 h 1410007"/>
                <a:gd name="connsiteX434" fmla="*/ 103296 w 1433520"/>
                <a:gd name="connsiteY434" fmla="*/ 870279 h 1410007"/>
                <a:gd name="connsiteX435" fmla="*/ 108461 w 1433520"/>
                <a:gd name="connsiteY435" fmla="*/ 885774 h 1410007"/>
                <a:gd name="connsiteX436" fmla="*/ 54229 w 1433520"/>
                <a:gd name="connsiteY436" fmla="*/ 896103 h 1410007"/>
                <a:gd name="connsiteX437" fmla="*/ 54229 w 1433520"/>
                <a:gd name="connsiteY437" fmla="*/ 885774 h 1410007"/>
                <a:gd name="connsiteX438" fmla="*/ 1337697 w 1433520"/>
                <a:gd name="connsiteY438" fmla="*/ 865114 h 1410007"/>
                <a:gd name="connsiteX439" fmla="*/ 1358357 w 1433520"/>
                <a:gd name="connsiteY439" fmla="*/ 865114 h 1410007"/>
                <a:gd name="connsiteX440" fmla="*/ 1373851 w 1433520"/>
                <a:gd name="connsiteY440" fmla="*/ 870279 h 1410007"/>
                <a:gd name="connsiteX441" fmla="*/ 1379016 w 1433520"/>
                <a:gd name="connsiteY441" fmla="*/ 880609 h 1410007"/>
                <a:gd name="connsiteX442" fmla="*/ 1379016 w 1433520"/>
                <a:gd name="connsiteY442" fmla="*/ 896104 h 1410007"/>
                <a:gd name="connsiteX443" fmla="*/ 1373851 w 1433520"/>
                <a:gd name="connsiteY443" fmla="*/ 906433 h 1410007"/>
                <a:gd name="connsiteX444" fmla="*/ 1363521 w 1433520"/>
                <a:gd name="connsiteY444" fmla="*/ 911598 h 1410007"/>
                <a:gd name="connsiteX445" fmla="*/ 1348027 w 1433520"/>
                <a:gd name="connsiteY445" fmla="*/ 911598 h 1410007"/>
                <a:gd name="connsiteX446" fmla="*/ 1332532 w 1433520"/>
                <a:gd name="connsiteY446" fmla="*/ 901268 h 1410007"/>
                <a:gd name="connsiteX447" fmla="*/ 1327367 w 1433520"/>
                <a:gd name="connsiteY447" fmla="*/ 880609 h 1410007"/>
                <a:gd name="connsiteX448" fmla="*/ 1337697 w 1433520"/>
                <a:gd name="connsiteY448" fmla="*/ 865114 h 1410007"/>
                <a:gd name="connsiteX449" fmla="*/ 388309 w 1433520"/>
                <a:gd name="connsiteY449" fmla="*/ 821211 h 1410007"/>
                <a:gd name="connsiteX450" fmla="*/ 516801 w 1433520"/>
                <a:gd name="connsiteY450" fmla="*/ 821211 h 1410007"/>
                <a:gd name="connsiteX451" fmla="*/ 581047 w 1433520"/>
                <a:gd name="connsiteY451" fmla="*/ 880608 h 1410007"/>
                <a:gd name="connsiteX452" fmla="*/ 361540 w 1433520"/>
                <a:gd name="connsiteY452" fmla="*/ 880608 h 1410007"/>
                <a:gd name="connsiteX453" fmla="*/ 388309 w 1433520"/>
                <a:gd name="connsiteY453" fmla="*/ 821211 h 1410007"/>
                <a:gd name="connsiteX454" fmla="*/ 92496 w 1433520"/>
                <a:gd name="connsiteY454" fmla="*/ 816047 h 1410007"/>
                <a:gd name="connsiteX455" fmla="*/ 97896 w 1433520"/>
                <a:gd name="connsiteY455" fmla="*/ 826894 h 1410007"/>
                <a:gd name="connsiteX456" fmla="*/ 65498 w 1433520"/>
                <a:gd name="connsiteY456" fmla="*/ 837740 h 1410007"/>
                <a:gd name="connsiteX457" fmla="*/ 60098 w 1433520"/>
                <a:gd name="connsiteY457" fmla="*/ 837740 h 1410007"/>
                <a:gd name="connsiteX458" fmla="*/ 54698 w 1433520"/>
                <a:gd name="connsiteY458" fmla="*/ 843163 h 1410007"/>
                <a:gd name="connsiteX459" fmla="*/ 60098 w 1433520"/>
                <a:gd name="connsiteY459" fmla="*/ 854010 h 1410007"/>
                <a:gd name="connsiteX460" fmla="*/ 65498 w 1433520"/>
                <a:gd name="connsiteY460" fmla="*/ 854010 h 1410007"/>
                <a:gd name="connsiteX461" fmla="*/ 97896 w 1433520"/>
                <a:gd name="connsiteY461" fmla="*/ 848586 h 1410007"/>
                <a:gd name="connsiteX462" fmla="*/ 103296 w 1433520"/>
                <a:gd name="connsiteY462" fmla="*/ 859433 h 1410007"/>
                <a:gd name="connsiteX463" fmla="*/ 70898 w 1433520"/>
                <a:gd name="connsiteY463" fmla="*/ 864856 h 1410007"/>
                <a:gd name="connsiteX464" fmla="*/ 60098 w 1433520"/>
                <a:gd name="connsiteY464" fmla="*/ 870279 h 1410007"/>
                <a:gd name="connsiteX465" fmla="*/ 54698 w 1433520"/>
                <a:gd name="connsiteY465" fmla="*/ 864856 h 1410007"/>
                <a:gd name="connsiteX466" fmla="*/ 49299 w 1433520"/>
                <a:gd name="connsiteY466" fmla="*/ 859433 h 1410007"/>
                <a:gd name="connsiteX467" fmla="*/ 43899 w 1433520"/>
                <a:gd name="connsiteY467" fmla="*/ 848586 h 1410007"/>
                <a:gd name="connsiteX468" fmla="*/ 43899 w 1433520"/>
                <a:gd name="connsiteY468" fmla="*/ 843163 h 1410007"/>
                <a:gd name="connsiteX469" fmla="*/ 43899 w 1433520"/>
                <a:gd name="connsiteY469" fmla="*/ 832317 h 1410007"/>
                <a:gd name="connsiteX470" fmla="*/ 49299 w 1433520"/>
                <a:gd name="connsiteY470" fmla="*/ 826894 h 1410007"/>
                <a:gd name="connsiteX471" fmla="*/ 54698 w 1433520"/>
                <a:gd name="connsiteY471" fmla="*/ 821470 h 1410007"/>
                <a:gd name="connsiteX472" fmla="*/ 60098 w 1433520"/>
                <a:gd name="connsiteY472" fmla="*/ 821470 h 1410007"/>
                <a:gd name="connsiteX473" fmla="*/ 92496 w 1433520"/>
                <a:gd name="connsiteY473" fmla="*/ 816047 h 1410007"/>
                <a:gd name="connsiteX474" fmla="*/ 623914 w 1433520"/>
                <a:gd name="connsiteY474" fmla="*/ 816046 h 1410007"/>
                <a:gd name="connsiteX475" fmla="*/ 634588 w 1433520"/>
                <a:gd name="connsiteY475" fmla="*/ 832137 h 1410007"/>
                <a:gd name="connsiteX476" fmla="*/ 687958 w 1433520"/>
                <a:gd name="connsiteY476" fmla="*/ 821410 h 1410007"/>
                <a:gd name="connsiteX477" fmla="*/ 896102 w 1433520"/>
                <a:gd name="connsiteY477" fmla="*/ 821410 h 1410007"/>
                <a:gd name="connsiteX478" fmla="*/ 837395 w 1433520"/>
                <a:gd name="connsiteY478" fmla="*/ 880409 h 1410007"/>
                <a:gd name="connsiteX479" fmla="*/ 639925 w 1433520"/>
                <a:gd name="connsiteY479" fmla="*/ 885772 h 1410007"/>
                <a:gd name="connsiteX480" fmla="*/ 575881 w 1433520"/>
                <a:gd name="connsiteY480" fmla="*/ 821410 h 1410007"/>
                <a:gd name="connsiteX481" fmla="*/ 623914 w 1433520"/>
                <a:gd name="connsiteY481" fmla="*/ 816046 h 1410007"/>
                <a:gd name="connsiteX482" fmla="*/ 1359296 w 1433520"/>
                <a:gd name="connsiteY482" fmla="*/ 805717 h 1410007"/>
                <a:gd name="connsiteX483" fmla="*/ 1359296 w 1433520"/>
                <a:gd name="connsiteY483" fmla="*/ 821212 h 1410007"/>
                <a:gd name="connsiteX484" fmla="*/ 1353896 w 1433520"/>
                <a:gd name="connsiteY484" fmla="*/ 821212 h 1410007"/>
                <a:gd name="connsiteX485" fmla="*/ 1348497 w 1433520"/>
                <a:gd name="connsiteY485" fmla="*/ 826377 h 1410007"/>
                <a:gd name="connsiteX486" fmla="*/ 1353896 w 1433520"/>
                <a:gd name="connsiteY486" fmla="*/ 836707 h 1410007"/>
                <a:gd name="connsiteX487" fmla="*/ 1364696 w 1433520"/>
                <a:gd name="connsiteY487" fmla="*/ 841871 h 1410007"/>
                <a:gd name="connsiteX488" fmla="*/ 1375495 w 1433520"/>
                <a:gd name="connsiteY488" fmla="*/ 841871 h 1410007"/>
                <a:gd name="connsiteX489" fmla="*/ 1380895 w 1433520"/>
                <a:gd name="connsiteY489" fmla="*/ 831542 h 1410007"/>
                <a:gd name="connsiteX490" fmla="*/ 1380895 w 1433520"/>
                <a:gd name="connsiteY490" fmla="*/ 826377 h 1410007"/>
                <a:gd name="connsiteX491" fmla="*/ 1380895 w 1433520"/>
                <a:gd name="connsiteY491" fmla="*/ 821212 h 1410007"/>
                <a:gd name="connsiteX492" fmla="*/ 1375495 w 1433520"/>
                <a:gd name="connsiteY492" fmla="*/ 821212 h 1410007"/>
                <a:gd name="connsiteX493" fmla="*/ 1375495 w 1433520"/>
                <a:gd name="connsiteY493" fmla="*/ 831542 h 1410007"/>
                <a:gd name="connsiteX494" fmla="*/ 1364696 w 1433520"/>
                <a:gd name="connsiteY494" fmla="*/ 831542 h 1410007"/>
                <a:gd name="connsiteX495" fmla="*/ 1364696 w 1433520"/>
                <a:gd name="connsiteY495" fmla="*/ 805717 h 1410007"/>
                <a:gd name="connsiteX496" fmla="*/ 1391694 w 1433520"/>
                <a:gd name="connsiteY496" fmla="*/ 810882 h 1410007"/>
                <a:gd name="connsiteX497" fmla="*/ 1397094 w 1433520"/>
                <a:gd name="connsiteY497" fmla="*/ 826377 h 1410007"/>
                <a:gd name="connsiteX498" fmla="*/ 1391694 w 1433520"/>
                <a:gd name="connsiteY498" fmla="*/ 836707 h 1410007"/>
                <a:gd name="connsiteX499" fmla="*/ 1386295 w 1433520"/>
                <a:gd name="connsiteY499" fmla="*/ 847036 h 1410007"/>
                <a:gd name="connsiteX500" fmla="*/ 1375495 w 1433520"/>
                <a:gd name="connsiteY500" fmla="*/ 857366 h 1410007"/>
                <a:gd name="connsiteX501" fmla="*/ 1364696 w 1433520"/>
                <a:gd name="connsiteY501" fmla="*/ 857366 h 1410007"/>
                <a:gd name="connsiteX502" fmla="*/ 1348497 w 1433520"/>
                <a:gd name="connsiteY502" fmla="*/ 852201 h 1410007"/>
                <a:gd name="connsiteX503" fmla="*/ 1337697 w 1433520"/>
                <a:gd name="connsiteY503" fmla="*/ 841871 h 1410007"/>
                <a:gd name="connsiteX504" fmla="*/ 1337697 w 1433520"/>
                <a:gd name="connsiteY504" fmla="*/ 826377 h 1410007"/>
                <a:gd name="connsiteX505" fmla="*/ 1343097 w 1433520"/>
                <a:gd name="connsiteY505" fmla="*/ 816047 h 1410007"/>
                <a:gd name="connsiteX506" fmla="*/ 1348497 w 1433520"/>
                <a:gd name="connsiteY506" fmla="*/ 810882 h 1410007"/>
                <a:gd name="connsiteX507" fmla="*/ 1359296 w 1433520"/>
                <a:gd name="connsiteY507" fmla="*/ 805717 h 1410007"/>
                <a:gd name="connsiteX508" fmla="*/ 68668 w 1433520"/>
                <a:gd name="connsiteY508" fmla="*/ 760042 h 1410007"/>
                <a:gd name="connsiteX509" fmla="*/ 76768 w 1433520"/>
                <a:gd name="connsiteY509" fmla="*/ 762075 h 1410007"/>
                <a:gd name="connsiteX510" fmla="*/ 87567 w 1433520"/>
                <a:gd name="connsiteY510" fmla="*/ 767499 h 1410007"/>
                <a:gd name="connsiteX511" fmla="*/ 92967 w 1433520"/>
                <a:gd name="connsiteY511" fmla="*/ 783768 h 1410007"/>
                <a:gd name="connsiteX512" fmla="*/ 92967 w 1433520"/>
                <a:gd name="connsiteY512" fmla="*/ 794615 h 1410007"/>
                <a:gd name="connsiteX513" fmla="*/ 87567 w 1433520"/>
                <a:gd name="connsiteY513" fmla="*/ 805461 h 1410007"/>
                <a:gd name="connsiteX514" fmla="*/ 76768 w 1433520"/>
                <a:gd name="connsiteY514" fmla="*/ 810884 h 1410007"/>
                <a:gd name="connsiteX515" fmla="*/ 76768 w 1433520"/>
                <a:gd name="connsiteY515" fmla="*/ 794615 h 1410007"/>
                <a:gd name="connsiteX516" fmla="*/ 76768 w 1433520"/>
                <a:gd name="connsiteY516" fmla="*/ 789191 h 1410007"/>
                <a:gd name="connsiteX517" fmla="*/ 82167 w 1433520"/>
                <a:gd name="connsiteY517" fmla="*/ 783768 h 1410007"/>
                <a:gd name="connsiteX518" fmla="*/ 76768 w 1433520"/>
                <a:gd name="connsiteY518" fmla="*/ 778345 h 1410007"/>
                <a:gd name="connsiteX519" fmla="*/ 60569 w 1433520"/>
                <a:gd name="connsiteY519" fmla="*/ 772922 h 1410007"/>
                <a:gd name="connsiteX520" fmla="*/ 49769 w 1433520"/>
                <a:gd name="connsiteY520" fmla="*/ 778345 h 1410007"/>
                <a:gd name="connsiteX521" fmla="*/ 49769 w 1433520"/>
                <a:gd name="connsiteY521" fmla="*/ 789191 h 1410007"/>
                <a:gd name="connsiteX522" fmla="*/ 49769 w 1433520"/>
                <a:gd name="connsiteY522" fmla="*/ 794615 h 1410007"/>
                <a:gd name="connsiteX523" fmla="*/ 49769 w 1433520"/>
                <a:gd name="connsiteY523" fmla="*/ 800038 h 1410007"/>
                <a:gd name="connsiteX524" fmla="*/ 55169 w 1433520"/>
                <a:gd name="connsiteY524" fmla="*/ 800038 h 1410007"/>
                <a:gd name="connsiteX525" fmla="*/ 55169 w 1433520"/>
                <a:gd name="connsiteY525" fmla="*/ 789191 h 1410007"/>
                <a:gd name="connsiteX526" fmla="*/ 65968 w 1433520"/>
                <a:gd name="connsiteY526" fmla="*/ 783768 h 1410007"/>
                <a:gd name="connsiteX527" fmla="*/ 71368 w 1433520"/>
                <a:gd name="connsiteY527" fmla="*/ 810884 h 1410007"/>
                <a:gd name="connsiteX528" fmla="*/ 44369 w 1433520"/>
                <a:gd name="connsiteY528" fmla="*/ 810884 h 1410007"/>
                <a:gd name="connsiteX529" fmla="*/ 38970 w 1433520"/>
                <a:gd name="connsiteY529" fmla="*/ 800038 h 1410007"/>
                <a:gd name="connsiteX530" fmla="*/ 33570 w 1433520"/>
                <a:gd name="connsiteY530" fmla="*/ 789191 h 1410007"/>
                <a:gd name="connsiteX531" fmla="*/ 38970 w 1433520"/>
                <a:gd name="connsiteY531" fmla="*/ 772922 h 1410007"/>
                <a:gd name="connsiteX532" fmla="*/ 44369 w 1433520"/>
                <a:gd name="connsiteY532" fmla="*/ 762075 h 1410007"/>
                <a:gd name="connsiteX533" fmla="*/ 60569 w 1433520"/>
                <a:gd name="connsiteY533" fmla="*/ 762075 h 1410007"/>
                <a:gd name="connsiteX534" fmla="*/ 68668 w 1433520"/>
                <a:gd name="connsiteY534" fmla="*/ 760042 h 1410007"/>
                <a:gd name="connsiteX535" fmla="*/ 1348026 w 1433520"/>
                <a:gd name="connsiteY535" fmla="*/ 746322 h 1410007"/>
                <a:gd name="connsiteX536" fmla="*/ 1379016 w 1433520"/>
                <a:gd name="connsiteY536" fmla="*/ 766982 h 1410007"/>
                <a:gd name="connsiteX537" fmla="*/ 1402258 w 1433520"/>
                <a:gd name="connsiteY537" fmla="*/ 772147 h 1410007"/>
                <a:gd name="connsiteX538" fmla="*/ 1402258 w 1433520"/>
                <a:gd name="connsiteY538" fmla="*/ 787641 h 1410007"/>
                <a:gd name="connsiteX539" fmla="*/ 1373851 w 1433520"/>
                <a:gd name="connsiteY539" fmla="*/ 782476 h 1410007"/>
                <a:gd name="connsiteX540" fmla="*/ 1342861 w 1433520"/>
                <a:gd name="connsiteY540" fmla="*/ 797971 h 1410007"/>
                <a:gd name="connsiteX541" fmla="*/ 1348026 w 1433520"/>
                <a:gd name="connsiteY541" fmla="*/ 782476 h 1410007"/>
                <a:gd name="connsiteX542" fmla="*/ 1363521 w 1433520"/>
                <a:gd name="connsiteY542" fmla="*/ 777312 h 1410007"/>
                <a:gd name="connsiteX543" fmla="*/ 1348026 w 1433520"/>
                <a:gd name="connsiteY543" fmla="*/ 761817 h 1410007"/>
                <a:gd name="connsiteX544" fmla="*/ 988471 w 1433520"/>
                <a:gd name="connsiteY544" fmla="*/ 733409 h 1410007"/>
                <a:gd name="connsiteX545" fmla="*/ 1058047 w 1433520"/>
                <a:gd name="connsiteY545" fmla="*/ 873990 h 1410007"/>
                <a:gd name="connsiteX546" fmla="*/ 1058047 w 1433520"/>
                <a:gd name="connsiteY546" fmla="*/ 1009164 h 1410007"/>
                <a:gd name="connsiteX547" fmla="*/ 945655 w 1433520"/>
                <a:gd name="connsiteY547" fmla="*/ 1079454 h 1410007"/>
                <a:gd name="connsiteX548" fmla="*/ 785095 w 1433520"/>
                <a:gd name="connsiteY548" fmla="*/ 1030792 h 1410007"/>
                <a:gd name="connsiteX549" fmla="*/ 710167 w 1433520"/>
                <a:gd name="connsiteY549" fmla="*/ 987536 h 1410007"/>
                <a:gd name="connsiteX550" fmla="*/ 736927 w 1433520"/>
                <a:gd name="connsiteY550" fmla="*/ 965908 h 1410007"/>
                <a:gd name="connsiteX551" fmla="*/ 913543 w 1433520"/>
                <a:gd name="connsiteY551" fmla="*/ 1057826 h 1410007"/>
                <a:gd name="connsiteX552" fmla="*/ 1052695 w 1433520"/>
                <a:gd name="connsiteY552" fmla="*/ 987536 h 1410007"/>
                <a:gd name="connsiteX553" fmla="*/ 967063 w 1433520"/>
                <a:gd name="connsiteY553" fmla="*/ 771258 h 1410007"/>
                <a:gd name="connsiteX554" fmla="*/ 988471 w 1433520"/>
                <a:gd name="connsiteY554" fmla="*/ 733409 h 1410007"/>
                <a:gd name="connsiteX555" fmla="*/ 493243 w 1433520"/>
                <a:gd name="connsiteY555" fmla="*/ 717914 h 1410007"/>
                <a:gd name="connsiteX556" fmla="*/ 659650 w 1433520"/>
                <a:gd name="connsiteY556" fmla="*/ 717914 h 1410007"/>
                <a:gd name="connsiteX557" fmla="*/ 686490 w 1433520"/>
                <a:gd name="connsiteY557" fmla="*/ 734054 h 1410007"/>
                <a:gd name="connsiteX558" fmla="*/ 734802 w 1433520"/>
                <a:gd name="connsiteY558" fmla="*/ 717914 h 1410007"/>
                <a:gd name="connsiteX559" fmla="*/ 970993 w 1433520"/>
                <a:gd name="connsiteY559" fmla="*/ 717914 h 1410007"/>
                <a:gd name="connsiteX560" fmla="*/ 928049 w 1433520"/>
                <a:gd name="connsiteY560" fmla="*/ 782475 h 1410007"/>
                <a:gd name="connsiteX561" fmla="*/ 541555 w 1433520"/>
                <a:gd name="connsiteY561" fmla="*/ 782475 h 1410007"/>
                <a:gd name="connsiteX562" fmla="*/ 493243 w 1433520"/>
                <a:gd name="connsiteY562" fmla="*/ 717914 h 1410007"/>
                <a:gd name="connsiteX563" fmla="*/ 441596 w 1433520"/>
                <a:gd name="connsiteY563" fmla="*/ 717914 h 1410007"/>
                <a:gd name="connsiteX564" fmla="*/ 488080 w 1433520"/>
                <a:gd name="connsiteY564" fmla="*/ 782475 h 1410007"/>
                <a:gd name="connsiteX565" fmla="*/ 402859 w 1433520"/>
                <a:gd name="connsiteY565" fmla="*/ 782475 h 1410007"/>
                <a:gd name="connsiteX566" fmla="*/ 100167 w 1433520"/>
                <a:gd name="connsiteY566" fmla="*/ 620066 h 1410007"/>
                <a:gd name="connsiteX567" fmla="*/ 100182 w 1433520"/>
                <a:gd name="connsiteY567" fmla="*/ 620082 h 1410007"/>
                <a:gd name="connsiteX568" fmla="*/ 100276 w 1433520"/>
                <a:gd name="connsiteY568" fmla="*/ 620082 h 1410007"/>
                <a:gd name="connsiteX569" fmla="*/ 108828 w 1433520"/>
                <a:gd name="connsiteY569" fmla="*/ 619690 h 1410007"/>
                <a:gd name="connsiteX570" fmla="*/ 108828 w 1433520"/>
                <a:gd name="connsiteY570" fmla="*/ 620876 h 1410007"/>
                <a:gd name="connsiteX571" fmla="*/ 109921 w 1433520"/>
                <a:gd name="connsiteY571" fmla="*/ 619784 h 1410007"/>
                <a:gd name="connsiteX572" fmla="*/ 111213 w 1433520"/>
                <a:gd name="connsiteY572" fmla="*/ 621075 h 1410007"/>
                <a:gd name="connsiteX573" fmla="*/ 109921 w 1433520"/>
                <a:gd name="connsiteY573" fmla="*/ 622366 h 1410007"/>
                <a:gd name="connsiteX574" fmla="*/ 108828 w 1433520"/>
                <a:gd name="connsiteY574" fmla="*/ 621274 h 1410007"/>
                <a:gd name="connsiteX575" fmla="*/ 108828 w 1433520"/>
                <a:gd name="connsiteY575" fmla="*/ 624209 h 1410007"/>
                <a:gd name="connsiteX576" fmla="*/ 108828 w 1433520"/>
                <a:gd name="connsiteY576" fmla="*/ 624855 h 1410007"/>
                <a:gd name="connsiteX577" fmla="*/ 103663 w 1433520"/>
                <a:gd name="connsiteY577" fmla="*/ 624855 h 1410007"/>
                <a:gd name="connsiteX578" fmla="*/ 108828 w 1433520"/>
                <a:gd name="connsiteY578" fmla="*/ 619690 h 1410007"/>
                <a:gd name="connsiteX579" fmla="*/ 1380579 w 1433520"/>
                <a:gd name="connsiteY579" fmla="*/ 614810 h 1410007"/>
                <a:gd name="connsiteX580" fmla="*/ 1381871 w 1433520"/>
                <a:gd name="connsiteY580" fmla="*/ 616102 h 1410007"/>
                <a:gd name="connsiteX581" fmla="*/ 1380579 w 1433520"/>
                <a:gd name="connsiteY581" fmla="*/ 617394 h 1410007"/>
                <a:gd name="connsiteX582" fmla="*/ 1379287 w 1433520"/>
                <a:gd name="connsiteY582" fmla="*/ 616102 h 1410007"/>
                <a:gd name="connsiteX583" fmla="*/ 1380579 w 1433520"/>
                <a:gd name="connsiteY583" fmla="*/ 614810 h 1410007"/>
                <a:gd name="connsiteX584" fmla="*/ 119158 w 1433520"/>
                <a:gd name="connsiteY584" fmla="*/ 614525 h 1410007"/>
                <a:gd name="connsiteX585" fmla="*/ 113993 w 1433520"/>
                <a:gd name="connsiteY585" fmla="*/ 619690 h 1410007"/>
                <a:gd name="connsiteX586" fmla="*/ 119158 w 1433520"/>
                <a:gd name="connsiteY586" fmla="*/ 614525 h 1410007"/>
                <a:gd name="connsiteX587" fmla="*/ 1376000 w 1433520"/>
                <a:gd name="connsiteY587" fmla="*/ 612932 h 1410007"/>
                <a:gd name="connsiteX588" fmla="*/ 1379287 w 1433520"/>
                <a:gd name="connsiteY588" fmla="*/ 614810 h 1410007"/>
                <a:gd name="connsiteX589" fmla="*/ 1376705 w 1433520"/>
                <a:gd name="connsiteY589" fmla="*/ 614165 h 1410007"/>
                <a:gd name="connsiteX590" fmla="*/ 34863 w 1433520"/>
                <a:gd name="connsiteY590" fmla="*/ 609752 h 1410007"/>
                <a:gd name="connsiteX591" fmla="*/ 36154 w 1433520"/>
                <a:gd name="connsiteY591" fmla="*/ 611044 h 1410007"/>
                <a:gd name="connsiteX592" fmla="*/ 34863 w 1433520"/>
                <a:gd name="connsiteY592" fmla="*/ 612336 h 1410007"/>
                <a:gd name="connsiteX593" fmla="*/ 33572 w 1433520"/>
                <a:gd name="connsiteY593" fmla="*/ 611044 h 1410007"/>
                <a:gd name="connsiteX594" fmla="*/ 34863 w 1433520"/>
                <a:gd name="connsiteY594" fmla="*/ 609752 h 1410007"/>
                <a:gd name="connsiteX595" fmla="*/ 1337698 w 1433520"/>
                <a:gd name="connsiteY595" fmla="*/ 609663 h 1410007"/>
                <a:gd name="connsiteX596" fmla="*/ 1337698 w 1433520"/>
                <a:gd name="connsiteY596" fmla="*/ 614828 h 1410007"/>
                <a:gd name="connsiteX597" fmla="*/ 1332533 w 1433520"/>
                <a:gd name="connsiteY597" fmla="*/ 614828 h 1410007"/>
                <a:gd name="connsiteX598" fmla="*/ 1337698 w 1433520"/>
                <a:gd name="connsiteY598" fmla="*/ 609663 h 1410007"/>
                <a:gd name="connsiteX599" fmla="*/ 1390909 w 1433520"/>
                <a:gd name="connsiteY599" fmla="*/ 609645 h 1410007"/>
                <a:gd name="connsiteX600" fmla="*/ 1392201 w 1433520"/>
                <a:gd name="connsiteY600" fmla="*/ 610937 h 1410007"/>
                <a:gd name="connsiteX601" fmla="*/ 1390909 w 1433520"/>
                <a:gd name="connsiteY601" fmla="*/ 612229 h 1410007"/>
                <a:gd name="connsiteX602" fmla="*/ 1389617 w 1433520"/>
                <a:gd name="connsiteY602" fmla="*/ 610937 h 1410007"/>
                <a:gd name="connsiteX603" fmla="*/ 1390909 w 1433520"/>
                <a:gd name="connsiteY603" fmla="*/ 609645 h 1410007"/>
                <a:gd name="connsiteX604" fmla="*/ 45358 w 1433520"/>
                <a:gd name="connsiteY604" fmla="*/ 609454 h 1410007"/>
                <a:gd name="connsiteX605" fmla="*/ 46650 w 1433520"/>
                <a:gd name="connsiteY605" fmla="*/ 610745 h 1410007"/>
                <a:gd name="connsiteX606" fmla="*/ 45358 w 1433520"/>
                <a:gd name="connsiteY606" fmla="*/ 612036 h 1410007"/>
                <a:gd name="connsiteX607" fmla="*/ 44066 w 1433520"/>
                <a:gd name="connsiteY607" fmla="*/ 610745 h 1410007"/>
                <a:gd name="connsiteX608" fmla="*/ 45358 w 1433520"/>
                <a:gd name="connsiteY608" fmla="*/ 609454 h 1410007"/>
                <a:gd name="connsiteX609" fmla="*/ 1344154 w 1433520"/>
                <a:gd name="connsiteY609" fmla="*/ 609452 h 1410007"/>
                <a:gd name="connsiteX610" fmla="*/ 1345445 w 1433520"/>
                <a:gd name="connsiteY610" fmla="*/ 610743 h 1410007"/>
                <a:gd name="connsiteX611" fmla="*/ 1345446 w 1433520"/>
                <a:gd name="connsiteY611" fmla="*/ 610744 h 1410007"/>
                <a:gd name="connsiteX612" fmla="*/ 1345340 w 1433520"/>
                <a:gd name="connsiteY612" fmla="*/ 610850 h 1410007"/>
                <a:gd name="connsiteX613" fmla="*/ 1345445 w 1433520"/>
                <a:gd name="connsiteY613" fmla="*/ 610955 h 1410007"/>
                <a:gd name="connsiteX614" fmla="*/ 1344154 w 1433520"/>
                <a:gd name="connsiteY614" fmla="*/ 612247 h 1410007"/>
                <a:gd name="connsiteX615" fmla="*/ 1342863 w 1433520"/>
                <a:gd name="connsiteY615" fmla="*/ 610955 h 1410007"/>
                <a:gd name="connsiteX616" fmla="*/ 1342968 w 1433520"/>
                <a:gd name="connsiteY616" fmla="*/ 610850 h 1410007"/>
                <a:gd name="connsiteX617" fmla="*/ 1342862 w 1433520"/>
                <a:gd name="connsiteY617" fmla="*/ 610744 h 1410007"/>
                <a:gd name="connsiteX618" fmla="*/ 1342863 w 1433520"/>
                <a:gd name="connsiteY618" fmla="*/ 610743 h 1410007"/>
                <a:gd name="connsiteX619" fmla="*/ 1344154 w 1433520"/>
                <a:gd name="connsiteY619" fmla="*/ 609452 h 1410007"/>
                <a:gd name="connsiteX620" fmla="*/ 1348028 w 1433520"/>
                <a:gd name="connsiteY620" fmla="*/ 604498 h 1410007"/>
                <a:gd name="connsiteX621" fmla="*/ 1342863 w 1433520"/>
                <a:gd name="connsiteY621" fmla="*/ 609663 h 1410007"/>
                <a:gd name="connsiteX622" fmla="*/ 1348028 w 1433520"/>
                <a:gd name="connsiteY622" fmla="*/ 604498 h 1410007"/>
                <a:gd name="connsiteX623" fmla="*/ 49231 w 1433520"/>
                <a:gd name="connsiteY623" fmla="*/ 604289 h 1410007"/>
                <a:gd name="connsiteX624" fmla="*/ 44066 w 1433520"/>
                <a:gd name="connsiteY624" fmla="*/ 609454 h 1410007"/>
                <a:gd name="connsiteX625" fmla="*/ 49231 w 1433520"/>
                <a:gd name="connsiteY625" fmla="*/ 604289 h 1410007"/>
                <a:gd name="connsiteX626" fmla="*/ 1369979 w 1433520"/>
                <a:gd name="connsiteY626" fmla="*/ 604287 h 1410007"/>
                <a:gd name="connsiteX627" fmla="*/ 1371271 w 1433520"/>
                <a:gd name="connsiteY627" fmla="*/ 605579 h 1410007"/>
                <a:gd name="connsiteX628" fmla="*/ 1371129 w 1433520"/>
                <a:gd name="connsiteY628" fmla="*/ 605721 h 1410007"/>
                <a:gd name="connsiteX629" fmla="*/ 1373477 w 1433520"/>
                <a:gd name="connsiteY629" fmla="*/ 607063 h 1410007"/>
                <a:gd name="connsiteX630" fmla="*/ 1374122 w 1433520"/>
                <a:gd name="connsiteY630" fmla="*/ 609645 h 1410007"/>
                <a:gd name="connsiteX631" fmla="*/ 1373477 w 1433520"/>
                <a:gd name="connsiteY631" fmla="*/ 609000 h 1410007"/>
                <a:gd name="connsiteX632" fmla="*/ 1370664 w 1433520"/>
                <a:gd name="connsiteY632" fmla="*/ 606187 h 1410007"/>
                <a:gd name="connsiteX633" fmla="*/ 1369979 w 1433520"/>
                <a:gd name="connsiteY633" fmla="*/ 606871 h 1410007"/>
                <a:gd name="connsiteX634" fmla="*/ 1368687 w 1433520"/>
                <a:gd name="connsiteY634" fmla="*/ 605579 h 1410007"/>
                <a:gd name="connsiteX635" fmla="*/ 1369372 w 1433520"/>
                <a:gd name="connsiteY635" fmla="*/ 604895 h 1410007"/>
                <a:gd name="connsiteX636" fmla="*/ 1368957 w 1433520"/>
                <a:gd name="connsiteY636" fmla="*/ 604480 h 1410007"/>
                <a:gd name="connsiteX637" fmla="*/ 1369485 w 1433520"/>
                <a:gd name="connsiteY637" fmla="*/ 604782 h 1410007"/>
                <a:gd name="connsiteX638" fmla="*/ 1348028 w 1433520"/>
                <a:gd name="connsiteY638" fmla="*/ 599333 h 1410007"/>
                <a:gd name="connsiteX639" fmla="*/ 1348028 w 1433520"/>
                <a:gd name="connsiteY639" fmla="*/ 604498 h 1410007"/>
                <a:gd name="connsiteX640" fmla="*/ 1344154 w 1433520"/>
                <a:gd name="connsiteY640" fmla="*/ 601916 h 1410007"/>
                <a:gd name="connsiteX641" fmla="*/ 1346306 w 1433520"/>
                <a:gd name="connsiteY641" fmla="*/ 600481 h 1410007"/>
                <a:gd name="connsiteX642" fmla="*/ 1346091 w 1433520"/>
                <a:gd name="connsiteY642" fmla="*/ 599979 h 1410007"/>
                <a:gd name="connsiteX643" fmla="*/ 1348028 w 1433520"/>
                <a:gd name="connsiteY643" fmla="*/ 599333 h 1410007"/>
                <a:gd name="connsiteX644" fmla="*/ 1257642 w 1433520"/>
                <a:gd name="connsiteY644" fmla="*/ 599333 h 1410007"/>
                <a:gd name="connsiteX645" fmla="*/ 1258933 w 1433520"/>
                <a:gd name="connsiteY645" fmla="*/ 599333 h 1410007"/>
                <a:gd name="connsiteX646" fmla="*/ 1262807 w 1433520"/>
                <a:gd name="connsiteY646" fmla="*/ 599333 h 1410007"/>
                <a:gd name="connsiteX647" fmla="*/ 1262162 w 1433520"/>
                <a:gd name="connsiteY647" fmla="*/ 601270 h 1410007"/>
                <a:gd name="connsiteX648" fmla="*/ 1259900 w 1433520"/>
                <a:gd name="connsiteY648" fmla="*/ 600301 h 1410007"/>
                <a:gd name="connsiteX649" fmla="*/ 1260224 w 1433520"/>
                <a:gd name="connsiteY649" fmla="*/ 600625 h 1410007"/>
                <a:gd name="connsiteX650" fmla="*/ 1258933 w 1433520"/>
                <a:gd name="connsiteY650" fmla="*/ 601917 h 1410007"/>
                <a:gd name="connsiteX651" fmla="*/ 1257642 w 1433520"/>
                <a:gd name="connsiteY651" fmla="*/ 600625 h 1410007"/>
                <a:gd name="connsiteX652" fmla="*/ 1258546 w 1433520"/>
                <a:gd name="connsiteY652" fmla="*/ 599721 h 1410007"/>
                <a:gd name="connsiteX653" fmla="*/ 1397365 w 1433520"/>
                <a:gd name="connsiteY653" fmla="*/ 599315 h 1410007"/>
                <a:gd name="connsiteX654" fmla="*/ 1397365 w 1433520"/>
                <a:gd name="connsiteY654" fmla="*/ 599961 h 1410007"/>
                <a:gd name="connsiteX655" fmla="*/ 1397365 w 1433520"/>
                <a:gd name="connsiteY655" fmla="*/ 601898 h 1410007"/>
                <a:gd name="connsiteX656" fmla="*/ 1397365 w 1433520"/>
                <a:gd name="connsiteY656" fmla="*/ 604480 h 1410007"/>
                <a:gd name="connsiteX657" fmla="*/ 1393491 w 1433520"/>
                <a:gd name="connsiteY657" fmla="*/ 604480 h 1410007"/>
                <a:gd name="connsiteX658" fmla="*/ 1397365 w 1433520"/>
                <a:gd name="connsiteY658" fmla="*/ 599315 h 1410007"/>
                <a:gd name="connsiteX659" fmla="*/ 55688 w 1433520"/>
                <a:gd name="connsiteY659" fmla="*/ 599125 h 1410007"/>
                <a:gd name="connsiteX660" fmla="*/ 56980 w 1433520"/>
                <a:gd name="connsiteY660" fmla="*/ 601708 h 1410007"/>
                <a:gd name="connsiteX661" fmla="*/ 55688 w 1433520"/>
                <a:gd name="connsiteY661" fmla="*/ 604291 h 1410007"/>
                <a:gd name="connsiteX662" fmla="*/ 54396 w 1433520"/>
                <a:gd name="connsiteY662" fmla="*/ 601708 h 1410007"/>
                <a:gd name="connsiteX663" fmla="*/ 55688 w 1433520"/>
                <a:gd name="connsiteY663" fmla="*/ 599125 h 1410007"/>
                <a:gd name="connsiteX664" fmla="*/ 54396 w 1433520"/>
                <a:gd name="connsiteY664" fmla="*/ 599125 h 1410007"/>
                <a:gd name="connsiteX665" fmla="*/ 54396 w 1433520"/>
                <a:gd name="connsiteY665" fmla="*/ 601708 h 1410007"/>
                <a:gd name="connsiteX666" fmla="*/ 54396 w 1433520"/>
                <a:gd name="connsiteY666" fmla="*/ 603645 h 1410007"/>
                <a:gd name="connsiteX667" fmla="*/ 54396 w 1433520"/>
                <a:gd name="connsiteY667" fmla="*/ 604290 h 1410007"/>
                <a:gd name="connsiteX668" fmla="*/ 49231 w 1433520"/>
                <a:gd name="connsiteY668" fmla="*/ 604290 h 1410007"/>
                <a:gd name="connsiteX669" fmla="*/ 54396 w 1433520"/>
                <a:gd name="connsiteY669" fmla="*/ 599125 h 1410007"/>
                <a:gd name="connsiteX670" fmla="*/ 1284758 w 1433520"/>
                <a:gd name="connsiteY670" fmla="*/ 599122 h 1410007"/>
                <a:gd name="connsiteX671" fmla="*/ 1286049 w 1433520"/>
                <a:gd name="connsiteY671" fmla="*/ 600413 h 1410007"/>
                <a:gd name="connsiteX672" fmla="*/ 1284758 w 1433520"/>
                <a:gd name="connsiteY672" fmla="*/ 601704 h 1410007"/>
                <a:gd name="connsiteX673" fmla="*/ 1283467 w 1433520"/>
                <a:gd name="connsiteY673" fmla="*/ 600413 h 1410007"/>
                <a:gd name="connsiteX674" fmla="*/ 1280885 w 1433520"/>
                <a:gd name="connsiteY674" fmla="*/ 599122 h 1410007"/>
                <a:gd name="connsiteX675" fmla="*/ 1283467 w 1433520"/>
                <a:gd name="connsiteY675" fmla="*/ 600413 h 1410007"/>
                <a:gd name="connsiteX676" fmla="*/ 1280885 w 1433520"/>
                <a:gd name="connsiteY676" fmla="*/ 601704 h 1410007"/>
                <a:gd name="connsiteX677" fmla="*/ 1278302 w 1433520"/>
                <a:gd name="connsiteY677" fmla="*/ 600413 h 1410007"/>
                <a:gd name="connsiteX678" fmla="*/ 1280885 w 1433520"/>
                <a:gd name="connsiteY678" fmla="*/ 599122 h 1410007"/>
                <a:gd name="connsiteX679" fmla="*/ 1274428 w 1433520"/>
                <a:gd name="connsiteY679" fmla="*/ 599122 h 1410007"/>
                <a:gd name="connsiteX680" fmla="*/ 1275720 w 1433520"/>
                <a:gd name="connsiteY680" fmla="*/ 600414 h 1410007"/>
                <a:gd name="connsiteX681" fmla="*/ 1274428 w 1433520"/>
                <a:gd name="connsiteY681" fmla="*/ 601706 h 1410007"/>
                <a:gd name="connsiteX682" fmla="*/ 1273137 w 1433520"/>
                <a:gd name="connsiteY682" fmla="*/ 600415 h 1410007"/>
                <a:gd name="connsiteX683" fmla="*/ 1273137 w 1433520"/>
                <a:gd name="connsiteY683" fmla="*/ 601059 h 1410007"/>
                <a:gd name="connsiteX684" fmla="*/ 1273137 w 1433520"/>
                <a:gd name="connsiteY684" fmla="*/ 604498 h 1410007"/>
                <a:gd name="connsiteX685" fmla="*/ 1267972 w 1433520"/>
                <a:gd name="connsiteY685" fmla="*/ 599333 h 1410007"/>
                <a:gd name="connsiteX686" fmla="*/ 1273137 w 1433520"/>
                <a:gd name="connsiteY686" fmla="*/ 599333 h 1410007"/>
                <a:gd name="connsiteX687" fmla="*/ 1273137 w 1433520"/>
                <a:gd name="connsiteY687" fmla="*/ 599979 h 1410007"/>
                <a:gd name="connsiteX688" fmla="*/ 1273137 w 1433520"/>
                <a:gd name="connsiteY688" fmla="*/ 600413 h 1410007"/>
                <a:gd name="connsiteX689" fmla="*/ 120083 w 1433520"/>
                <a:gd name="connsiteY689" fmla="*/ 594256 h 1410007"/>
                <a:gd name="connsiteX690" fmla="*/ 121374 w 1433520"/>
                <a:gd name="connsiteY690" fmla="*/ 595548 h 1410007"/>
                <a:gd name="connsiteX691" fmla="*/ 120083 w 1433520"/>
                <a:gd name="connsiteY691" fmla="*/ 596840 h 1410007"/>
                <a:gd name="connsiteX692" fmla="*/ 118792 w 1433520"/>
                <a:gd name="connsiteY692" fmla="*/ 595548 h 1410007"/>
                <a:gd name="connsiteX693" fmla="*/ 120083 w 1433520"/>
                <a:gd name="connsiteY693" fmla="*/ 594256 h 1410007"/>
                <a:gd name="connsiteX694" fmla="*/ 1349319 w 1433520"/>
                <a:gd name="connsiteY694" fmla="*/ 594168 h 1410007"/>
                <a:gd name="connsiteX695" fmla="*/ 1350610 w 1433520"/>
                <a:gd name="connsiteY695" fmla="*/ 595460 h 1410007"/>
                <a:gd name="connsiteX696" fmla="*/ 1349319 w 1433520"/>
                <a:gd name="connsiteY696" fmla="*/ 596752 h 1410007"/>
                <a:gd name="connsiteX697" fmla="*/ 1348028 w 1433520"/>
                <a:gd name="connsiteY697" fmla="*/ 595460 h 1410007"/>
                <a:gd name="connsiteX698" fmla="*/ 1349319 w 1433520"/>
                <a:gd name="connsiteY698" fmla="*/ 594168 h 1410007"/>
                <a:gd name="connsiteX699" fmla="*/ 1348028 w 1433520"/>
                <a:gd name="connsiteY699" fmla="*/ 594168 h 1410007"/>
                <a:gd name="connsiteX700" fmla="*/ 1348028 w 1433520"/>
                <a:gd name="connsiteY700" fmla="*/ 595460 h 1410007"/>
                <a:gd name="connsiteX701" fmla="*/ 1348028 w 1433520"/>
                <a:gd name="connsiteY701" fmla="*/ 598688 h 1410007"/>
                <a:gd name="connsiteX702" fmla="*/ 1348028 w 1433520"/>
                <a:gd name="connsiteY702" fmla="*/ 599333 h 1410007"/>
                <a:gd name="connsiteX703" fmla="*/ 1348028 w 1433520"/>
                <a:gd name="connsiteY703" fmla="*/ 594168 h 1410007"/>
                <a:gd name="connsiteX704" fmla="*/ 59561 w 1433520"/>
                <a:gd name="connsiteY704" fmla="*/ 593960 h 1410007"/>
                <a:gd name="connsiteX705" fmla="*/ 59561 w 1433520"/>
                <a:gd name="connsiteY705" fmla="*/ 594167 h 1410007"/>
                <a:gd name="connsiteX706" fmla="*/ 59577 w 1433520"/>
                <a:gd name="connsiteY706" fmla="*/ 594158 h 1410007"/>
                <a:gd name="connsiteX707" fmla="*/ 59561 w 1433520"/>
                <a:gd name="connsiteY707" fmla="*/ 594186 h 1410007"/>
                <a:gd name="connsiteX708" fmla="*/ 59561 w 1433520"/>
                <a:gd name="connsiteY708" fmla="*/ 596543 h 1410007"/>
                <a:gd name="connsiteX709" fmla="*/ 59561 w 1433520"/>
                <a:gd name="connsiteY709" fmla="*/ 599125 h 1410007"/>
                <a:gd name="connsiteX710" fmla="*/ 55688 w 1433520"/>
                <a:gd name="connsiteY710" fmla="*/ 599125 h 1410007"/>
                <a:gd name="connsiteX711" fmla="*/ 55204 w 1433520"/>
                <a:gd name="connsiteY711" fmla="*/ 599125 h 1410007"/>
                <a:gd name="connsiteX712" fmla="*/ 54412 w 1433520"/>
                <a:gd name="connsiteY712" fmla="*/ 599323 h 1410007"/>
                <a:gd name="connsiteX713" fmla="*/ 54461 w 1433520"/>
                <a:gd name="connsiteY713" fmla="*/ 599125 h 1410007"/>
                <a:gd name="connsiteX714" fmla="*/ 54396 w 1433520"/>
                <a:gd name="connsiteY714" fmla="*/ 599125 h 1410007"/>
                <a:gd name="connsiteX715" fmla="*/ 54466 w 1433520"/>
                <a:gd name="connsiteY715" fmla="*/ 599108 h 1410007"/>
                <a:gd name="connsiteX716" fmla="*/ 55058 w 1433520"/>
                <a:gd name="connsiteY716" fmla="*/ 596741 h 1410007"/>
                <a:gd name="connsiteX717" fmla="*/ 59385 w 1433520"/>
                <a:gd name="connsiteY717" fmla="*/ 594268 h 1410007"/>
                <a:gd name="connsiteX718" fmla="*/ 1319621 w 1433520"/>
                <a:gd name="connsiteY718" fmla="*/ 593958 h 1410007"/>
                <a:gd name="connsiteX719" fmla="*/ 1322230 w 1433520"/>
                <a:gd name="connsiteY719" fmla="*/ 595697 h 1410007"/>
                <a:gd name="connsiteX720" fmla="*/ 1320590 w 1433520"/>
                <a:gd name="connsiteY720" fmla="*/ 594604 h 1410007"/>
                <a:gd name="connsiteX721" fmla="*/ 1319621 w 1433520"/>
                <a:gd name="connsiteY721" fmla="*/ 593958 h 1410007"/>
                <a:gd name="connsiteX722" fmla="*/ 1293797 w 1433520"/>
                <a:gd name="connsiteY722" fmla="*/ 593958 h 1410007"/>
                <a:gd name="connsiteX723" fmla="*/ 1293797 w 1433520"/>
                <a:gd name="connsiteY723" fmla="*/ 594604 h 1410007"/>
                <a:gd name="connsiteX724" fmla="*/ 1293797 w 1433520"/>
                <a:gd name="connsiteY724" fmla="*/ 596541 h 1410007"/>
                <a:gd name="connsiteX725" fmla="*/ 1293797 w 1433520"/>
                <a:gd name="connsiteY725" fmla="*/ 599123 h 1410007"/>
                <a:gd name="connsiteX726" fmla="*/ 1288632 w 1433520"/>
                <a:gd name="connsiteY726" fmla="*/ 599123 h 1410007"/>
                <a:gd name="connsiteX727" fmla="*/ 1293797 w 1433520"/>
                <a:gd name="connsiteY727" fmla="*/ 593958 h 1410007"/>
                <a:gd name="connsiteX728" fmla="*/ 135946 w 1433520"/>
                <a:gd name="connsiteY728" fmla="*/ 593866 h 1410007"/>
                <a:gd name="connsiteX729" fmla="*/ 137238 w 1433520"/>
                <a:gd name="connsiteY729" fmla="*/ 595157 h 1410007"/>
                <a:gd name="connsiteX730" fmla="*/ 135946 w 1433520"/>
                <a:gd name="connsiteY730" fmla="*/ 596448 h 1410007"/>
                <a:gd name="connsiteX731" fmla="*/ 134654 w 1433520"/>
                <a:gd name="connsiteY731" fmla="*/ 595157 h 1410007"/>
                <a:gd name="connsiteX732" fmla="*/ 135946 w 1433520"/>
                <a:gd name="connsiteY732" fmla="*/ 593866 h 1410007"/>
                <a:gd name="connsiteX733" fmla="*/ 129489 w 1433520"/>
                <a:gd name="connsiteY733" fmla="*/ 593866 h 1410007"/>
                <a:gd name="connsiteX734" fmla="*/ 134654 w 1433520"/>
                <a:gd name="connsiteY734" fmla="*/ 593866 h 1410007"/>
                <a:gd name="connsiteX735" fmla="*/ 129489 w 1433520"/>
                <a:gd name="connsiteY735" fmla="*/ 593866 h 1410007"/>
                <a:gd name="connsiteX736" fmla="*/ 124324 w 1433520"/>
                <a:gd name="connsiteY736" fmla="*/ 593866 h 1410007"/>
                <a:gd name="connsiteX737" fmla="*/ 129489 w 1433520"/>
                <a:gd name="connsiteY737" fmla="*/ 593866 h 1410007"/>
                <a:gd name="connsiteX738" fmla="*/ 124324 w 1433520"/>
                <a:gd name="connsiteY738" fmla="*/ 593866 h 1410007"/>
                <a:gd name="connsiteX739" fmla="*/ 78671 w 1433520"/>
                <a:gd name="connsiteY739" fmla="*/ 590861 h 1410007"/>
                <a:gd name="connsiteX740" fmla="*/ 79575 w 1433520"/>
                <a:gd name="connsiteY740" fmla="*/ 591378 h 1410007"/>
                <a:gd name="connsiteX741" fmla="*/ 80221 w 1433520"/>
                <a:gd name="connsiteY741" fmla="*/ 593960 h 1410007"/>
                <a:gd name="connsiteX742" fmla="*/ 1309291 w 1433520"/>
                <a:gd name="connsiteY742" fmla="*/ 589003 h 1410007"/>
                <a:gd name="connsiteX743" fmla="*/ 1309291 w 1433520"/>
                <a:gd name="connsiteY743" fmla="*/ 589439 h 1410007"/>
                <a:gd name="connsiteX744" fmla="*/ 1309291 w 1433520"/>
                <a:gd name="connsiteY744" fmla="*/ 589649 h 1410007"/>
                <a:gd name="connsiteX745" fmla="*/ 1309291 w 1433520"/>
                <a:gd name="connsiteY745" fmla="*/ 593313 h 1410007"/>
                <a:gd name="connsiteX746" fmla="*/ 1309291 w 1433520"/>
                <a:gd name="connsiteY746" fmla="*/ 593958 h 1410007"/>
                <a:gd name="connsiteX747" fmla="*/ 1309291 w 1433520"/>
                <a:gd name="connsiteY747" fmla="*/ 594168 h 1410007"/>
                <a:gd name="connsiteX748" fmla="*/ 1304126 w 1433520"/>
                <a:gd name="connsiteY748" fmla="*/ 594168 h 1410007"/>
                <a:gd name="connsiteX749" fmla="*/ 1298961 w 1433520"/>
                <a:gd name="connsiteY749" fmla="*/ 594168 h 1410007"/>
                <a:gd name="connsiteX750" fmla="*/ 1299539 w 1433520"/>
                <a:gd name="connsiteY750" fmla="*/ 593958 h 1410007"/>
                <a:gd name="connsiteX751" fmla="*/ 1306063 w 1433520"/>
                <a:gd name="connsiteY751" fmla="*/ 591586 h 1410007"/>
                <a:gd name="connsiteX752" fmla="*/ 1309291 w 1433520"/>
                <a:gd name="connsiteY752" fmla="*/ 589003 h 1410007"/>
                <a:gd name="connsiteX753" fmla="*/ 1403822 w 1433520"/>
                <a:gd name="connsiteY753" fmla="*/ 588985 h 1410007"/>
                <a:gd name="connsiteX754" fmla="*/ 1405114 w 1433520"/>
                <a:gd name="connsiteY754" fmla="*/ 591568 h 1410007"/>
                <a:gd name="connsiteX755" fmla="*/ 1403822 w 1433520"/>
                <a:gd name="connsiteY755" fmla="*/ 594151 h 1410007"/>
                <a:gd name="connsiteX756" fmla="*/ 1402530 w 1433520"/>
                <a:gd name="connsiteY756" fmla="*/ 591568 h 1410007"/>
                <a:gd name="connsiteX757" fmla="*/ 1403822 w 1433520"/>
                <a:gd name="connsiteY757" fmla="*/ 588985 h 1410007"/>
                <a:gd name="connsiteX758" fmla="*/ 146076 w 1433520"/>
                <a:gd name="connsiteY758" fmla="*/ 583630 h 1410007"/>
                <a:gd name="connsiteX759" fmla="*/ 147368 w 1433520"/>
                <a:gd name="connsiteY759" fmla="*/ 584921 h 1410007"/>
                <a:gd name="connsiteX760" fmla="*/ 146076 w 1433520"/>
                <a:gd name="connsiteY760" fmla="*/ 586212 h 1410007"/>
                <a:gd name="connsiteX761" fmla="*/ 144784 w 1433520"/>
                <a:gd name="connsiteY761" fmla="*/ 584921 h 1410007"/>
                <a:gd name="connsiteX762" fmla="*/ 146076 w 1433520"/>
                <a:gd name="connsiteY762" fmla="*/ 583630 h 1410007"/>
                <a:gd name="connsiteX763" fmla="*/ 1342863 w 1433520"/>
                <a:gd name="connsiteY763" fmla="*/ 583628 h 1410007"/>
                <a:gd name="connsiteX764" fmla="*/ 1343250 w 1433520"/>
                <a:gd name="connsiteY764" fmla="*/ 584532 h 1410007"/>
                <a:gd name="connsiteX765" fmla="*/ 1344154 w 1433520"/>
                <a:gd name="connsiteY765" fmla="*/ 583628 h 1410007"/>
                <a:gd name="connsiteX766" fmla="*/ 1345446 w 1433520"/>
                <a:gd name="connsiteY766" fmla="*/ 584920 h 1410007"/>
                <a:gd name="connsiteX767" fmla="*/ 1345016 w 1433520"/>
                <a:gd name="connsiteY767" fmla="*/ 585351 h 1410007"/>
                <a:gd name="connsiteX768" fmla="*/ 1345446 w 1433520"/>
                <a:gd name="connsiteY768" fmla="*/ 586211 h 1410007"/>
                <a:gd name="connsiteX769" fmla="*/ 1344651 w 1433520"/>
                <a:gd name="connsiteY769" fmla="*/ 587800 h 1410007"/>
                <a:gd name="connsiteX770" fmla="*/ 1344800 w 1433520"/>
                <a:gd name="connsiteY770" fmla="*/ 588147 h 1410007"/>
                <a:gd name="connsiteX771" fmla="*/ 1344413 w 1433520"/>
                <a:gd name="connsiteY771" fmla="*/ 588276 h 1410007"/>
                <a:gd name="connsiteX772" fmla="*/ 1344154 w 1433520"/>
                <a:gd name="connsiteY772" fmla="*/ 588794 h 1410007"/>
                <a:gd name="connsiteX773" fmla="*/ 1343969 w 1433520"/>
                <a:gd name="connsiteY773" fmla="*/ 588424 h 1410007"/>
                <a:gd name="connsiteX774" fmla="*/ 1342863 w 1433520"/>
                <a:gd name="connsiteY774" fmla="*/ 588793 h 1410007"/>
                <a:gd name="connsiteX775" fmla="*/ 1342863 w 1433520"/>
                <a:gd name="connsiteY775" fmla="*/ 586213 h 1410007"/>
                <a:gd name="connsiteX776" fmla="*/ 1342862 w 1433520"/>
                <a:gd name="connsiteY776" fmla="*/ 586211 h 1410007"/>
                <a:gd name="connsiteX777" fmla="*/ 1342863 w 1433520"/>
                <a:gd name="connsiteY777" fmla="*/ 586209 h 1410007"/>
                <a:gd name="connsiteX778" fmla="*/ 1342863 w 1433520"/>
                <a:gd name="connsiteY778" fmla="*/ 584921 h 1410007"/>
                <a:gd name="connsiteX779" fmla="*/ 1342862 w 1433520"/>
                <a:gd name="connsiteY779" fmla="*/ 584920 h 1410007"/>
                <a:gd name="connsiteX780" fmla="*/ 1342863 w 1433520"/>
                <a:gd name="connsiteY780" fmla="*/ 584919 h 1410007"/>
                <a:gd name="connsiteX781" fmla="*/ 1342863 w 1433520"/>
                <a:gd name="connsiteY781" fmla="*/ 583838 h 1410007"/>
                <a:gd name="connsiteX782" fmla="*/ 1298317 w 1433520"/>
                <a:gd name="connsiteY782" fmla="*/ 581691 h 1410007"/>
                <a:gd name="connsiteX783" fmla="*/ 1298316 w 1433520"/>
                <a:gd name="connsiteY783" fmla="*/ 581692 h 1410007"/>
                <a:gd name="connsiteX784" fmla="*/ 1298492 w 1433520"/>
                <a:gd name="connsiteY784" fmla="*/ 582220 h 1410007"/>
                <a:gd name="connsiteX785" fmla="*/ 1298492 w 1433520"/>
                <a:gd name="connsiteY785" fmla="*/ 582217 h 1410007"/>
                <a:gd name="connsiteX786" fmla="*/ 135818 w 1433520"/>
                <a:gd name="connsiteY786" fmla="*/ 579433 h 1410007"/>
                <a:gd name="connsiteX787" fmla="*/ 135988 w 1433520"/>
                <a:gd name="connsiteY787" fmla="*/ 579734 h 1410007"/>
                <a:gd name="connsiteX788" fmla="*/ 138805 w 1433520"/>
                <a:gd name="connsiteY788" fmla="*/ 581344 h 1410007"/>
                <a:gd name="connsiteX789" fmla="*/ 138872 w 1433520"/>
                <a:gd name="connsiteY789" fmla="*/ 581612 h 1410007"/>
                <a:gd name="connsiteX790" fmla="*/ 139095 w 1433520"/>
                <a:gd name="connsiteY790" fmla="*/ 581668 h 1410007"/>
                <a:gd name="connsiteX791" fmla="*/ 138989 w 1433520"/>
                <a:gd name="connsiteY791" fmla="*/ 581246 h 1410007"/>
                <a:gd name="connsiteX792" fmla="*/ 1337698 w 1433520"/>
                <a:gd name="connsiteY792" fmla="*/ 578673 h 1410007"/>
                <a:gd name="connsiteX793" fmla="*/ 1342863 w 1433520"/>
                <a:gd name="connsiteY793" fmla="*/ 583838 h 1410007"/>
                <a:gd name="connsiteX794" fmla="*/ 1337698 w 1433520"/>
                <a:gd name="connsiteY794" fmla="*/ 578673 h 1410007"/>
                <a:gd name="connsiteX795" fmla="*/ 1276127 w 1433520"/>
                <a:gd name="connsiteY795" fmla="*/ 578673 h 1410007"/>
                <a:gd name="connsiteX796" fmla="*/ 1274868 w 1433520"/>
                <a:gd name="connsiteY796" fmla="*/ 580323 h 1410007"/>
                <a:gd name="connsiteX797" fmla="*/ 1276893 w 1433520"/>
                <a:gd name="connsiteY797" fmla="*/ 582977 h 1410007"/>
                <a:gd name="connsiteX798" fmla="*/ 1277813 w 1433520"/>
                <a:gd name="connsiteY798" fmla="*/ 582977 h 1410007"/>
                <a:gd name="connsiteX799" fmla="*/ 1276364 w 1433520"/>
                <a:gd name="connsiteY799" fmla="*/ 581046 h 1410007"/>
                <a:gd name="connsiteX800" fmla="*/ 1278144 w 1433520"/>
                <a:gd name="connsiteY800" fmla="*/ 578673 h 1410007"/>
                <a:gd name="connsiteX801" fmla="*/ 1364039 w 1433520"/>
                <a:gd name="connsiteY801" fmla="*/ 578157 h 1410007"/>
                <a:gd name="connsiteX802" fmla="*/ 1363522 w 1433520"/>
                <a:gd name="connsiteY802" fmla="*/ 578673 h 1410007"/>
                <a:gd name="connsiteX803" fmla="*/ 1358357 w 1433520"/>
                <a:gd name="connsiteY803" fmla="*/ 578673 h 1410007"/>
                <a:gd name="connsiteX804" fmla="*/ 1344800 w 1433520"/>
                <a:gd name="connsiteY804" fmla="*/ 576736 h 1410007"/>
                <a:gd name="connsiteX805" fmla="*/ 1348028 w 1433520"/>
                <a:gd name="connsiteY805" fmla="*/ 578673 h 1410007"/>
                <a:gd name="connsiteX806" fmla="*/ 1342863 w 1433520"/>
                <a:gd name="connsiteY806" fmla="*/ 578673 h 1410007"/>
                <a:gd name="connsiteX807" fmla="*/ 1342863 w 1433520"/>
                <a:gd name="connsiteY807" fmla="*/ 579109 h 1410007"/>
                <a:gd name="connsiteX808" fmla="*/ 1342863 w 1433520"/>
                <a:gd name="connsiteY808" fmla="*/ 583628 h 1410007"/>
                <a:gd name="connsiteX809" fmla="*/ 1342218 w 1433520"/>
                <a:gd name="connsiteY809" fmla="*/ 581046 h 1410007"/>
                <a:gd name="connsiteX810" fmla="*/ 1338066 w 1433520"/>
                <a:gd name="connsiteY810" fmla="*/ 578673 h 1410007"/>
                <a:gd name="connsiteX811" fmla="*/ 1337698 w 1433520"/>
                <a:gd name="connsiteY811" fmla="*/ 578673 h 1410007"/>
                <a:gd name="connsiteX812" fmla="*/ 1337947 w 1433520"/>
                <a:gd name="connsiteY812" fmla="*/ 578605 h 1410007"/>
                <a:gd name="connsiteX813" fmla="*/ 1337698 w 1433520"/>
                <a:gd name="connsiteY813" fmla="*/ 578463 h 1410007"/>
                <a:gd name="connsiteX814" fmla="*/ 1338468 w 1433520"/>
                <a:gd name="connsiteY814" fmla="*/ 578463 h 1410007"/>
                <a:gd name="connsiteX815" fmla="*/ 1276424 w 1433520"/>
                <a:gd name="connsiteY815" fmla="*/ 575176 h 1410007"/>
                <a:gd name="connsiteX816" fmla="*/ 1277656 w 1433520"/>
                <a:gd name="connsiteY816" fmla="*/ 575881 h 1410007"/>
                <a:gd name="connsiteX817" fmla="*/ 1278302 w 1433520"/>
                <a:gd name="connsiteY817" fmla="*/ 578463 h 1410007"/>
                <a:gd name="connsiteX818" fmla="*/ 1368687 w 1433520"/>
                <a:gd name="connsiteY818" fmla="*/ 573508 h 1410007"/>
                <a:gd name="connsiteX819" fmla="*/ 1365459 w 1433520"/>
                <a:gd name="connsiteY819" fmla="*/ 578027 h 1410007"/>
                <a:gd name="connsiteX820" fmla="*/ 1364039 w 1433520"/>
                <a:gd name="connsiteY820" fmla="*/ 578157 h 1410007"/>
                <a:gd name="connsiteX821" fmla="*/ 1366105 w 1433520"/>
                <a:gd name="connsiteY821" fmla="*/ 576091 h 1410007"/>
                <a:gd name="connsiteX822" fmla="*/ 1368687 w 1433520"/>
                <a:gd name="connsiteY822" fmla="*/ 573508 h 1410007"/>
                <a:gd name="connsiteX823" fmla="*/ 1369978 w 1433520"/>
                <a:gd name="connsiteY823" fmla="*/ 565760 h 1410007"/>
                <a:gd name="connsiteX824" fmla="*/ 1371269 w 1433520"/>
                <a:gd name="connsiteY824" fmla="*/ 567052 h 1410007"/>
                <a:gd name="connsiteX825" fmla="*/ 1369978 w 1433520"/>
                <a:gd name="connsiteY825" fmla="*/ 568344 h 1410007"/>
                <a:gd name="connsiteX826" fmla="*/ 1368687 w 1433520"/>
                <a:gd name="connsiteY826" fmla="*/ 567052 h 1410007"/>
                <a:gd name="connsiteX827" fmla="*/ 1369978 w 1433520"/>
                <a:gd name="connsiteY827" fmla="*/ 565760 h 1410007"/>
                <a:gd name="connsiteX828" fmla="*/ 1398385 w 1433520"/>
                <a:gd name="connsiteY828" fmla="*/ 565551 h 1410007"/>
                <a:gd name="connsiteX829" fmla="*/ 1399676 w 1433520"/>
                <a:gd name="connsiteY829" fmla="*/ 566842 h 1410007"/>
                <a:gd name="connsiteX830" fmla="*/ 1398385 w 1433520"/>
                <a:gd name="connsiteY830" fmla="*/ 568133 h 1410007"/>
                <a:gd name="connsiteX831" fmla="*/ 1397094 w 1433520"/>
                <a:gd name="connsiteY831" fmla="*/ 566842 h 1410007"/>
                <a:gd name="connsiteX832" fmla="*/ 1398385 w 1433520"/>
                <a:gd name="connsiteY832" fmla="*/ 565551 h 1410007"/>
                <a:gd name="connsiteX833" fmla="*/ 1391399 w 1433520"/>
                <a:gd name="connsiteY833" fmla="*/ 557045 h 1410007"/>
                <a:gd name="connsiteX834" fmla="*/ 1391398 w 1433520"/>
                <a:gd name="connsiteY834" fmla="*/ 557046 h 1410007"/>
                <a:gd name="connsiteX835" fmla="*/ 1392251 w 1433520"/>
                <a:gd name="connsiteY835" fmla="*/ 557804 h 1410007"/>
                <a:gd name="connsiteX836" fmla="*/ 1392252 w 1433520"/>
                <a:gd name="connsiteY836" fmla="*/ 557804 h 1410007"/>
                <a:gd name="connsiteX837" fmla="*/ 1348314 w 1433520"/>
                <a:gd name="connsiteY837" fmla="*/ 555430 h 1410007"/>
                <a:gd name="connsiteX838" fmla="*/ 1350879 w 1433520"/>
                <a:gd name="connsiteY838" fmla="*/ 557995 h 1410007"/>
                <a:gd name="connsiteX839" fmla="*/ 1352270 w 1433520"/>
                <a:gd name="connsiteY839" fmla="*/ 559386 h 1410007"/>
                <a:gd name="connsiteX840" fmla="*/ 1351904 w 1433520"/>
                <a:gd name="connsiteY840" fmla="*/ 555430 h 1410007"/>
                <a:gd name="connsiteX841" fmla="*/ 1342863 w 1433520"/>
                <a:gd name="connsiteY841" fmla="*/ 555430 h 1410007"/>
                <a:gd name="connsiteX842" fmla="*/ 1343896 w 1433520"/>
                <a:gd name="connsiteY842" fmla="*/ 555688 h 1410007"/>
                <a:gd name="connsiteX843" fmla="*/ 1344154 w 1433520"/>
                <a:gd name="connsiteY843" fmla="*/ 555430 h 1410007"/>
                <a:gd name="connsiteX844" fmla="*/ 1344584 w 1433520"/>
                <a:gd name="connsiteY844" fmla="*/ 555860 h 1410007"/>
                <a:gd name="connsiteX845" fmla="*/ 1345446 w 1433520"/>
                <a:gd name="connsiteY845" fmla="*/ 556076 h 1410007"/>
                <a:gd name="connsiteX846" fmla="*/ 1348028 w 1433520"/>
                <a:gd name="connsiteY846" fmla="*/ 560595 h 1410007"/>
                <a:gd name="connsiteX847" fmla="*/ 1345446 w 1433520"/>
                <a:gd name="connsiteY847" fmla="*/ 558013 h 1410007"/>
                <a:gd name="connsiteX848" fmla="*/ 1344800 w 1433520"/>
                <a:gd name="connsiteY848" fmla="*/ 557367 h 1410007"/>
                <a:gd name="connsiteX849" fmla="*/ 1344154 w 1433520"/>
                <a:gd name="connsiteY849" fmla="*/ 558014 h 1410007"/>
                <a:gd name="connsiteX850" fmla="*/ 1342863 w 1433520"/>
                <a:gd name="connsiteY850" fmla="*/ 556722 h 1410007"/>
                <a:gd name="connsiteX851" fmla="*/ 1343509 w 1433520"/>
                <a:gd name="connsiteY851" fmla="*/ 556076 h 1410007"/>
                <a:gd name="connsiteX852" fmla="*/ 1273783 w 1433520"/>
                <a:gd name="connsiteY852" fmla="*/ 555430 h 1410007"/>
                <a:gd name="connsiteX853" fmla="*/ 1278302 w 1433520"/>
                <a:gd name="connsiteY853" fmla="*/ 555430 h 1410007"/>
                <a:gd name="connsiteX854" fmla="*/ 1273137 w 1433520"/>
                <a:gd name="connsiteY854" fmla="*/ 560595 h 1410007"/>
                <a:gd name="connsiteX855" fmla="*/ 1273783 w 1433520"/>
                <a:gd name="connsiteY855" fmla="*/ 555430 h 1410007"/>
                <a:gd name="connsiteX856" fmla="*/ 1369979 w 1433520"/>
                <a:gd name="connsiteY856" fmla="*/ 555222 h 1410007"/>
                <a:gd name="connsiteX857" fmla="*/ 1371271 w 1433520"/>
                <a:gd name="connsiteY857" fmla="*/ 556514 h 1410007"/>
                <a:gd name="connsiteX858" fmla="*/ 1369979 w 1433520"/>
                <a:gd name="connsiteY858" fmla="*/ 557806 h 1410007"/>
                <a:gd name="connsiteX859" fmla="*/ 1368687 w 1433520"/>
                <a:gd name="connsiteY859" fmla="*/ 556514 h 1410007"/>
                <a:gd name="connsiteX860" fmla="*/ 1369979 w 1433520"/>
                <a:gd name="connsiteY860" fmla="*/ 555222 h 1410007"/>
                <a:gd name="connsiteX861" fmla="*/ 1269165 w 1433520"/>
                <a:gd name="connsiteY861" fmla="*/ 555132 h 1410007"/>
                <a:gd name="connsiteX862" fmla="*/ 1267972 w 1433520"/>
                <a:gd name="connsiteY862" fmla="*/ 555430 h 1410007"/>
                <a:gd name="connsiteX863" fmla="*/ 1265390 w 1433520"/>
                <a:gd name="connsiteY863" fmla="*/ 556076 h 1410007"/>
                <a:gd name="connsiteX864" fmla="*/ 1265185 w 1433520"/>
                <a:gd name="connsiteY864" fmla="*/ 556435 h 1410007"/>
                <a:gd name="connsiteX865" fmla="*/ 1265036 w 1433520"/>
                <a:gd name="connsiteY865" fmla="*/ 556695 h 1410007"/>
                <a:gd name="connsiteX866" fmla="*/ 1266094 w 1433520"/>
                <a:gd name="connsiteY866" fmla="*/ 556435 h 1410007"/>
                <a:gd name="connsiteX867" fmla="*/ 1268794 w 1433520"/>
                <a:gd name="connsiteY867" fmla="*/ 555771 h 1410007"/>
                <a:gd name="connsiteX868" fmla="*/ 1429374 w 1433520"/>
                <a:gd name="connsiteY868" fmla="*/ 550265 h 1410007"/>
                <a:gd name="connsiteX869" fmla="*/ 1430665 w 1433520"/>
                <a:gd name="connsiteY869" fmla="*/ 551557 h 1410007"/>
                <a:gd name="connsiteX870" fmla="*/ 1429374 w 1433520"/>
                <a:gd name="connsiteY870" fmla="*/ 552849 h 1410007"/>
                <a:gd name="connsiteX871" fmla="*/ 1428083 w 1433520"/>
                <a:gd name="connsiteY871" fmla="*/ 551557 h 1410007"/>
                <a:gd name="connsiteX872" fmla="*/ 1429374 w 1433520"/>
                <a:gd name="connsiteY872" fmla="*/ 550265 h 1410007"/>
                <a:gd name="connsiteX873" fmla="*/ 1364813 w 1433520"/>
                <a:gd name="connsiteY873" fmla="*/ 550265 h 1410007"/>
                <a:gd name="connsiteX874" fmla="*/ 1366104 w 1433520"/>
                <a:gd name="connsiteY874" fmla="*/ 552848 h 1410007"/>
                <a:gd name="connsiteX875" fmla="*/ 1364813 w 1433520"/>
                <a:gd name="connsiteY875" fmla="*/ 555430 h 1410007"/>
                <a:gd name="connsiteX876" fmla="*/ 1363522 w 1433520"/>
                <a:gd name="connsiteY876" fmla="*/ 552848 h 1410007"/>
                <a:gd name="connsiteX877" fmla="*/ 1364813 w 1433520"/>
                <a:gd name="connsiteY877" fmla="*/ 550265 h 1410007"/>
                <a:gd name="connsiteX878" fmla="*/ 1358357 w 1433520"/>
                <a:gd name="connsiteY878" fmla="*/ 550265 h 1410007"/>
                <a:gd name="connsiteX879" fmla="*/ 1363522 w 1433520"/>
                <a:gd name="connsiteY879" fmla="*/ 550265 h 1410007"/>
                <a:gd name="connsiteX880" fmla="*/ 1363522 w 1433520"/>
                <a:gd name="connsiteY880" fmla="*/ 550911 h 1410007"/>
                <a:gd name="connsiteX881" fmla="*/ 1363522 w 1433520"/>
                <a:gd name="connsiteY881" fmla="*/ 552848 h 1410007"/>
                <a:gd name="connsiteX882" fmla="*/ 1363522 w 1433520"/>
                <a:gd name="connsiteY882" fmla="*/ 555430 h 1410007"/>
                <a:gd name="connsiteX883" fmla="*/ 1358357 w 1433520"/>
                <a:gd name="connsiteY883" fmla="*/ 550265 h 1410007"/>
                <a:gd name="connsiteX884" fmla="*/ 1278302 w 1433520"/>
                <a:gd name="connsiteY884" fmla="*/ 550265 h 1410007"/>
                <a:gd name="connsiteX885" fmla="*/ 1277656 w 1433520"/>
                <a:gd name="connsiteY885" fmla="*/ 554785 h 1410007"/>
                <a:gd name="connsiteX886" fmla="*/ 1275798 w 1433520"/>
                <a:gd name="connsiteY886" fmla="*/ 555050 h 1410007"/>
                <a:gd name="connsiteX887" fmla="*/ 1273875 w 1433520"/>
                <a:gd name="connsiteY887" fmla="*/ 555325 h 1410007"/>
                <a:gd name="connsiteX888" fmla="*/ 1273783 w 1433520"/>
                <a:gd name="connsiteY888" fmla="*/ 555430 h 1410007"/>
                <a:gd name="connsiteX889" fmla="*/ 1273137 w 1433520"/>
                <a:gd name="connsiteY889" fmla="*/ 555430 h 1410007"/>
                <a:gd name="connsiteX890" fmla="*/ 1273964 w 1433520"/>
                <a:gd name="connsiteY890" fmla="*/ 555223 h 1410007"/>
                <a:gd name="connsiteX891" fmla="*/ 1408987 w 1433520"/>
                <a:gd name="connsiteY891" fmla="*/ 550247 h 1410007"/>
                <a:gd name="connsiteX892" fmla="*/ 1410279 w 1433520"/>
                <a:gd name="connsiteY892" fmla="*/ 551539 h 1410007"/>
                <a:gd name="connsiteX893" fmla="*/ 1408987 w 1433520"/>
                <a:gd name="connsiteY893" fmla="*/ 552831 h 1410007"/>
                <a:gd name="connsiteX894" fmla="*/ 1407695 w 1433520"/>
                <a:gd name="connsiteY894" fmla="*/ 551539 h 1410007"/>
                <a:gd name="connsiteX895" fmla="*/ 1408987 w 1433520"/>
                <a:gd name="connsiteY895" fmla="*/ 550247 h 1410007"/>
                <a:gd name="connsiteX896" fmla="*/ 1279593 w 1433520"/>
                <a:gd name="connsiteY896" fmla="*/ 550056 h 1410007"/>
                <a:gd name="connsiteX897" fmla="*/ 1280884 w 1433520"/>
                <a:gd name="connsiteY897" fmla="*/ 551347 h 1410007"/>
                <a:gd name="connsiteX898" fmla="*/ 1280779 w 1433520"/>
                <a:gd name="connsiteY898" fmla="*/ 551452 h 1410007"/>
                <a:gd name="connsiteX899" fmla="*/ 1280884 w 1433520"/>
                <a:gd name="connsiteY899" fmla="*/ 551557 h 1410007"/>
                <a:gd name="connsiteX900" fmla="*/ 1279593 w 1433520"/>
                <a:gd name="connsiteY900" fmla="*/ 552849 h 1410007"/>
                <a:gd name="connsiteX901" fmla="*/ 1278302 w 1433520"/>
                <a:gd name="connsiteY901" fmla="*/ 551557 h 1410007"/>
                <a:gd name="connsiteX902" fmla="*/ 1278407 w 1433520"/>
                <a:gd name="connsiteY902" fmla="*/ 551452 h 1410007"/>
                <a:gd name="connsiteX903" fmla="*/ 1278302 w 1433520"/>
                <a:gd name="connsiteY903" fmla="*/ 551347 h 1410007"/>
                <a:gd name="connsiteX904" fmla="*/ 1279593 w 1433520"/>
                <a:gd name="connsiteY904" fmla="*/ 550056 h 1410007"/>
                <a:gd name="connsiteX905" fmla="*/ 1278302 w 1433520"/>
                <a:gd name="connsiteY905" fmla="*/ 545100 h 1410007"/>
                <a:gd name="connsiteX906" fmla="*/ 1278302 w 1433520"/>
                <a:gd name="connsiteY906" fmla="*/ 545746 h 1410007"/>
                <a:gd name="connsiteX907" fmla="*/ 1278302 w 1433520"/>
                <a:gd name="connsiteY907" fmla="*/ 547683 h 1410007"/>
                <a:gd name="connsiteX908" fmla="*/ 1278302 w 1433520"/>
                <a:gd name="connsiteY908" fmla="*/ 549620 h 1410007"/>
                <a:gd name="connsiteX909" fmla="*/ 1278302 w 1433520"/>
                <a:gd name="connsiteY909" fmla="*/ 550265 h 1410007"/>
                <a:gd name="connsiteX910" fmla="*/ 1273137 w 1433520"/>
                <a:gd name="connsiteY910" fmla="*/ 550265 h 1410007"/>
                <a:gd name="connsiteX911" fmla="*/ 1278302 w 1433520"/>
                <a:gd name="connsiteY911" fmla="*/ 545100 h 1410007"/>
                <a:gd name="connsiteX912" fmla="*/ 1433520 w 1433520"/>
                <a:gd name="connsiteY912" fmla="*/ 545082 h 1410007"/>
                <a:gd name="connsiteX913" fmla="*/ 1428355 w 1433520"/>
                <a:gd name="connsiteY913" fmla="*/ 550247 h 1410007"/>
                <a:gd name="connsiteX914" fmla="*/ 1433520 w 1433520"/>
                <a:gd name="connsiteY914" fmla="*/ 545082 h 1410007"/>
                <a:gd name="connsiteX915" fmla="*/ 93332 w 1433520"/>
                <a:gd name="connsiteY915" fmla="*/ 544801 h 1410007"/>
                <a:gd name="connsiteX916" fmla="*/ 98497 w 1433520"/>
                <a:gd name="connsiteY916" fmla="*/ 549966 h 1410007"/>
                <a:gd name="connsiteX917" fmla="*/ 93332 w 1433520"/>
                <a:gd name="connsiteY917" fmla="*/ 544801 h 1410007"/>
                <a:gd name="connsiteX918" fmla="*/ 1353839 w 1433520"/>
                <a:gd name="connsiteY918" fmla="*/ 542955 h 1410007"/>
                <a:gd name="connsiteX919" fmla="*/ 1358358 w 1433520"/>
                <a:gd name="connsiteY919" fmla="*/ 544892 h 1410007"/>
                <a:gd name="connsiteX920" fmla="*/ 1353193 w 1433520"/>
                <a:gd name="connsiteY920" fmla="*/ 544892 h 1410007"/>
                <a:gd name="connsiteX921" fmla="*/ 1353839 w 1433520"/>
                <a:gd name="connsiteY921" fmla="*/ 542955 h 1410007"/>
                <a:gd name="connsiteX922" fmla="*/ 1390596 w 1433520"/>
                <a:gd name="connsiteY922" fmla="*/ 539417 h 1410007"/>
                <a:gd name="connsiteX923" fmla="*/ 1390596 w 1433520"/>
                <a:gd name="connsiteY923" fmla="*/ 542202 h 1410007"/>
                <a:gd name="connsiteX924" fmla="*/ 1395928 w 1433520"/>
                <a:gd name="connsiteY924" fmla="*/ 540171 h 1410007"/>
                <a:gd name="connsiteX925" fmla="*/ 1395928 w 1433520"/>
                <a:gd name="connsiteY925" fmla="*/ 539417 h 1410007"/>
                <a:gd name="connsiteX926" fmla="*/ 1390596 w 1433520"/>
                <a:gd name="connsiteY926" fmla="*/ 539417 h 1410007"/>
                <a:gd name="connsiteX927" fmla="*/ 1349588 w 1433520"/>
                <a:gd name="connsiteY927" fmla="*/ 534752 h 1410007"/>
                <a:gd name="connsiteX928" fmla="*/ 1350880 w 1433520"/>
                <a:gd name="connsiteY928" fmla="*/ 536044 h 1410007"/>
                <a:gd name="connsiteX929" fmla="*/ 1349588 w 1433520"/>
                <a:gd name="connsiteY929" fmla="*/ 537336 h 1410007"/>
                <a:gd name="connsiteX930" fmla="*/ 1348363 w 1433520"/>
                <a:gd name="connsiteY930" fmla="*/ 536111 h 1410007"/>
                <a:gd name="connsiteX931" fmla="*/ 1348296 w 1433520"/>
                <a:gd name="connsiteY931" fmla="*/ 536044 h 1410007"/>
                <a:gd name="connsiteX932" fmla="*/ 1348337 w 1433520"/>
                <a:gd name="connsiteY932" fmla="*/ 536004 h 1410007"/>
                <a:gd name="connsiteX933" fmla="*/ 1304126 w 1433520"/>
                <a:gd name="connsiteY933" fmla="*/ 529605 h 1410007"/>
                <a:gd name="connsiteX934" fmla="*/ 1309291 w 1433520"/>
                <a:gd name="connsiteY934" fmla="*/ 529605 h 1410007"/>
                <a:gd name="connsiteX935" fmla="*/ 1309291 w 1433520"/>
                <a:gd name="connsiteY935" fmla="*/ 530251 h 1410007"/>
                <a:gd name="connsiteX936" fmla="*/ 1309291 w 1433520"/>
                <a:gd name="connsiteY936" fmla="*/ 534125 h 1410007"/>
                <a:gd name="connsiteX937" fmla="*/ 1309291 w 1433520"/>
                <a:gd name="connsiteY937" fmla="*/ 534770 h 1410007"/>
                <a:gd name="connsiteX938" fmla="*/ 1304126 w 1433520"/>
                <a:gd name="connsiteY938" fmla="*/ 529605 h 1410007"/>
                <a:gd name="connsiteX939" fmla="*/ 1358627 w 1433520"/>
                <a:gd name="connsiteY939" fmla="*/ 529587 h 1410007"/>
                <a:gd name="connsiteX940" fmla="*/ 1363792 w 1433520"/>
                <a:gd name="connsiteY940" fmla="*/ 534752 h 1410007"/>
                <a:gd name="connsiteX941" fmla="*/ 1358627 w 1433520"/>
                <a:gd name="connsiteY941" fmla="*/ 529587 h 1410007"/>
                <a:gd name="connsiteX942" fmla="*/ 0 w 1433520"/>
                <a:gd name="connsiteY942" fmla="*/ 524527 h 1410007"/>
                <a:gd name="connsiteX943" fmla="*/ 5165 w 1433520"/>
                <a:gd name="connsiteY943" fmla="*/ 524527 h 1410007"/>
                <a:gd name="connsiteX944" fmla="*/ 0 w 1433520"/>
                <a:gd name="connsiteY944" fmla="*/ 524527 h 1410007"/>
                <a:gd name="connsiteX945" fmla="*/ 1414152 w 1433520"/>
                <a:gd name="connsiteY945" fmla="*/ 524422 h 1410007"/>
                <a:gd name="connsiteX946" fmla="*/ 1415444 w 1433520"/>
                <a:gd name="connsiteY946" fmla="*/ 525714 h 1410007"/>
                <a:gd name="connsiteX947" fmla="*/ 1414152 w 1433520"/>
                <a:gd name="connsiteY947" fmla="*/ 527006 h 1410007"/>
                <a:gd name="connsiteX948" fmla="*/ 1412860 w 1433520"/>
                <a:gd name="connsiteY948" fmla="*/ 525714 h 1410007"/>
                <a:gd name="connsiteX949" fmla="*/ 1414152 w 1433520"/>
                <a:gd name="connsiteY949" fmla="*/ 524422 h 1410007"/>
                <a:gd name="connsiteX950" fmla="*/ 1402530 w 1433520"/>
                <a:gd name="connsiteY950" fmla="*/ 524422 h 1410007"/>
                <a:gd name="connsiteX951" fmla="*/ 1407695 w 1433520"/>
                <a:gd name="connsiteY951" fmla="*/ 524422 h 1410007"/>
                <a:gd name="connsiteX952" fmla="*/ 1402530 w 1433520"/>
                <a:gd name="connsiteY952" fmla="*/ 529587 h 1410007"/>
                <a:gd name="connsiteX953" fmla="*/ 1402530 w 1433520"/>
                <a:gd name="connsiteY953" fmla="*/ 524422 h 1410007"/>
                <a:gd name="connsiteX954" fmla="*/ 1338989 w 1433520"/>
                <a:gd name="connsiteY954" fmla="*/ 524232 h 1410007"/>
                <a:gd name="connsiteX955" fmla="*/ 1339142 w 1433520"/>
                <a:gd name="connsiteY955" fmla="*/ 524538 h 1410007"/>
                <a:gd name="connsiteX956" fmla="*/ 1339258 w 1433520"/>
                <a:gd name="connsiteY956" fmla="*/ 524422 h 1410007"/>
                <a:gd name="connsiteX957" fmla="*/ 1340550 w 1433520"/>
                <a:gd name="connsiteY957" fmla="*/ 525714 h 1410007"/>
                <a:gd name="connsiteX958" fmla="*/ 1340003 w 1433520"/>
                <a:gd name="connsiteY958" fmla="*/ 526261 h 1410007"/>
                <a:gd name="connsiteX959" fmla="*/ 1340280 w 1433520"/>
                <a:gd name="connsiteY959" fmla="*/ 526815 h 1410007"/>
                <a:gd name="connsiteX960" fmla="*/ 1340228 w 1433520"/>
                <a:gd name="connsiteY960" fmla="*/ 526919 h 1410007"/>
                <a:gd name="connsiteX961" fmla="*/ 1340280 w 1433520"/>
                <a:gd name="connsiteY961" fmla="*/ 527023 h 1410007"/>
                <a:gd name="connsiteX962" fmla="*/ 1338990 w 1433520"/>
                <a:gd name="connsiteY962" fmla="*/ 529605 h 1410007"/>
                <a:gd name="connsiteX963" fmla="*/ 1342863 w 1433520"/>
                <a:gd name="connsiteY963" fmla="*/ 529605 h 1410007"/>
                <a:gd name="connsiteX964" fmla="*/ 1342863 w 1433520"/>
                <a:gd name="connsiteY964" fmla="*/ 534770 h 1410007"/>
                <a:gd name="connsiteX965" fmla="*/ 1337698 w 1433520"/>
                <a:gd name="connsiteY965" fmla="*/ 529605 h 1410007"/>
                <a:gd name="connsiteX966" fmla="*/ 1338989 w 1433520"/>
                <a:gd name="connsiteY966" fmla="*/ 529605 h 1410007"/>
                <a:gd name="connsiteX967" fmla="*/ 1337698 w 1433520"/>
                <a:gd name="connsiteY967" fmla="*/ 527023 h 1410007"/>
                <a:gd name="connsiteX968" fmla="*/ 1337750 w 1433520"/>
                <a:gd name="connsiteY968" fmla="*/ 526919 h 1410007"/>
                <a:gd name="connsiteX969" fmla="*/ 1337698 w 1433520"/>
                <a:gd name="connsiteY969" fmla="*/ 526815 h 1410007"/>
                <a:gd name="connsiteX970" fmla="*/ 1338059 w 1433520"/>
                <a:gd name="connsiteY970" fmla="*/ 526093 h 1410007"/>
                <a:gd name="connsiteX971" fmla="*/ 1337698 w 1433520"/>
                <a:gd name="connsiteY971" fmla="*/ 525732 h 1410007"/>
                <a:gd name="connsiteX972" fmla="*/ 1338781 w 1433520"/>
                <a:gd name="connsiteY972" fmla="*/ 524648 h 1410007"/>
                <a:gd name="connsiteX973" fmla="*/ 60687 w 1433520"/>
                <a:gd name="connsiteY973" fmla="*/ 519362 h 1410007"/>
                <a:gd name="connsiteX974" fmla="*/ 61978 w 1433520"/>
                <a:gd name="connsiteY974" fmla="*/ 520654 h 1410007"/>
                <a:gd name="connsiteX975" fmla="*/ 60687 w 1433520"/>
                <a:gd name="connsiteY975" fmla="*/ 521946 h 1410007"/>
                <a:gd name="connsiteX976" fmla="*/ 59758 w 1433520"/>
                <a:gd name="connsiteY976" fmla="*/ 521016 h 1410007"/>
                <a:gd name="connsiteX977" fmla="*/ 59396 w 1433520"/>
                <a:gd name="connsiteY977" fmla="*/ 520654 h 1410007"/>
                <a:gd name="connsiteX978" fmla="*/ 59758 w 1433520"/>
                <a:gd name="connsiteY978" fmla="*/ 520292 h 1410007"/>
                <a:gd name="connsiteX979" fmla="*/ 1332533 w 1433520"/>
                <a:gd name="connsiteY979" fmla="*/ 519275 h 1410007"/>
                <a:gd name="connsiteX980" fmla="*/ 1337698 w 1433520"/>
                <a:gd name="connsiteY980" fmla="*/ 519275 h 1410007"/>
                <a:gd name="connsiteX981" fmla="*/ 1337698 w 1433520"/>
                <a:gd name="connsiteY981" fmla="*/ 524440 h 1410007"/>
                <a:gd name="connsiteX982" fmla="*/ 1332533 w 1433520"/>
                <a:gd name="connsiteY982" fmla="*/ 519275 h 1410007"/>
                <a:gd name="connsiteX983" fmla="*/ 1327368 w 1433520"/>
                <a:gd name="connsiteY983" fmla="*/ 519275 h 1410007"/>
                <a:gd name="connsiteX984" fmla="*/ 1330890 w 1433520"/>
                <a:gd name="connsiteY984" fmla="*/ 519275 h 1410007"/>
                <a:gd name="connsiteX985" fmla="*/ 1332533 w 1433520"/>
                <a:gd name="connsiteY985" fmla="*/ 519275 h 1410007"/>
                <a:gd name="connsiteX986" fmla="*/ 1332209 w 1433520"/>
                <a:gd name="connsiteY986" fmla="*/ 519599 h 1410007"/>
                <a:gd name="connsiteX987" fmla="*/ 1333590 w 1433520"/>
                <a:gd name="connsiteY987" fmla="*/ 519939 h 1410007"/>
                <a:gd name="connsiteX988" fmla="*/ 1336289 w 1433520"/>
                <a:gd name="connsiteY988" fmla="*/ 524584 h 1410007"/>
                <a:gd name="connsiteX989" fmla="*/ 1336289 w 1433520"/>
                <a:gd name="connsiteY989" fmla="*/ 529892 h 1410007"/>
                <a:gd name="connsiteX990" fmla="*/ 1341689 w 1433520"/>
                <a:gd name="connsiteY990" fmla="*/ 535201 h 1410007"/>
                <a:gd name="connsiteX991" fmla="*/ 1347089 w 1433520"/>
                <a:gd name="connsiteY991" fmla="*/ 535201 h 1410007"/>
                <a:gd name="connsiteX992" fmla="*/ 1352488 w 1433520"/>
                <a:gd name="connsiteY992" fmla="*/ 540509 h 1410007"/>
                <a:gd name="connsiteX993" fmla="*/ 1352488 w 1433520"/>
                <a:gd name="connsiteY993" fmla="*/ 545818 h 1410007"/>
                <a:gd name="connsiteX994" fmla="*/ 1357888 w 1433520"/>
                <a:gd name="connsiteY994" fmla="*/ 545818 h 1410007"/>
                <a:gd name="connsiteX995" fmla="*/ 1357888 w 1433520"/>
                <a:gd name="connsiteY995" fmla="*/ 551126 h 1410007"/>
                <a:gd name="connsiteX996" fmla="*/ 1363287 w 1433520"/>
                <a:gd name="connsiteY996" fmla="*/ 556435 h 1410007"/>
                <a:gd name="connsiteX997" fmla="*/ 1363809 w 1433520"/>
                <a:gd name="connsiteY997" fmla="*/ 556435 h 1410007"/>
                <a:gd name="connsiteX998" fmla="*/ 1364813 w 1433520"/>
                <a:gd name="connsiteY998" fmla="*/ 555430 h 1410007"/>
                <a:gd name="connsiteX999" fmla="*/ 1365817 w 1433520"/>
                <a:gd name="connsiteY999" fmla="*/ 556435 h 1410007"/>
                <a:gd name="connsiteX1000" fmla="*/ 1368687 w 1433520"/>
                <a:gd name="connsiteY1000" fmla="*/ 556435 h 1410007"/>
                <a:gd name="connsiteX1001" fmla="*/ 1368687 w 1433520"/>
                <a:gd name="connsiteY1001" fmla="*/ 556514 h 1410007"/>
                <a:gd name="connsiteX1002" fmla="*/ 1368687 w 1433520"/>
                <a:gd name="connsiteY1002" fmla="*/ 560595 h 1410007"/>
                <a:gd name="connsiteX1003" fmla="*/ 1368687 w 1433520"/>
                <a:gd name="connsiteY1003" fmla="*/ 561080 h 1410007"/>
                <a:gd name="connsiteX1004" fmla="*/ 1368687 w 1433520"/>
                <a:gd name="connsiteY1004" fmla="*/ 561743 h 1410007"/>
                <a:gd name="connsiteX1005" fmla="*/ 1368687 w 1433520"/>
                <a:gd name="connsiteY1005" fmla="*/ 564397 h 1410007"/>
                <a:gd name="connsiteX1006" fmla="*/ 1368687 w 1433520"/>
                <a:gd name="connsiteY1006" fmla="*/ 565115 h 1410007"/>
                <a:gd name="connsiteX1007" fmla="*/ 1368687 w 1433520"/>
                <a:gd name="connsiteY1007" fmla="*/ 565760 h 1410007"/>
                <a:gd name="connsiteX1008" fmla="*/ 1368687 w 1433520"/>
                <a:gd name="connsiteY1008" fmla="*/ 567052 h 1410007"/>
                <a:gd name="connsiteX1009" fmla="*/ 1368687 w 1433520"/>
                <a:gd name="connsiteY1009" fmla="*/ 571697 h 1410007"/>
                <a:gd name="connsiteX1010" fmla="*/ 1368687 w 1433520"/>
                <a:gd name="connsiteY1010" fmla="*/ 572360 h 1410007"/>
                <a:gd name="connsiteX1011" fmla="*/ 1363287 w 1433520"/>
                <a:gd name="connsiteY1011" fmla="*/ 577669 h 1410007"/>
                <a:gd name="connsiteX1012" fmla="*/ 1357888 w 1433520"/>
                <a:gd name="connsiteY1012" fmla="*/ 577669 h 1410007"/>
                <a:gd name="connsiteX1013" fmla="*/ 1352488 w 1433520"/>
                <a:gd name="connsiteY1013" fmla="*/ 577669 h 1410007"/>
                <a:gd name="connsiteX1014" fmla="*/ 1347089 w 1433520"/>
                <a:gd name="connsiteY1014" fmla="*/ 577669 h 1410007"/>
                <a:gd name="connsiteX1015" fmla="*/ 1336289 w 1433520"/>
                <a:gd name="connsiteY1015" fmla="*/ 577669 h 1410007"/>
                <a:gd name="connsiteX1016" fmla="*/ 1341689 w 1433520"/>
                <a:gd name="connsiteY1016" fmla="*/ 582977 h 1410007"/>
                <a:gd name="connsiteX1017" fmla="*/ 1341689 w 1433520"/>
                <a:gd name="connsiteY1017" fmla="*/ 588286 h 1410007"/>
                <a:gd name="connsiteX1018" fmla="*/ 1341689 w 1433520"/>
                <a:gd name="connsiteY1018" fmla="*/ 593594 h 1410007"/>
                <a:gd name="connsiteX1019" fmla="*/ 1347089 w 1433520"/>
                <a:gd name="connsiteY1019" fmla="*/ 593594 h 1410007"/>
                <a:gd name="connsiteX1020" fmla="*/ 1345978 w 1433520"/>
                <a:gd name="connsiteY1020" fmla="*/ 593958 h 1410007"/>
                <a:gd name="connsiteX1021" fmla="*/ 1345064 w 1433520"/>
                <a:gd name="connsiteY1021" fmla="*/ 594258 h 1410007"/>
                <a:gd name="connsiteX1022" fmla="*/ 1347089 w 1433520"/>
                <a:gd name="connsiteY1022" fmla="*/ 598903 h 1410007"/>
                <a:gd name="connsiteX1023" fmla="*/ 1347089 w 1433520"/>
                <a:gd name="connsiteY1023" fmla="*/ 604211 h 1410007"/>
                <a:gd name="connsiteX1024" fmla="*/ 1341689 w 1433520"/>
                <a:gd name="connsiteY1024" fmla="*/ 609520 h 1410007"/>
                <a:gd name="connsiteX1025" fmla="*/ 1336289 w 1433520"/>
                <a:gd name="connsiteY1025" fmla="*/ 609520 h 1410007"/>
                <a:gd name="connsiteX1026" fmla="*/ 1333590 w 1433520"/>
                <a:gd name="connsiteY1026" fmla="*/ 612174 h 1410007"/>
                <a:gd name="connsiteX1027" fmla="*/ 1332533 w 1433520"/>
                <a:gd name="connsiteY1027" fmla="*/ 613212 h 1410007"/>
                <a:gd name="connsiteX1028" fmla="*/ 1332533 w 1433520"/>
                <a:gd name="connsiteY1028" fmla="*/ 614828 h 1410007"/>
                <a:gd name="connsiteX1029" fmla="*/ 1331581 w 1433520"/>
                <a:gd name="connsiteY1029" fmla="*/ 614148 h 1410007"/>
                <a:gd name="connsiteX1030" fmla="*/ 1330890 w 1433520"/>
                <a:gd name="connsiteY1030" fmla="*/ 614828 h 1410007"/>
                <a:gd name="connsiteX1031" fmla="*/ 1330890 w 1433520"/>
                <a:gd name="connsiteY1031" fmla="*/ 613654 h 1410007"/>
                <a:gd name="connsiteX1032" fmla="*/ 1328014 w 1433520"/>
                <a:gd name="connsiteY1032" fmla="*/ 611600 h 1410007"/>
                <a:gd name="connsiteX1033" fmla="*/ 1327838 w 1433520"/>
                <a:gd name="connsiteY1033" fmla="*/ 609663 h 1410007"/>
                <a:gd name="connsiteX1034" fmla="*/ 1327368 w 1433520"/>
                <a:gd name="connsiteY1034" fmla="*/ 609663 h 1410007"/>
                <a:gd name="connsiteX1035" fmla="*/ 1327368 w 1433520"/>
                <a:gd name="connsiteY1035" fmla="*/ 609017 h 1410007"/>
                <a:gd name="connsiteX1036" fmla="*/ 1327368 w 1433520"/>
                <a:gd name="connsiteY1036" fmla="*/ 605563 h 1410007"/>
                <a:gd name="connsiteX1037" fmla="*/ 1326165 w 1433520"/>
                <a:gd name="connsiteY1037" fmla="*/ 604211 h 1410007"/>
                <a:gd name="connsiteX1038" fmla="*/ 1325518 w 1433520"/>
                <a:gd name="connsiteY1038" fmla="*/ 599122 h 1410007"/>
                <a:gd name="connsiteX1039" fmla="*/ 1325490 w 1433520"/>
                <a:gd name="connsiteY1039" fmla="*/ 598903 h 1410007"/>
                <a:gd name="connsiteX1040" fmla="*/ 1324815 w 1433520"/>
                <a:gd name="connsiteY1040" fmla="*/ 598239 h 1410007"/>
                <a:gd name="connsiteX1041" fmla="*/ 1322230 w 1433520"/>
                <a:gd name="connsiteY1041" fmla="*/ 595697 h 1410007"/>
                <a:gd name="connsiteX1042" fmla="*/ 1320090 w 1433520"/>
                <a:gd name="connsiteY1042" fmla="*/ 593594 h 1410007"/>
                <a:gd name="connsiteX1043" fmla="*/ 1320090 w 1433520"/>
                <a:gd name="connsiteY1043" fmla="*/ 590765 h 1410007"/>
                <a:gd name="connsiteX1044" fmla="*/ 1319621 w 1433520"/>
                <a:gd name="connsiteY1044" fmla="*/ 590295 h 1410007"/>
                <a:gd name="connsiteX1045" fmla="*/ 1320090 w 1433520"/>
                <a:gd name="connsiteY1045" fmla="*/ 589826 h 1410007"/>
                <a:gd name="connsiteX1046" fmla="*/ 1320090 w 1433520"/>
                <a:gd name="connsiteY1046" fmla="*/ 588949 h 1410007"/>
                <a:gd name="connsiteX1047" fmla="*/ 1320090 w 1433520"/>
                <a:gd name="connsiteY1047" fmla="*/ 588286 h 1410007"/>
                <a:gd name="connsiteX1048" fmla="*/ 1314691 w 1433520"/>
                <a:gd name="connsiteY1048" fmla="*/ 588286 h 1410007"/>
                <a:gd name="connsiteX1049" fmla="*/ 1309291 w 1433520"/>
                <a:gd name="connsiteY1049" fmla="*/ 588286 h 1410007"/>
                <a:gd name="connsiteX1050" fmla="*/ 1298492 w 1433520"/>
                <a:gd name="connsiteY1050" fmla="*/ 593594 h 1410007"/>
                <a:gd name="connsiteX1051" fmla="*/ 1293092 w 1433520"/>
                <a:gd name="connsiteY1051" fmla="*/ 593594 h 1410007"/>
                <a:gd name="connsiteX1052" fmla="*/ 1287693 w 1433520"/>
                <a:gd name="connsiteY1052" fmla="*/ 598903 h 1410007"/>
                <a:gd name="connsiteX1053" fmla="*/ 1282293 w 1433520"/>
                <a:gd name="connsiteY1053" fmla="*/ 598903 h 1410007"/>
                <a:gd name="connsiteX1054" fmla="*/ 1271494 w 1433520"/>
                <a:gd name="connsiteY1054" fmla="*/ 598903 h 1410007"/>
                <a:gd name="connsiteX1055" fmla="*/ 1266094 w 1433520"/>
                <a:gd name="connsiteY1055" fmla="*/ 598903 h 1410007"/>
                <a:gd name="connsiteX1056" fmla="*/ 1260694 w 1433520"/>
                <a:gd name="connsiteY1056" fmla="*/ 598903 h 1410007"/>
                <a:gd name="connsiteX1057" fmla="*/ 1255295 w 1433520"/>
                <a:gd name="connsiteY1057" fmla="*/ 598903 h 1410007"/>
                <a:gd name="connsiteX1058" fmla="*/ 1249895 w 1433520"/>
                <a:gd name="connsiteY1058" fmla="*/ 598903 h 1410007"/>
                <a:gd name="connsiteX1059" fmla="*/ 1249895 w 1433520"/>
                <a:gd name="connsiteY1059" fmla="*/ 594814 h 1410007"/>
                <a:gd name="connsiteX1060" fmla="*/ 1249895 w 1433520"/>
                <a:gd name="connsiteY1060" fmla="*/ 594258 h 1410007"/>
                <a:gd name="connsiteX1061" fmla="*/ 1249895 w 1433520"/>
                <a:gd name="connsiteY1061" fmla="*/ 594168 h 1410007"/>
                <a:gd name="connsiteX1062" fmla="*/ 1249895 w 1433520"/>
                <a:gd name="connsiteY1062" fmla="*/ 593594 h 1410007"/>
                <a:gd name="connsiteX1063" fmla="*/ 1249895 w 1433520"/>
                <a:gd name="connsiteY1063" fmla="*/ 592931 h 1410007"/>
                <a:gd name="connsiteX1064" fmla="*/ 1249895 w 1433520"/>
                <a:gd name="connsiteY1064" fmla="*/ 590295 h 1410007"/>
                <a:gd name="connsiteX1065" fmla="*/ 1249895 w 1433520"/>
                <a:gd name="connsiteY1065" fmla="*/ 589003 h 1410007"/>
                <a:gd name="connsiteX1066" fmla="*/ 1249895 w 1433520"/>
                <a:gd name="connsiteY1066" fmla="*/ 588286 h 1410007"/>
                <a:gd name="connsiteX1067" fmla="*/ 1249895 w 1433520"/>
                <a:gd name="connsiteY1067" fmla="*/ 586421 h 1410007"/>
                <a:gd name="connsiteX1068" fmla="*/ 1249895 w 1433520"/>
                <a:gd name="connsiteY1068" fmla="*/ 585631 h 1410007"/>
                <a:gd name="connsiteX1069" fmla="*/ 1249895 w 1433520"/>
                <a:gd name="connsiteY1069" fmla="*/ 584484 h 1410007"/>
                <a:gd name="connsiteX1070" fmla="*/ 1249895 w 1433520"/>
                <a:gd name="connsiteY1070" fmla="*/ 583838 h 1410007"/>
                <a:gd name="connsiteX1071" fmla="*/ 1249895 w 1433520"/>
                <a:gd name="connsiteY1071" fmla="*/ 582977 h 1410007"/>
                <a:gd name="connsiteX1072" fmla="*/ 1249895 w 1433520"/>
                <a:gd name="connsiteY1072" fmla="*/ 582314 h 1410007"/>
                <a:gd name="connsiteX1073" fmla="*/ 1249895 w 1433520"/>
                <a:gd name="connsiteY1073" fmla="*/ 578673 h 1410007"/>
                <a:gd name="connsiteX1074" fmla="*/ 1249895 w 1433520"/>
                <a:gd name="connsiteY1074" fmla="*/ 578463 h 1410007"/>
                <a:gd name="connsiteX1075" fmla="*/ 1249895 w 1433520"/>
                <a:gd name="connsiteY1075" fmla="*/ 578027 h 1410007"/>
                <a:gd name="connsiteX1076" fmla="*/ 1249895 w 1433520"/>
                <a:gd name="connsiteY1076" fmla="*/ 577818 h 1410007"/>
                <a:gd name="connsiteX1077" fmla="*/ 1249895 w 1433520"/>
                <a:gd name="connsiteY1077" fmla="*/ 577669 h 1410007"/>
                <a:gd name="connsiteX1078" fmla="*/ 1249895 w 1433520"/>
                <a:gd name="connsiteY1078" fmla="*/ 577005 h 1410007"/>
                <a:gd name="connsiteX1079" fmla="*/ 1249895 w 1433520"/>
                <a:gd name="connsiteY1079" fmla="*/ 576091 h 1410007"/>
                <a:gd name="connsiteX1080" fmla="*/ 1249895 w 1433520"/>
                <a:gd name="connsiteY1080" fmla="*/ 573508 h 1410007"/>
                <a:gd name="connsiteX1081" fmla="*/ 1249895 w 1433520"/>
                <a:gd name="connsiteY1081" fmla="*/ 573298 h 1410007"/>
                <a:gd name="connsiteX1082" fmla="*/ 1249895 w 1433520"/>
                <a:gd name="connsiteY1082" fmla="*/ 572360 h 1410007"/>
                <a:gd name="connsiteX1083" fmla="*/ 1251231 w 1433520"/>
                <a:gd name="connsiteY1083" fmla="*/ 572173 h 1410007"/>
                <a:gd name="connsiteX1084" fmla="*/ 1255115 w 1433520"/>
                <a:gd name="connsiteY1084" fmla="*/ 568287 h 1410007"/>
                <a:gd name="connsiteX1085" fmla="*/ 1255295 w 1433520"/>
                <a:gd name="connsiteY1085" fmla="*/ 567052 h 1410007"/>
                <a:gd name="connsiteX1086" fmla="*/ 1255295 w 1433520"/>
                <a:gd name="connsiteY1086" fmla="*/ 561743 h 1410007"/>
                <a:gd name="connsiteX1087" fmla="*/ 1257642 w 1433520"/>
                <a:gd name="connsiteY1087" fmla="*/ 561743 h 1410007"/>
                <a:gd name="connsiteX1088" fmla="*/ 1260694 w 1433520"/>
                <a:gd name="connsiteY1088" fmla="*/ 561743 h 1410007"/>
                <a:gd name="connsiteX1089" fmla="*/ 1261362 w 1433520"/>
                <a:gd name="connsiteY1089" fmla="*/ 560595 h 1410007"/>
                <a:gd name="connsiteX1090" fmla="*/ 1262807 w 1433520"/>
                <a:gd name="connsiteY1090" fmla="*/ 558108 h 1410007"/>
                <a:gd name="connsiteX1091" fmla="*/ 1262807 w 1433520"/>
                <a:gd name="connsiteY1091" fmla="*/ 556076 h 1410007"/>
                <a:gd name="connsiteX1092" fmla="*/ 1262807 w 1433520"/>
                <a:gd name="connsiteY1092" fmla="*/ 555430 h 1410007"/>
                <a:gd name="connsiteX1093" fmla="*/ 1267972 w 1433520"/>
                <a:gd name="connsiteY1093" fmla="*/ 550265 h 1410007"/>
                <a:gd name="connsiteX1094" fmla="*/ 1273137 w 1433520"/>
                <a:gd name="connsiteY1094" fmla="*/ 550265 h 1410007"/>
                <a:gd name="connsiteX1095" fmla="*/ 1272645 w 1433520"/>
                <a:gd name="connsiteY1095" fmla="*/ 551126 h 1410007"/>
                <a:gd name="connsiteX1096" fmla="*/ 1276893 w 1433520"/>
                <a:gd name="connsiteY1096" fmla="*/ 551126 h 1410007"/>
                <a:gd name="connsiteX1097" fmla="*/ 1271494 w 1433520"/>
                <a:gd name="connsiteY1097" fmla="*/ 561743 h 1410007"/>
                <a:gd name="connsiteX1098" fmla="*/ 1271494 w 1433520"/>
                <a:gd name="connsiteY1098" fmla="*/ 567052 h 1410007"/>
                <a:gd name="connsiteX1099" fmla="*/ 1271494 w 1433520"/>
                <a:gd name="connsiteY1099" fmla="*/ 572360 h 1410007"/>
                <a:gd name="connsiteX1100" fmla="*/ 1271494 w 1433520"/>
                <a:gd name="connsiteY1100" fmla="*/ 577669 h 1410007"/>
                <a:gd name="connsiteX1101" fmla="*/ 1273137 w 1433520"/>
                <a:gd name="connsiteY1101" fmla="*/ 577669 h 1410007"/>
                <a:gd name="connsiteX1102" fmla="*/ 1273137 w 1433520"/>
                <a:gd name="connsiteY1102" fmla="*/ 574154 h 1410007"/>
                <a:gd name="connsiteX1103" fmla="*/ 1273137 w 1433520"/>
                <a:gd name="connsiteY1103" fmla="*/ 573508 h 1410007"/>
                <a:gd name="connsiteX1104" fmla="*/ 1273790 w 1433520"/>
                <a:gd name="connsiteY1104" fmla="*/ 573671 h 1410007"/>
                <a:gd name="connsiteX1105" fmla="*/ 1273189 w 1433520"/>
                <a:gd name="connsiteY1105" fmla="*/ 573328 h 1410007"/>
                <a:gd name="connsiteX1106" fmla="*/ 1273137 w 1433520"/>
                <a:gd name="connsiteY1106" fmla="*/ 573508 h 1410007"/>
                <a:gd name="connsiteX1107" fmla="*/ 1273137 w 1433520"/>
                <a:gd name="connsiteY1107" fmla="*/ 573298 h 1410007"/>
                <a:gd name="connsiteX1108" fmla="*/ 1273137 w 1433520"/>
                <a:gd name="connsiteY1108" fmla="*/ 566729 h 1410007"/>
                <a:gd name="connsiteX1109" fmla="*/ 1273137 w 1433520"/>
                <a:gd name="connsiteY1109" fmla="*/ 565760 h 1410007"/>
                <a:gd name="connsiteX1110" fmla="*/ 1273276 w 1433520"/>
                <a:gd name="connsiteY1110" fmla="*/ 565830 h 1410007"/>
                <a:gd name="connsiteX1111" fmla="*/ 1273137 w 1433520"/>
                <a:gd name="connsiteY1111" fmla="*/ 565551 h 1410007"/>
                <a:gd name="connsiteX1112" fmla="*/ 1275074 w 1433520"/>
                <a:gd name="connsiteY1112" fmla="*/ 566520 h 1410007"/>
                <a:gd name="connsiteX1113" fmla="*/ 1275022 w 1433520"/>
                <a:gd name="connsiteY1113" fmla="*/ 566702 h 1410007"/>
                <a:gd name="connsiteX1114" fmla="*/ 1275074 w 1433520"/>
                <a:gd name="connsiteY1114" fmla="*/ 566729 h 1410007"/>
                <a:gd name="connsiteX1115" fmla="*/ 1274584 w 1433520"/>
                <a:gd name="connsiteY1115" fmla="*/ 568444 h 1410007"/>
                <a:gd name="connsiteX1116" fmla="*/ 1275074 w 1433520"/>
                <a:gd name="connsiteY1116" fmla="*/ 569425 h 1410007"/>
                <a:gd name="connsiteX1117" fmla="*/ 1273277 w 1433520"/>
                <a:gd name="connsiteY1117" fmla="*/ 573018 h 1410007"/>
                <a:gd name="connsiteX1118" fmla="*/ 1273193 w 1433520"/>
                <a:gd name="connsiteY1118" fmla="*/ 573312 h 1410007"/>
                <a:gd name="connsiteX1119" fmla="*/ 1275720 w 1433520"/>
                <a:gd name="connsiteY1119" fmla="*/ 573944 h 1410007"/>
                <a:gd name="connsiteX1120" fmla="*/ 1276424 w 1433520"/>
                <a:gd name="connsiteY1120" fmla="*/ 575176 h 1410007"/>
                <a:gd name="connsiteX1121" fmla="*/ 1276246 w 1433520"/>
                <a:gd name="connsiteY1121" fmla="*/ 575075 h 1410007"/>
                <a:gd name="connsiteX1122" fmla="*/ 1278182 w 1433520"/>
                <a:gd name="connsiteY1122" fmla="*/ 578463 h 1410007"/>
                <a:gd name="connsiteX1123" fmla="*/ 1278234 w 1433520"/>
                <a:gd name="connsiteY1123" fmla="*/ 578553 h 1410007"/>
                <a:gd name="connsiteX1124" fmla="*/ 1278301 w 1433520"/>
                <a:gd name="connsiteY1124" fmla="*/ 578463 h 1410007"/>
                <a:gd name="connsiteX1125" fmla="*/ 1278301 w 1433520"/>
                <a:gd name="connsiteY1125" fmla="*/ 578671 h 1410007"/>
                <a:gd name="connsiteX1126" fmla="*/ 1278302 w 1433520"/>
                <a:gd name="connsiteY1126" fmla="*/ 578673 h 1410007"/>
                <a:gd name="connsiteX1127" fmla="*/ 1278301 w 1433520"/>
                <a:gd name="connsiteY1127" fmla="*/ 578673 h 1410007"/>
                <a:gd name="connsiteX1128" fmla="*/ 1278301 w 1433520"/>
                <a:gd name="connsiteY1128" fmla="*/ 579109 h 1410007"/>
                <a:gd name="connsiteX1129" fmla="*/ 1278301 w 1433520"/>
                <a:gd name="connsiteY1129" fmla="*/ 582977 h 1410007"/>
                <a:gd name="connsiteX1130" fmla="*/ 1278302 w 1433520"/>
                <a:gd name="connsiteY1130" fmla="*/ 582977 h 1410007"/>
                <a:gd name="connsiteX1131" fmla="*/ 1287693 w 1433520"/>
                <a:gd name="connsiteY1131" fmla="*/ 582977 h 1410007"/>
                <a:gd name="connsiteX1132" fmla="*/ 1293092 w 1433520"/>
                <a:gd name="connsiteY1132" fmla="*/ 582977 h 1410007"/>
                <a:gd name="connsiteX1133" fmla="*/ 1294541 w 1433520"/>
                <a:gd name="connsiteY1133" fmla="*/ 582977 h 1410007"/>
                <a:gd name="connsiteX1134" fmla="*/ 1298492 w 1433520"/>
                <a:gd name="connsiteY1134" fmla="*/ 579520 h 1410007"/>
                <a:gd name="connsiteX1135" fmla="*/ 1298492 w 1433520"/>
                <a:gd name="connsiteY1135" fmla="*/ 578332 h 1410007"/>
                <a:gd name="connsiteX1136" fmla="*/ 1298492 w 1433520"/>
                <a:gd name="connsiteY1136" fmla="*/ 577669 h 1410007"/>
                <a:gd name="connsiteX1137" fmla="*/ 1303891 w 1433520"/>
                <a:gd name="connsiteY1137" fmla="*/ 577669 h 1410007"/>
                <a:gd name="connsiteX1138" fmla="*/ 1309291 w 1433520"/>
                <a:gd name="connsiteY1138" fmla="*/ 577669 h 1410007"/>
                <a:gd name="connsiteX1139" fmla="*/ 1309291 w 1433520"/>
                <a:gd name="connsiteY1139" fmla="*/ 576091 h 1410007"/>
                <a:gd name="connsiteX1140" fmla="*/ 1309291 w 1433520"/>
                <a:gd name="connsiteY1140" fmla="*/ 574154 h 1410007"/>
                <a:gd name="connsiteX1141" fmla="*/ 1309291 w 1433520"/>
                <a:gd name="connsiteY1141" fmla="*/ 573944 h 1410007"/>
                <a:gd name="connsiteX1142" fmla="*/ 1309291 w 1433520"/>
                <a:gd name="connsiteY1142" fmla="*/ 573508 h 1410007"/>
                <a:gd name="connsiteX1143" fmla="*/ 1309291 w 1433520"/>
                <a:gd name="connsiteY1143" fmla="*/ 573298 h 1410007"/>
                <a:gd name="connsiteX1144" fmla="*/ 1309291 w 1433520"/>
                <a:gd name="connsiteY1144" fmla="*/ 573024 h 1410007"/>
                <a:gd name="connsiteX1145" fmla="*/ 1309291 w 1433520"/>
                <a:gd name="connsiteY1145" fmla="*/ 572360 h 1410007"/>
                <a:gd name="connsiteX1146" fmla="*/ 1307071 w 1433520"/>
                <a:gd name="connsiteY1146" fmla="*/ 570177 h 1410007"/>
                <a:gd name="connsiteX1147" fmla="*/ 1309291 w 1433520"/>
                <a:gd name="connsiteY1147" fmla="*/ 573508 h 1410007"/>
                <a:gd name="connsiteX1148" fmla="*/ 1304126 w 1433520"/>
                <a:gd name="connsiteY1148" fmla="*/ 573508 h 1410007"/>
                <a:gd name="connsiteX1149" fmla="*/ 1304126 w 1433520"/>
                <a:gd name="connsiteY1149" fmla="*/ 569634 h 1410007"/>
                <a:gd name="connsiteX1150" fmla="*/ 1304126 w 1433520"/>
                <a:gd name="connsiteY1150" fmla="*/ 567282 h 1410007"/>
                <a:gd name="connsiteX1151" fmla="*/ 1303891 w 1433520"/>
                <a:gd name="connsiteY1151" fmla="*/ 567052 h 1410007"/>
                <a:gd name="connsiteX1152" fmla="*/ 1298492 w 1433520"/>
                <a:gd name="connsiteY1152" fmla="*/ 567052 h 1410007"/>
                <a:gd name="connsiteX1153" fmla="*/ 1298492 w 1433520"/>
                <a:gd name="connsiteY1153" fmla="*/ 561743 h 1410007"/>
                <a:gd name="connsiteX1154" fmla="*/ 1293092 w 1433520"/>
                <a:gd name="connsiteY1154" fmla="*/ 556435 h 1410007"/>
                <a:gd name="connsiteX1155" fmla="*/ 1293092 w 1433520"/>
                <a:gd name="connsiteY1155" fmla="*/ 554725 h 1410007"/>
                <a:gd name="connsiteX1156" fmla="*/ 1290569 w 1433520"/>
                <a:gd name="connsiteY1156" fmla="*/ 552202 h 1410007"/>
                <a:gd name="connsiteX1157" fmla="*/ 1289923 w 1433520"/>
                <a:gd name="connsiteY1157" fmla="*/ 552849 h 1410007"/>
                <a:gd name="connsiteX1158" fmla="*/ 1288632 w 1433520"/>
                <a:gd name="connsiteY1158" fmla="*/ 551557 h 1410007"/>
                <a:gd name="connsiteX1159" fmla="*/ 1289063 w 1433520"/>
                <a:gd name="connsiteY1159" fmla="*/ 551126 h 1410007"/>
                <a:gd name="connsiteX1160" fmla="*/ 1287693 w 1433520"/>
                <a:gd name="connsiteY1160" fmla="*/ 551126 h 1410007"/>
                <a:gd name="connsiteX1161" fmla="*/ 1288632 w 1433520"/>
                <a:gd name="connsiteY1161" fmla="*/ 548355 h 1410007"/>
                <a:gd name="connsiteX1162" fmla="*/ 1288632 w 1433520"/>
                <a:gd name="connsiteY1162" fmla="*/ 547683 h 1410007"/>
                <a:gd name="connsiteX1163" fmla="*/ 1288632 w 1433520"/>
                <a:gd name="connsiteY1163" fmla="*/ 547475 h 1410007"/>
                <a:gd name="connsiteX1164" fmla="*/ 1288632 w 1433520"/>
                <a:gd name="connsiteY1164" fmla="*/ 545746 h 1410007"/>
                <a:gd name="connsiteX1165" fmla="*/ 1288632 w 1433520"/>
                <a:gd name="connsiteY1165" fmla="*/ 545538 h 1410007"/>
                <a:gd name="connsiteX1166" fmla="*/ 1288632 w 1433520"/>
                <a:gd name="connsiteY1166" fmla="*/ 545100 h 1410007"/>
                <a:gd name="connsiteX1167" fmla="*/ 1289278 w 1433520"/>
                <a:gd name="connsiteY1167" fmla="*/ 542518 h 1410007"/>
                <a:gd name="connsiteX1168" fmla="*/ 1290932 w 1433520"/>
                <a:gd name="connsiteY1168" fmla="*/ 541572 h 1410007"/>
                <a:gd name="connsiteX1169" fmla="*/ 1293092 w 1433520"/>
                <a:gd name="connsiteY1169" fmla="*/ 535201 h 1410007"/>
                <a:gd name="connsiteX1170" fmla="*/ 1293654 w 1433520"/>
                <a:gd name="connsiteY1170" fmla="*/ 535201 h 1410007"/>
                <a:gd name="connsiteX1171" fmla="*/ 1293796 w 1433520"/>
                <a:gd name="connsiteY1171" fmla="*/ 534773 h 1410007"/>
                <a:gd name="connsiteX1172" fmla="*/ 1293797 w 1433520"/>
                <a:gd name="connsiteY1172" fmla="*/ 534770 h 1410007"/>
                <a:gd name="connsiteX1173" fmla="*/ 1293797 w 1433520"/>
                <a:gd name="connsiteY1173" fmla="*/ 535201 h 1410007"/>
                <a:gd name="connsiteX1174" fmla="*/ 1298492 w 1433520"/>
                <a:gd name="connsiteY1174" fmla="*/ 535201 h 1410007"/>
                <a:gd name="connsiteX1175" fmla="*/ 1298930 w 1433520"/>
                <a:gd name="connsiteY1175" fmla="*/ 534770 h 1410007"/>
                <a:gd name="connsiteX1176" fmla="*/ 1300792 w 1433520"/>
                <a:gd name="connsiteY1176" fmla="*/ 532939 h 1410007"/>
                <a:gd name="connsiteX1177" fmla="*/ 1301192 w 1433520"/>
                <a:gd name="connsiteY1177" fmla="*/ 532546 h 1410007"/>
                <a:gd name="connsiteX1178" fmla="*/ 1303891 w 1433520"/>
                <a:gd name="connsiteY1178" fmla="*/ 529892 h 1410007"/>
                <a:gd name="connsiteX1179" fmla="*/ 1309291 w 1433520"/>
                <a:gd name="connsiteY1179" fmla="*/ 535201 h 1410007"/>
                <a:gd name="connsiteX1180" fmla="*/ 1309291 w 1433520"/>
                <a:gd name="connsiteY1180" fmla="*/ 534770 h 1410007"/>
                <a:gd name="connsiteX1181" fmla="*/ 1309791 w 1433520"/>
                <a:gd name="connsiteY1181" fmla="*/ 535353 h 1410007"/>
                <a:gd name="connsiteX1182" fmla="*/ 1310582 w 1433520"/>
                <a:gd name="connsiteY1182" fmla="*/ 534562 h 1410007"/>
                <a:gd name="connsiteX1183" fmla="*/ 1311873 w 1433520"/>
                <a:gd name="connsiteY1183" fmla="*/ 535853 h 1410007"/>
                <a:gd name="connsiteX1184" fmla="*/ 1311873 w 1433520"/>
                <a:gd name="connsiteY1184" fmla="*/ 535854 h 1410007"/>
                <a:gd name="connsiteX1185" fmla="*/ 1311874 w 1433520"/>
                <a:gd name="connsiteY1185" fmla="*/ 535855 h 1410007"/>
                <a:gd name="connsiteX1186" fmla="*/ 1310984 w 1433520"/>
                <a:gd name="connsiteY1186" fmla="*/ 536745 h 1410007"/>
                <a:gd name="connsiteX1187" fmla="*/ 1313165 w 1433520"/>
                <a:gd name="connsiteY1187" fmla="*/ 539289 h 1410007"/>
                <a:gd name="connsiteX1188" fmla="*/ 1309291 w 1433520"/>
                <a:gd name="connsiteY1188" fmla="*/ 539935 h 1410007"/>
                <a:gd name="connsiteX1189" fmla="*/ 1309937 w 1433520"/>
                <a:gd name="connsiteY1189" fmla="*/ 543163 h 1410007"/>
                <a:gd name="connsiteX1190" fmla="*/ 1311037 w 1433520"/>
                <a:gd name="connsiteY1190" fmla="*/ 544892 h 1410007"/>
                <a:gd name="connsiteX1191" fmla="*/ 1311169 w 1433520"/>
                <a:gd name="connsiteY1191" fmla="*/ 545100 h 1410007"/>
                <a:gd name="connsiteX1192" fmla="*/ 1310790 w 1433520"/>
                <a:gd name="connsiteY1192" fmla="*/ 545100 h 1410007"/>
                <a:gd name="connsiteX1193" fmla="*/ 1314456 w 1433520"/>
                <a:gd name="connsiteY1193" fmla="*/ 550764 h 1410007"/>
                <a:gd name="connsiteX1194" fmla="*/ 1314456 w 1433520"/>
                <a:gd name="connsiteY1194" fmla="*/ 550702 h 1410007"/>
                <a:gd name="connsiteX1195" fmla="*/ 1314456 w 1433520"/>
                <a:gd name="connsiteY1195" fmla="*/ 550265 h 1410007"/>
                <a:gd name="connsiteX1196" fmla="*/ 1311169 w 1433520"/>
                <a:gd name="connsiteY1196" fmla="*/ 545100 h 1410007"/>
                <a:gd name="connsiteX1197" fmla="*/ 1314456 w 1433520"/>
                <a:gd name="connsiteY1197" fmla="*/ 545100 h 1410007"/>
                <a:gd name="connsiteX1198" fmla="*/ 1314456 w 1433520"/>
                <a:gd name="connsiteY1198" fmla="*/ 547683 h 1410007"/>
                <a:gd name="connsiteX1199" fmla="*/ 1314456 w 1433520"/>
                <a:gd name="connsiteY1199" fmla="*/ 550056 h 1410007"/>
                <a:gd name="connsiteX1200" fmla="*/ 1315278 w 1433520"/>
                <a:gd name="connsiteY1200" fmla="*/ 550526 h 1410007"/>
                <a:gd name="connsiteX1201" fmla="*/ 1315747 w 1433520"/>
                <a:gd name="connsiteY1201" fmla="*/ 550056 h 1410007"/>
                <a:gd name="connsiteX1202" fmla="*/ 1317038 w 1433520"/>
                <a:gd name="connsiteY1202" fmla="*/ 551347 h 1410007"/>
                <a:gd name="connsiteX1203" fmla="*/ 1316921 w 1433520"/>
                <a:gd name="connsiteY1203" fmla="*/ 551464 h 1410007"/>
                <a:gd name="connsiteX1204" fmla="*/ 1318976 w 1433520"/>
                <a:gd name="connsiteY1204" fmla="*/ 552639 h 1410007"/>
                <a:gd name="connsiteX1205" fmla="*/ 1319621 w 1433520"/>
                <a:gd name="connsiteY1205" fmla="*/ 555221 h 1410007"/>
                <a:gd name="connsiteX1206" fmla="*/ 1314691 w 1433520"/>
                <a:gd name="connsiteY1206" fmla="*/ 555221 h 1410007"/>
                <a:gd name="connsiteX1207" fmla="*/ 1314691 w 1433520"/>
                <a:gd name="connsiteY1207" fmla="*/ 555430 h 1410007"/>
                <a:gd name="connsiteX1208" fmla="*/ 1314691 w 1433520"/>
                <a:gd name="connsiteY1208" fmla="*/ 556435 h 1410007"/>
                <a:gd name="connsiteX1209" fmla="*/ 1319908 w 1433520"/>
                <a:gd name="connsiteY1209" fmla="*/ 556435 h 1410007"/>
                <a:gd name="connsiteX1210" fmla="*/ 1320217 w 1433520"/>
                <a:gd name="connsiteY1210" fmla="*/ 556126 h 1410007"/>
                <a:gd name="connsiteX1211" fmla="*/ 1319621 w 1433520"/>
                <a:gd name="connsiteY1211" fmla="*/ 555430 h 1410007"/>
                <a:gd name="connsiteX1212" fmla="*/ 1320912 w 1433520"/>
                <a:gd name="connsiteY1212" fmla="*/ 555430 h 1410007"/>
                <a:gd name="connsiteX1213" fmla="*/ 1327368 w 1433520"/>
                <a:gd name="connsiteY1213" fmla="*/ 555430 h 1410007"/>
                <a:gd name="connsiteX1214" fmla="*/ 1327368 w 1433520"/>
                <a:gd name="connsiteY1214" fmla="*/ 557367 h 1410007"/>
                <a:gd name="connsiteX1215" fmla="*/ 1327368 w 1433520"/>
                <a:gd name="connsiteY1215" fmla="*/ 559949 h 1410007"/>
                <a:gd name="connsiteX1216" fmla="*/ 1327368 w 1433520"/>
                <a:gd name="connsiteY1216" fmla="*/ 560595 h 1410007"/>
                <a:gd name="connsiteX1217" fmla="*/ 1323495 w 1433520"/>
                <a:gd name="connsiteY1217" fmla="*/ 559949 h 1410007"/>
                <a:gd name="connsiteX1218" fmla="*/ 1321409 w 1433520"/>
                <a:gd name="connsiteY1218" fmla="*/ 557517 h 1410007"/>
                <a:gd name="connsiteX1219" fmla="*/ 1320973 w 1433520"/>
                <a:gd name="connsiteY1219" fmla="*/ 557953 h 1410007"/>
                <a:gd name="connsiteX1220" fmla="*/ 1322790 w 1433520"/>
                <a:gd name="connsiteY1220" fmla="*/ 561080 h 1410007"/>
                <a:gd name="connsiteX1221" fmla="*/ 1325490 w 1433520"/>
                <a:gd name="connsiteY1221" fmla="*/ 561743 h 1410007"/>
                <a:gd name="connsiteX1222" fmla="*/ 1330215 w 1433520"/>
                <a:gd name="connsiteY1222" fmla="*/ 561080 h 1410007"/>
                <a:gd name="connsiteX1223" fmla="*/ 1330285 w 1433520"/>
                <a:gd name="connsiteY1223" fmla="*/ 560595 h 1410007"/>
                <a:gd name="connsiteX1224" fmla="*/ 1327368 w 1433520"/>
                <a:gd name="connsiteY1224" fmla="*/ 560595 h 1410007"/>
                <a:gd name="connsiteX1225" fmla="*/ 1330347 w 1433520"/>
                <a:gd name="connsiteY1225" fmla="*/ 560170 h 1410007"/>
                <a:gd name="connsiteX1226" fmla="*/ 1330890 w 1433520"/>
                <a:gd name="connsiteY1226" fmla="*/ 556435 h 1410007"/>
                <a:gd name="connsiteX1227" fmla="*/ 1332390 w 1433520"/>
                <a:gd name="connsiteY1227" fmla="*/ 556435 h 1410007"/>
                <a:gd name="connsiteX1228" fmla="*/ 1332533 w 1433520"/>
                <a:gd name="connsiteY1228" fmla="*/ 555430 h 1410007"/>
                <a:gd name="connsiteX1229" fmla="*/ 1332533 w 1433520"/>
                <a:gd name="connsiteY1229" fmla="*/ 555867 h 1410007"/>
                <a:gd name="connsiteX1230" fmla="*/ 1332533 w 1433520"/>
                <a:gd name="connsiteY1230" fmla="*/ 556076 h 1410007"/>
                <a:gd name="connsiteX1231" fmla="*/ 1332533 w 1433520"/>
                <a:gd name="connsiteY1231" fmla="*/ 556435 h 1410007"/>
                <a:gd name="connsiteX1232" fmla="*/ 1341689 w 1433520"/>
                <a:gd name="connsiteY1232" fmla="*/ 556435 h 1410007"/>
                <a:gd name="connsiteX1233" fmla="*/ 1347089 w 1433520"/>
                <a:gd name="connsiteY1233" fmla="*/ 561743 h 1410007"/>
                <a:gd name="connsiteX1234" fmla="*/ 1352488 w 1433520"/>
                <a:gd name="connsiteY1234" fmla="*/ 561743 h 1410007"/>
                <a:gd name="connsiteX1235" fmla="*/ 1352382 w 1433520"/>
                <a:gd name="connsiteY1235" fmla="*/ 560595 h 1410007"/>
                <a:gd name="connsiteX1236" fmla="*/ 1348028 w 1433520"/>
                <a:gd name="connsiteY1236" fmla="*/ 560595 h 1410007"/>
                <a:gd name="connsiteX1237" fmla="*/ 1348028 w 1433520"/>
                <a:gd name="connsiteY1237" fmla="*/ 559949 h 1410007"/>
                <a:gd name="connsiteX1238" fmla="*/ 1348028 w 1433520"/>
                <a:gd name="connsiteY1238" fmla="*/ 559304 h 1410007"/>
                <a:gd name="connsiteX1239" fmla="*/ 1348028 w 1433520"/>
                <a:gd name="connsiteY1239" fmla="*/ 555430 h 1410007"/>
                <a:gd name="connsiteX1240" fmla="*/ 1350611 w 1433520"/>
                <a:gd name="connsiteY1240" fmla="*/ 559949 h 1410007"/>
                <a:gd name="connsiteX1241" fmla="*/ 1352363 w 1433520"/>
                <a:gd name="connsiteY1241" fmla="*/ 560388 h 1410007"/>
                <a:gd name="connsiteX1242" fmla="*/ 1352355 w 1433520"/>
                <a:gd name="connsiteY1242" fmla="*/ 560301 h 1410007"/>
                <a:gd name="connsiteX1243" fmla="*/ 1350879 w 1433520"/>
                <a:gd name="connsiteY1243" fmla="*/ 559932 h 1410007"/>
                <a:gd name="connsiteX1244" fmla="*/ 1348306 w 1433520"/>
                <a:gd name="connsiteY1244" fmla="*/ 555430 h 1410007"/>
                <a:gd name="connsiteX1245" fmla="*/ 1348028 w 1433520"/>
                <a:gd name="connsiteY1245" fmla="*/ 555430 h 1410007"/>
                <a:gd name="connsiteX1246" fmla="*/ 1348028 w 1433520"/>
                <a:gd name="connsiteY1246" fmla="*/ 551786 h 1410007"/>
                <a:gd name="connsiteX1247" fmla="*/ 1347089 w 1433520"/>
                <a:gd name="connsiteY1247" fmla="*/ 551126 h 1410007"/>
                <a:gd name="connsiteX1248" fmla="*/ 1346213 w 1433520"/>
                <a:gd name="connsiteY1248" fmla="*/ 550265 h 1410007"/>
                <a:gd name="connsiteX1249" fmla="*/ 1342863 w 1433520"/>
                <a:gd name="connsiteY1249" fmla="*/ 550265 h 1410007"/>
                <a:gd name="connsiteX1250" fmla="*/ 1342863 w 1433520"/>
                <a:gd name="connsiteY1250" fmla="*/ 547683 h 1410007"/>
                <a:gd name="connsiteX1251" fmla="*/ 1342863 w 1433520"/>
                <a:gd name="connsiteY1251" fmla="*/ 546972 h 1410007"/>
                <a:gd name="connsiteX1252" fmla="*/ 1341689 w 1433520"/>
                <a:gd name="connsiteY1252" fmla="*/ 545818 h 1410007"/>
                <a:gd name="connsiteX1253" fmla="*/ 1336289 w 1433520"/>
                <a:gd name="connsiteY1253" fmla="*/ 545818 h 1410007"/>
                <a:gd name="connsiteX1254" fmla="*/ 1336289 w 1433520"/>
                <a:gd name="connsiteY1254" fmla="*/ 540509 h 1410007"/>
                <a:gd name="connsiteX1255" fmla="*/ 1330890 w 1433520"/>
                <a:gd name="connsiteY1255" fmla="*/ 540509 h 1410007"/>
                <a:gd name="connsiteX1256" fmla="*/ 1325490 w 1433520"/>
                <a:gd name="connsiteY1256" fmla="*/ 535201 h 1410007"/>
                <a:gd name="connsiteX1257" fmla="*/ 1325490 w 1433520"/>
                <a:gd name="connsiteY1257" fmla="*/ 529892 h 1410007"/>
                <a:gd name="connsiteX1258" fmla="*/ 1325490 w 1433520"/>
                <a:gd name="connsiteY1258" fmla="*/ 524584 h 1410007"/>
                <a:gd name="connsiteX1259" fmla="*/ 1326165 w 1433520"/>
                <a:gd name="connsiteY1259" fmla="*/ 523920 h 1410007"/>
                <a:gd name="connsiteX1260" fmla="*/ 1327368 w 1433520"/>
                <a:gd name="connsiteY1260" fmla="*/ 522737 h 1410007"/>
                <a:gd name="connsiteX1261" fmla="*/ 158988 w 1433520"/>
                <a:gd name="connsiteY1261" fmla="*/ 519069 h 1410007"/>
                <a:gd name="connsiteX1262" fmla="*/ 159418 w 1433520"/>
                <a:gd name="connsiteY1262" fmla="*/ 519499 h 1410007"/>
                <a:gd name="connsiteX1263" fmla="*/ 160279 w 1433520"/>
                <a:gd name="connsiteY1263" fmla="*/ 519069 h 1410007"/>
                <a:gd name="connsiteX1264" fmla="*/ 162862 w 1433520"/>
                <a:gd name="connsiteY1264" fmla="*/ 520360 h 1410007"/>
                <a:gd name="connsiteX1265" fmla="*/ 160279 w 1433520"/>
                <a:gd name="connsiteY1265" fmla="*/ 521651 h 1410007"/>
                <a:gd name="connsiteX1266" fmla="*/ 159418 w 1433520"/>
                <a:gd name="connsiteY1266" fmla="*/ 521221 h 1410007"/>
                <a:gd name="connsiteX1267" fmla="*/ 158988 w 1433520"/>
                <a:gd name="connsiteY1267" fmla="*/ 521651 h 1410007"/>
                <a:gd name="connsiteX1268" fmla="*/ 157696 w 1433520"/>
                <a:gd name="connsiteY1268" fmla="*/ 520360 h 1410007"/>
                <a:gd name="connsiteX1269" fmla="*/ 158988 w 1433520"/>
                <a:gd name="connsiteY1269" fmla="*/ 519069 h 1410007"/>
                <a:gd name="connsiteX1270" fmla="*/ 75056 w 1433520"/>
                <a:gd name="connsiteY1270" fmla="*/ 519069 h 1410007"/>
                <a:gd name="connsiteX1271" fmla="*/ 75426 w 1433520"/>
                <a:gd name="connsiteY1271" fmla="*/ 519439 h 1410007"/>
                <a:gd name="connsiteX1272" fmla="*/ 76020 w 1433520"/>
                <a:gd name="connsiteY1272" fmla="*/ 519524 h 1410007"/>
                <a:gd name="connsiteX1273" fmla="*/ 76181 w 1433520"/>
                <a:gd name="connsiteY1273" fmla="*/ 519362 h 1410007"/>
                <a:gd name="connsiteX1274" fmla="*/ 76396 w 1433520"/>
                <a:gd name="connsiteY1274" fmla="*/ 519577 h 1410007"/>
                <a:gd name="connsiteX1275" fmla="*/ 79409 w 1433520"/>
                <a:gd name="connsiteY1275" fmla="*/ 520008 h 1410007"/>
                <a:gd name="connsiteX1276" fmla="*/ 79978 w 1433520"/>
                <a:gd name="connsiteY1276" fmla="*/ 523992 h 1410007"/>
                <a:gd name="connsiteX1277" fmla="*/ 80221 w 1433520"/>
                <a:gd name="connsiteY1277" fmla="*/ 524234 h 1410007"/>
                <a:gd name="connsiteX1278" fmla="*/ 80005 w 1433520"/>
                <a:gd name="connsiteY1278" fmla="*/ 524180 h 1410007"/>
                <a:gd name="connsiteX1279" fmla="*/ 80055 w 1433520"/>
                <a:gd name="connsiteY1279" fmla="*/ 524527 h 1410007"/>
                <a:gd name="connsiteX1280" fmla="*/ 79609 w 1433520"/>
                <a:gd name="connsiteY1280" fmla="*/ 524081 h 1410007"/>
                <a:gd name="connsiteX1281" fmla="*/ 77638 w 1433520"/>
                <a:gd name="connsiteY1281" fmla="*/ 523589 h 1410007"/>
                <a:gd name="connsiteX1282" fmla="*/ 76511 w 1433520"/>
                <a:gd name="connsiteY1282" fmla="*/ 521616 h 1410007"/>
                <a:gd name="connsiteX1283" fmla="*/ 76181 w 1433520"/>
                <a:gd name="connsiteY1283" fmla="*/ 521946 h 1410007"/>
                <a:gd name="connsiteX1284" fmla="*/ 74890 w 1433520"/>
                <a:gd name="connsiteY1284" fmla="*/ 520654 h 1410007"/>
                <a:gd name="connsiteX1285" fmla="*/ 75536 w 1433520"/>
                <a:gd name="connsiteY1285" fmla="*/ 520008 h 1410007"/>
                <a:gd name="connsiteX1286" fmla="*/ 74890 w 1433520"/>
                <a:gd name="connsiteY1286" fmla="*/ 519362 h 1410007"/>
                <a:gd name="connsiteX1287" fmla="*/ 75253 w 1433520"/>
                <a:gd name="connsiteY1287" fmla="*/ 519414 h 1410007"/>
                <a:gd name="connsiteX1288" fmla="*/ 104299 w 1433520"/>
                <a:gd name="connsiteY1288" fmla="*/ 514523 h 1410007"/>
                <a:gd name="connsiteX1289" fmla="*/ 104110 w 1433520"/>
                <a:gd name="connsiteY1289" fmla="*/ 514550 h 1410007"/>
                <a:gd name="connsiteX1290" fmla="*/ 103692 w 1433520"/>
                <a:gd name="connsiteY1290" fmla="*/ 517473 h 1410007"/>
                <a:gd name="connsiteX1291" fmla="*/ 103909 w 1433520"/>
                <a:gd name="connsiteY1291" fmla="*/ 517253 h 1410007"/>
                <a:gd name="connsiteX1292" fmla="*/ 74891 w 1433520"/>
                <a:gd name="connsiteY1292" fmla="*/ 514197 h 1410007"/>
                <a:gd name="connsiteX1293" fmla="*/ 72074 w 1433520"/>
                <a:gd name="connsiteY1293" fmla="*/ 517484 h 1410007"/>
                <a:gd name="connsiteX1294" fmla="*/ 71017 w 1433520"/>
                <a:gd name="connsiteY1294" fmla="*/ 516780 h 1410007"/>
                <a:gd name="connsiteX1295" fmla="*/ 74891 w 1433520"/>
                <a:gd name="connsiteY1295" fmla="*/ 514197 h 1410007"/>
                <a:gd name="connsiteX1296" fmla="*/ 1341344 w 1433520"/>
                <a:gd name="connsiteY1296" fmla="*/ 512560 h 1410007"/>
                <a:gd name="connsiteX1297" fmla="*/ 1342613 w 1433520"/>
                <a:gd name="connsiteY1297" fmla="*/ 513648 h 1410007"/>
                <a:gd name="connsiteX1298" fmla="*/ 1342613 w 1433520"/>
                <a:gd name="connsiteY1298" fmla="*/ 513231 h 1410007"/>
                <a:gd name="connsiteX1299" fmla="*/ 1342613 w 1433520"/>
                <a:gd name="connsiteY1299" fmla="*/ 512560 h 1410007"/>
                <a:gd name="connsiteX1300" fmla="*/ 168228 w 1433520"/>
                <a:gd name="connsiteY1300" fmla="*/ 510046 h 1410007"/>
                <a:gd name="connsiteX1301" fmla="*/ 168228 w 1433520"/>
                <a:gd name="connsiteY1301" fmla="*/ 513059 h 1410007"/>
                <a:gd name="connsiteX1302" fmla="*/ 168228 w 1433520"/>
                <a:gd name="connsiteY1302" fmla="*/ 513812 h 1410007"/>
                <a:gd name="connsiteX1303" fmla="*/ 168026 w 1433520"/>
                <a:gd name="connsiteY1303" fmla="*/ 513812 h 1410007"/>
                <a:gd name="connsiteX1304" fmla="*/ 163063 w 1433520"/>
                <a:gd name="connsiteY1304" fmla="*/ 513812 h 1410007"/>
                <a:gd name="connsiteX1305" fmla="*/ 168026 w 1433520"/>
                <a:gd name="connsiteY1305" fmla="*/ 510194 h 1410007"/>
                <a:gd name="connsiteX1306" fmla="*/ 87970 w 1433520"/>
                <a:gd name="connsiteY1306" fmla="*/ 507450 h 1410007"/>
                <a:gd name="connsiteX1307" fmla="*/ 88253 w 1433520"/>
                <a:gd name="connsiteY1307" fmla="*/ 509149 h 1410007"/>
                <a:gd name="connsiteX1308" fmla="*/ 88104 w 1433520"/>
                <a:gd name="connsiteY1308" fmla="*/ 507584 h 1410007"/>
                <a:gd name="connsiteX1309" fmla="*/ 1407422 w 1433520"/>
                <a:gd name="connsiteY1309" fmla="*/ 506155 h 1410007"/>
                <a:gd name="connsiteX1310" fmla="*/ 1407695 w 1433520"/>
                <a:gd name="connsiteY1310" fmla="*/ 506155 h 1410007"/>
                <a:gd name="connsiteX1311" fmla="*/ 1412587 w 1433520"/>
                <a:gd name="connsiteY1311" fmla="*/ 506155 h 1410007"/>
                <a:gd name="connsiteX1312" fmla="*/ 1412587 w 1433520"/>
                <a:gd name="connsiteY1312" fmla="*/ 506362 h 1410007"/>
                <a:gd name="connsiteX1313" fmla="*/ 1412587 w 1433520"/>
                <a:gd name="connsiteY1313" fmla="*/ 512935 h 1410007"/>
                <a:gd name="connsiteX1314" fmla="*/ 1412587 w 1433520"/>
                <a:gd name="connsiteY1314" fmla="*/ 513903 h 1410007"/>
                <a:gd name="connsiteX1315" fmla="*/ 1410005 w 1433520"/>
                <a:gd name="connsiteY1315" fmla="*/ 507124 h 1410007"/>
                <a:gd name="connsiteX1316" fmla="*/ 1407974 w 1433520"/>
                <a:gd name="connsiteY1316" fmla="*/ 506362 h 1410007"/>
                <a:gd name="connsiteX1317" fmla="*/ 1407695 w 1433520"/>
                <a:gd name="connsiteY1317" fmla="*/ 506258 h 1410007"/>
                <a:gd name="connsiteX1318" fmla="*/ 54593 w 1433520"/>
                <a:gd name="connsiteY1318" fmla="*/ 506065 h 1410007"/>
                <a:gd name="connsiteX1319" fmla="*/ 59758 w 1433520"/>
                <a:gd name="connsiteY1319" fmla="*/ 506065 h 1410007"/>
                <a:gd name="connsiteX1320" fmla="*/ 59758 w 1433520"/>
                <a:gd name="connsiteY1320" fmla="*/ 513812 h 1410007"/>
                <a:gd name="connsiteX1321" fmla="*/ 59083 w 1433520"/>
                <a:gd name="connsiteY1321" fmla="*/ 512799 h 1410007"/>
                <a:gd name="connsiteX1322" fmla="*/ 59083 w 1433520"/>
                <a:gd name="connsiteY1322" fmla="*/ 514257 h 1410007"/>
                <a:gd name="connsiteX1323" fmla="*/ 59083 w 1433520"/>
                <a:gd name="connsiteY1323" fmla="*/ 516956 h 1410007"/>
                <a:gd name="connsiteX1324" fmla="*/ 59083 w 1433520"/>
                <a:gd name="connsiteY1324" fmla="*/ 522356 h 1410007"/>
                <a:gd name="connsiteX1325" fmla="*/ 59083 w 1433520"/>
                <a:gd name="connsiteY1325" fmla="*/ 527756 h 1410007"/>
                <a:gd name="connsiteX1326" fmla="*/ 59083 w 1433520"/>
                <a:gd name="connsiteY1326" fmla="*/ 533155 h 1410007"/>
                <a:gd name="connsiteX1327" fmla="*/ 59083 w 1433520"/>
                <a:gd name="connsiteY1327" fmla="*/ 538555 h 1410007"/>
                <a:gd name="connsiteX1328" fmla="*/ 59752 w 1433520"/>
                <a:gd name="connsiteY1328" fmla="*/ 539230 h 1410007"/>
                <a:gd name="connsiteX1329" fmla="*/ 60286 w 1433520"/>
                <a:gd name="connsiteY1329" fmla="*/ 539768 h 1410007"/>
                <a:gd name="connsiteX1330" fmla="*/ 62340 w 1433520"/>
                <a:gd name="connsiteY1330" fmla="*/ 540282 h 1410007"/>
                <a:gd name="connsiteX1331" fmla="*/ 64923 w 1433520"/>
                <a:gd name="connsiteY1331" fmla="*/ 544801 h 1410007"/>
                <a:gd name="connsiteX1332" fmla="*/ 64439 w 1433520"/>
                <a:gd name="connsiteY1332" fmla="*/ 544317 h 1410007"/>
                <a:gd name="connsiteX1333" fmla="*/ 64439 w 1433520"/>
                <a:gd name="connsiteY1333" fmla="*/ 544630 h 1410007"/>
                <a:gd name="connsiteX1334" fmla="*/ 64439 w 1433520"/>
                <a:gd name="connsiteY1334" fmla="*/ 549354 h 1410007"/>
                <a:gd name="connsiteX1335" fmla="*/ 69795 w 1433520"/>
                <a:gd name="connsiteY1335" fmla="*/ 549354 h 1410007"/>
                <a:gd name="connsiteX1336" fmla="*/ 75152 w 1433520"/>
                <a:gd name="connsiteY1336" fmla="*/ 554754 h 1410007"/>
                <a:gd name="connsiteX1337" fmla="*/ 80508 w 1433520"/>
                <a:gd name="connsiteY1337" fmla="*/ 554754 h 1410007"/>
                <a:gd name="connsiteX1338" fmla="*/ 80508 w 1433520"/>
                <a:gd name="connsiteY1338" fmla="*/ 549354 h 1410007"/>
                <a:gd name="connsiteX1339" fmla="*/ 75152 w 1433520"/>
                <a:gd name="connsiteY1339" fmla="*/ 549354 h 1410007"/>
                <a:gd name="connsiteX1340" fmla="*/ 75152 w 1433520"/>
                <a:gd name="connsiteY1340" fmla="*/ 543955 h 1410007"/>
                <a:gd name="connsiteX1341" fmla="*/ 75152 w 1433520"/>
                <a:gd name="connsiteY1341" fmla="*/ 538555 h 1410007"/>
                <a:gd name="connsiteX1342" fmla="*/ 75152 w 1433520"/>
                <a:gd name="connsiteY1342" fmla="*/ 534370 h 1410007"/>
                <a:gd name="connsiteX1343" fmla="*/ 75056 w 1433520"/>
                <a:gd name="connsiteY1343" fmla="*/ 534274 h 1410007"/>
                <a:gd name="connsiteX1344" fmla="*/ 72671 w 1433520"/>
                <a:gd name="connsiteY1344" fmla="*/ 531890 h 1410007"/>
                <a:gd name="connsiteX1345" fmla="*/ 70181 w 1433520"/>
                <a:gd name="connsiteY1345" fmla="*/ 529399 h 1410007"/>
                <a:gd name="connsiteX1346" fmla="*/ 70089 w 1433520"/>
                <a:gd name="connsiteY1346" fmla="*/ 529307 h 1410007"/>
                <a:gd name="connsiteX1347" fmla="*/ 75152 w 1433520"/>
                <a:gd name="connsiteY1347" fmla="*/ 529307 h 1410007"/>
                <a:gd name="connsiteX1348" fmla="*/ 75152 w 1433520"/>
                <a:gd name="connsiteY1348" fmla="*/ 527756 h 1410007"/>
                <a:gd name="connsiteX1349" fmla="*/ 80508 w 1433520"/>
                <a:gd name="connsiteY1349" fmla="*/ 533155 h 1410007"/>
                <a:gd name="connsiteX1350" fmla="*/ 85864 w 1433520"/>
                <a:gd name="connsiteY1350" fmla="*/ 533155 h 1410007"/>
                <a:gd name="connsiteX1351" fmla="*/ 86663 w 1433520"/>
                <a:gd name="connsiteY1351" fmla="*/ 534564 h 1410007"/>
                <a:gd name="connsiteX1352" fmla="*/ 88542 w 1433520"/>
                <a:gd name="connsiteY1352" fmla="*/ 537880 h 1410007"/>
                <a:gd name="connsiteX1353" fmla="*/ 90085 w 1433520"/>
                <a:gd name="connsiteY1353" fmla="*/ 538269 h 1410007"/>
                <a:gd name="connsiteX1354" fmla="*/ 89424 w 1433520"/>
                <a:gd name="connsiteY1354" fmla="*/ 537111 h 1410007"/>
                <a:gd name="connsiteX1355" fmla="*/ 89094 w 1433520"/>
                <a:gd name="connsiteY1355" fmla="*/ 537441 h 1410007"/>
                <a:gd name="connsiteX1356" fmla="*/ 87803 w 1433520"/>
                <a:gd name="connsiteY1356" fmla="*/ 536149 h 1410007"/>
                <a:gd name="connsiteX1357" fmla="*/ 88178 w 1433520"/>
                <a:gd name="connsiteY1357" fmla="*/ 535773 h 1410007"/>
                <a:gd name="connsiteX1358" fmla="*/ 88167 w 1433520"/>
                <a:gd name="connsiteY1358" fmla="*/ 535762 h 1410007"/>
                <a:gd name="connsiteX1359" fmla="*/ 88476 w 1433520"/>
                <a:gd name="connsiteY1359" fmla="*/ 535453 h 1410007"/>
                <a:gd name="connsiteX1360" fmla="*/ 87968 w 1433520"/>
                <a:gd name="connsiteY1360" fmla="*/ 534564 h 1410007"/>
                <a:gd name="connsiteX1361" fmla="*/ 88667 w 1433520"/>
                <a:gd name="connsiteY1361" fmla="*/ 535263 h 1410007"/>
                <a:gd name="connsiteX1362" fmla="*/ 89459 w 1433520"/>
                <a:gd name="connsiteY1362" fmla="*/ 534471 h 1410007"/>
                <a:gd name="connsiteX1363" fmla="*/ 90751 w 1433520"/>
                <a:gd name="connsiteY1363" fmla="*/ 535762 h 1410007"/>
                <a:gd name="connsiteX1364" fmla="*/ 90374 w 1433520"/>
                <a:gd name="connsiteY1364" fmla="*/ 536138 h 1410007"/>
                <a:gd name="connsiteX1365" fmla="*/ 90385 w 1433520"/>
                <a:gd name="connsiteY1365" fmla="*/ 536149 h 1410007"/>
                <a:gd name="connsiteX1366" fmla="*/ 89969 w 1433520"/>
                <a:gd name="connsiteY1366" fmla="*/ 536565 h 1410007"/>
                <a:gd name="connsiteX1367" fmla="*/ 92487 w 1433520"/>
                <a:gd name="connsiteY1367" fmla="*/ 539084 h 1410007"/>
                <a:gd name="connsiteX1368" fmla="*/ 93133 w 1433520"/>
                <a:gd name="connsiteY1368" fmla="*/ 539729 h 1410007"/>
                <a:gd name="connsiteX1369" fmla="*/ 91221 w 1433520"/>
                <a:gd name="connsiteY1369" fmla="*/ 539251 h 1410007"/>
                <a:gd name="connsiteX1370" fmla="*/ 91221 w 1433520"/>
                <a:gd name="connsiteY1370" fmla="*/ 543955 h 1410007"/>
                <a:gd name="connsiteX1371" fmla="*/ 96577 w 1433520"/>
                <a:gd name="connsiteY1371" fmla="*/ 549354 h 1410007"/>
                <a:gd name="connsiteX1372" fmla="*/ 96577 w 1433520"/>
                <a:gd name="connsiteY1372" fmla="*/ 554754 h 1410007"/>
                <a:gd name="connsiteX1373" fmla="*/ 97247 w 1433520"/>
                <a:gd name="connsiteY1373" fmla="*/ 557454 h 1410007"/>
                <a:gd name="connsiteX1374" fmla="*/ 98498 w 1433520"/>
                <a:gd name="connsiteY1374" fmla="*/ 558175 h 1410007"/>
                <a:gd name="connsiteX1375" fmla="*/ 98498 w 1433520"/>
                <a:gd name="connsiteY1375" fmla="*/ 555776 h 1410007"/>
                <a:gd name="connsiteX1376" fmla="*/ 98498 w 1433520"/>
                <a:gd name="connsiteY1376" fmla="*/ 555131 h 1410007"/>
                <a:gd name="connsiteX1377" fmla="*/ 98498 w 1433520"/>
                <a:gd name="connsiteY1377" fmla="*/ 555130 h 1410007"/>
                <a:gd name="connsiteX1378" fmla="*/ 103663 w 1433520"/>
                <a:gd name="connsiteY1378" fmla="*/ 560295 h 1410007"/>
                <a:gd name="connsiteX1379" fmla="*/ 101933 w 1433520"/>
                <a:gd name="connsiteY1379" fmla="*/ 560295 h 1410007"/>
                <a:gd name="connsiteX1380" fmla="*/ 101933 w 1433520"/>
                <a:gd name="connsiteY1380" fmla="*/ 560828 h 1410007"/>
                <a:gd name="connsiteX1381" fmla="*/ 101933 w 1433520"/>
                <a:gd name="connsiteY1381" fmla="*/ 565553 h 1410007"/>
                <a:gd name="connsiteX1382" fmla="*/ 103540 w 1433520"/>
                <a:gd name="connsiteY1382" fmla="*/ 566768 h 1410007"/>
                <a:gd name="connsiteX1383" fmla="*/ 104221 w 1433520"/>
                <a:gd name="connsiteY1383" fmla="*/ 566088 h 1410007"/>
                <a:gd name="connsiteX1384" fmla="*/ 103746 w 1433520"/>
                <a:gd name="connsiteY1384" fmla="*/ 565553 h 1410007"/>
                <a:gd name="connsiteX1385" fmla="*/ 103663 w 1433520"/>
                <a:gd name="connsiteY1385" fmla="*/ 565460 h 1410007"/>
                <a:gd name="connsiteX1386" fmla="*/ 108828 w 1433520"/>
                <a:gd name="connsiteY1386" fmla="*/ 565460 h 1410007"/>
                <a:gd name="connsiteX1387" fmla="*/ 107290 w 1433520"/>
                <a:gd name="connsiteY1387" fmla="*/ 567191 h 1410007"/>
                <a:gd name="connsiteX1388" fmla="*/ 107290 w 1433520"/>
                <a:gd name="connsiteY1388" fmla="*/ 568253 h 1410007"/>
                <a:gd name="connsiteX1389" fmla="*/ 107290 w 1433520"/>
                <a:gd name="connsiteY1389" fmla="*/ 570953 h 1410007"/>
                <a:gd name="connsiteX1390" fmla="*/ 112646 w 1433520"/>
                <a:gd name="connsiteY1390" fmla="*/ 570953 h 1410007"/>
                <a:gd name="connsiteX1391" fmla="*/ 118002 w 1433520"/>
                <a:gd name="connsiteY1391" fmla="*/ 570953 h 1410007"/>
                <a:gd name="connsiteX1392" fmla="*/ 123359 w 1433520"/>
                <a:gd name="connsiteY1392" fmla="*/ 570953 h 1410007"/>
                <a:gd name="connsiteX1393" fmla="*/ 125065 w 1433520"/>
                <a:gd name="connsiteY1393" fmla="*/ 573963 h 1410007"/>
                <a:gd name="connsiteX1394" fmla="*/ 125248 w 1433520"/>
                <a:gd name="connsiteY1394" fmla="*/ 573596 h 1410007"/>
                <a:gd name="connsiteX1395" fmla="*/ 126324 w 1433520"/>
                <a:gd name="connsiteY1395" fmla="*/ 575750 h 1410007"/>
                <a:gd name="connsiteX1396" fmla="*/ 128715 w 1433520"/>
                <a:gd name="connsiteY1396" fmla="*/ 576352 h 1410007"/>
                <a:gd name="connsiteX1397" fmla="*/ 134071 w 1433520"/>
                <a:gd name="connsiteY1397" fmla="*/ 576352 h 1410007"/>
                <a:gd name="connsiteX1398" fmla="*/ 135461 w 1433520"/>
                <a:gd name="connsiteY1398" fmla="*/ 578805 h 1410007"/>
                <a:gd name="connsiteX1399" fmla="*/ 138989 w 1433520"/>
                <a:gd name="connsiteY1399" fmla="*/ 579309 h 1410007"/>
                <a:gd name="connsiteX1400" fmla="*/ 139335 w 1433520"/>
                <a:gd name="connsiteY1400" fmla="*/ 581729 h 1410007"/>
                <a:gd name="connsiteX1401" fmla="*/ 139428 w 1433520"/>
                <a:gd name="connsiteY1401" fmla="*/ 581752 h 1410007"/>
                <a:gd name="connsiteX1402" fmla="*/ 140245 w 1433520"/>
                <a:gd name="connsiteY1402" fmla="*/ 581752 h 1410007"/>
                <a:gd name="connsiteX1403" fmla="*/ 140265 w 1433520"/>
                <a:gd name="connsiteY1403" fmla="*/ 581693 h 1410007"/>
                <a:gd name="connsiteX1404" fmla="*/ 140402 w 1433520"/>
                <a:gd name="connsiteY1404" fmla="*/ 581752 h 1410007"/>
                <a:gd name="connsiteX1405" fmla="*/ 144784 w 1433520"/>
                <a:gd name="connsiteY1405" fmla="*/ 581752 h 1410007"/>
                <a:gd name="connsiteX1406" fmla="*/ 144784 w 1433520"/>
                <a:gd name="connsiteY1406" fmla="*/ 583630 h 1410007"/>
                <a:gd name="connsiteX1407" fmla="*/ 144784 w 1433520"/>
                <a:gd name="connsiteY1407" fmla="*/ 584921 h 1410007"/>
                <a:gd name="connsiteX1408" fmla="*/ 144784 w 1433520"/>
                <a:gd name="connsiteY1408" fmla="*/ 587152 h 1410007"/>
                <a:gd name="connsiteX1409" fmla="*/ 144784 w 1433520"/>
                <a:gd name="connsiteY1409" fmla="*/ 590102 h 1410007"/>
                <a:gd name="connsiteX1410" fmla="*/ 144984 w 1433520"/>
                <a:gd name="connsiteY1410" fmla="*/ 588702 h 1410007"/>
                <a:gd name="connsiteX1411" fmla="*/ 144984 w 1433520"/>
                <a:gd name="connsiteY1411" fmla="*/ 589348 h 1410007"/>
                <a:gd name="connsiteX1412" fmla="*/ 144984 w 1433520"/>
                <a:gd name="connsiteY1412" fmla="*/ 593866 h 1410007"/>
                <a:gd name="connsiteX1413" fmla="*/ 144984 w 1433520"/>
                <a:gd name="connsiteY1413" fmla="*/ 593867 h 1410007"/>
                <a:gd name="connsiteX1414" fmla="*/ 139819 w 1433520"/>
                <a:gd name="connsiteY1414" fmla="*/ 593867 h 1410007"/>
                <a:gd name="connsiteX1415" fmla="*/ 139826 w 1433520"/>
                <a:gd name="connsiteY1415" fmla="*/ 593866 h 1410007"/>
                <a:gd name="connsiteX1416" fmla="*/ 144338 w 1433520"/>
                <a:gd name="connsiteY1416" fmla="*/ 593222 h 1410007"/>
                <a:gd name="connsiteX1417" fmla="*/ 144434 w 1433520"/>
                <a:gd name="connsiteY1417" fmla="*/ 592551 h 1410007"/>
                <a:gd name="connsiteX1418" fmla="*/ 139428 w 1433520"/>
                <a:gd name="connsiteY1418" fmla="*/ 592551 h 1410007"/>
                <a:gd name="connsiteX1419" fmla="*/ 134071 w 1433520"/>
                <a:gd name="connsiteY1419" fmla="*/ 592551 h 1410007"/>
                <a:gd name="connsiteX1420" fmla="*/ 128715 w 1433520"/>
                <a:gd name="connsiteY1420" fmla="*/ 592551 h 1410007"/>
                <a:gd name="connsiteX1421" fmla="*/ 123359 w 1433520"/>
                <a:gd name="connsiteY1421" fmla="*/ 592551 h 1410007"/>
                <a:gd name="connsiteX1422" fmla="*/ 118002 w 1433520"/>
                <a:gd name="connsiteY1422" fmla="*/ 592551 h 1410007"/>
                <a:gd name="connsiteX1423" fmla="*/ 117404 w 1433520"/>
                <a:gd name="connsiteY1423" fmla="*/ 592551 h 1410007"/>
                <a:gd name="connsiteX1424" fmla="*/ 119158 w 1433520"/>
                <a:gd name="connsiteY1424" fmla="*/ 593867 h 1410007"/>
                <a:gd name="connsiteX1425" fmla="*/ 113993 w 1433520"/>
                <a:gd name="connsiteY1425" fmla="*/ 593867 h 1410007"/>
                <a:gd name="connsiteX1426" fmla="*/ 115747 w 1433520"/>
                <a:gd name="connsiteY1426" fmla="*/ 592551 h 1410007"/>
                <a:gd name="connsiteX1427" fmla="*/ 112646 w 1433520"/>
                <a:gd name="connsiteY1427" fmla="*/ 592551 h 1410007"/>
                <a:gd name="connsiteX1428" fmla="*/ 112646 w 1433520"/>
                <a:gd name="connsiteY1428" fmla="*/ 597951 h 1410007"/>
                <a:gd name="connsiteX1429" fmla="*/ 112646 w 1433520"/>
                <a:gd name="connsiteY1429" fmla="*/ 603351 h 1410007"/>
                <a:gd name="connsiteX1430" fmla="*/ 113316 w 1433520"/>
                <a:gd name="connsiteY1430" fmla="*/ 608075 h 1410007"/>
                <a:gd name="connsiteX1431" fmla="*/ 113993 w 1433520"/>
                <a:gd name="connsiteY1431" fmla="*/ 608173 h 1410007"/>
                <a:gd name="connsiteX1432" fmla="*/ 113993 w 1433520"/>
                <a:gd name="connsiteY1432" fmla="*/ 604842 h 1410007"/>
                <a:gd name="connsiteX1433" fmla="*/ 113993 w 1433520"/>
                <a:gd name="connsiteY1433" fmla="*/ 604196 h 1410007"/>
                <a:gd name="connsiteX1434" fmla="*/ 114573 w 1433520"/>
                <a:gd name="connsiteY1434" fmla="*/ 608256 h 1410007"/>
                <a:gd name="connsiteX1435" fmla="*/ 118002 w 1433520"/>
                <a:gd name="connsiteY1435" fmla="*/ 608750 h 1410007"/>
                <a:gd name="connsiteX1436" fmla="*/ 118002 w 1433520"/>
                <a:gd name="connsiteY1436" fmla="*/ 609196 h 1410007"/>
                <a:gd name="connsiteX1437" fmla="*/ 119158 w 1433520"/>
                <a:gd name="connsiteY1437" fmla="*/ 609361 h 1410007"/>
                <a:gd name="connsiteX1438" fmla="*/ 118002 w 1433520"/>
                <a:gd name="connsiteY1438" fmla="*/ 609361 h 1410007"/>
                <a:gd name="connsiteX1439" fmla="*/ 118002 w 1433520"/>
                <a:gd name="connsiteY1439" fmla="*/ 611450 h 1410007"/>
                <a:gd name="connsiteX1440" fmla="*/ 118002 w 1433520"/>
                <a:gd name="connsiteY1440" fmla="*/ 614150 h 1410007"/>
                <a:gd name="connsiteX1441" fmla="*/ 112646 w 1433520"/>
                <a:gd name="connsiteY1441" fmla="*/ 619549 h 1410007"/>
                <a:gd name="connsiteX1442" fmla="*/ 107290 w 1433520"/>
                <a:gd name="connsiteY1442" fmla="*/ 619549 h 1410007"/>
                <a:gd name="connsiteX1443" fmla="*/ 106620 w 1433520"/>
                <a:gd name="connsiteY1443" fmla="*/ 622249 h 1410007"/>
                <a:gd name="connsiteX1444" fmla="*/ 103663 w 1433520"/>
                <a:gd name="connsiteY1444" fmla="*/ 623953 h 1410007"/>
                <a:gd name="connsiteX1445" fmla="*/ 103663 w 1433520"/>
                <a:gd name="connsiteY1445" fmla="*/ 624855 h 1410007"/>
                <a:gd name="connsiteX1446" fmla="*/ 103544 w 1433520"/>
                <a:gd name="connsiteY1446" fmla="*/ 624021 h 1410007"/>
                <a:gd name="connsiteX1447" fmla="*/ 103464 w 1433520"/>
                <a:gd name="connsiteY1447" fmla="*/ 624067 h 1410007"/>
                <a:gd name="connsiteX1448" fmla="*/ 102662 w 1433520"/>
                <a:gd name="connsiteY1448" fmla="*/ 624530 h 1410007"/>
                <a:gd name="connsiteX1449" fmla="*/ 102651 w 1433520"/>
                <a:gd name="connsiteY1449" fmla="*/ 624602 h 1410007"/>
                <a:gd name="connsiteX1450" fmla="*/ 102499 w 1433520"/>
                <a:gd name="connsiteY1450" fmla="*/ 624623 h 1410007"/>
                <a:gd name="connsiteX1451" fmla="*/ 101933 w 1433520"/>
                <a:gd name="connsiteY1451" fmla="*/ 624949 h 1410007"/>
                <a:gd name="connsiteX1452" fmla="*/ 101899 w 1433520"/>
                <a:gd name="connsiteY1452" fmla="*/ 624709 h 1410007"/>
                <a:gd name="connsiteX1453" fmla="*/ 98132 w 1433520"/>
                <a:gd name="connsiteY1453" fmla="*/ 625247 h 1410007"/>
                <a:gd name="connsiteX1454" fmla="*/ 98132 w 1433520"/>
                <a:gd name="connsiteY1454" fmla="*/ 620082 h 1410007"/>
                <a:gd name="connsiteX1455" fmla="*/ 99293 w 1433520"/>
                <a:gd name="connsiteY1455" fmla="*/ 620082 h 1410007"/>
                <a:gd name="connsiteX1456" fmla="*/ 99417 w 1433520"/>
                <a:gd name="connsiteY1456" fmla="*/ 619958 h 1410007"/>
                <a:gd name="connsiteX1457" fmla="*/ 97554 w 1433520"/>
                <a:gd name="connsiteY1457" fmla="*/ 619690 h 1410007"/>
                <a:gd name="connsiteX1458" fmla="*/ 93332 w 1433520"/>
                <a:gd name="connsiteY1458" fmla="*/ 619690 h 1410007"/>
                <a:gd name="connsiteX1459" fmla="*/ 93332 w 1433520"/>
                <a:gd name="connsiteY1459" fmla="*/ 619045 h 1410007"/>
                <a:gd name="connsiteX1460" fmla="*/ 93332 w 1433520"/>
                <a:gd name="connsiteY1460" fmla="*/ 617680 h 1410007"/>
                <a:gd name="connsiteX1461" fmla="*/ 91890 w 1433520"/>
                <a:gd name="connsiteY1461" fmla="*/ 616850 h 1410007"/>
                <a:gd name="connsiteX1462" fmla="*/ 91221 w 1433520"/>
                <a:gd name="connsiteY1462" fmla="*/ 614150 h 1410007"/>
                <a:gd name="connsiteX1463" fmla="*/ 91221 w 1433520"/>
                <a:gd name="connsiteY1463" fmla="*/ 609425 h 1410007"/>
                <a:gd name="connsiteX1464" fmla="*/ 91221 w 1433520"/>
                <a:gd name="connsiteY1464" fmla="*/ 609059 h 1410007"/>
                <a:gd name="connsiteX1465" fmla="*/ 88813 w 1433520"/>
                <a:gd name="connsiteY1465" fmla="*/ 608715 h 1410007"/>
                <a:gd name="connsiteX1466" fmla="*/ 88542 w 1433520"/>
                <a:gd name="connsiteY1466" fmla="*/ 606821 h 1410007"/>
                <a:gd name="connsiteX1467" fmla="*/ 86534 w 1433520"/>
                <a:gd name="connsiteY1467" fmla="*/ 605375 h 1410007"/>
                <a:gd name="connsiteX1468" fmla="*/ 85864 w 1433520"/>
                <a:gd name="connsiteY1468" fmla="*/ 597951 h 1410007"/>
                <a:gd name="connsiteX1469" fmla="*/ 80508 w 1433520"/>
                <a:gd name="connsiteY1469" fmla="*/ 592551 h 1410007"/>
                <a:gd name="connsiteX1470" fmla="*/ 79838 w 1433520"/>
                <a:gd name="connsiteY1470" fmla="*/ 589851 h 1410007"/>
                <a:gd name="connsiteX1471" fmla="*/ 77490 w 1433520"/>
                <a:gd name="connsiteY1471" fmla="*/ 588499 h 1410007"/>
                <a:gd name="connsiteX1472" fmla="*/ 77638 w 1433520"/>
                <a:gd name="connsiteY1472" fmla="*/ 588795 h 1410007"/>
                <a:gd name="connsiteX1473" fmla="*/ 78671 w 1433520"/>
                <a:gd name="connsiteY1473" fmla="*/ 590861 h 1410007"/>
                <a:gd name="connsiteX1474" fmla="*/ 75056 w 1433520"/>
                <a:gd name="connsiteY1474" fmla="*/ 588795 h 1410007"/>
                <a:gd name="connsiteX1475" fmla="*/ 75056 w 1433520"/>
                <a:gd name="connsiteY1475" fmla="*/ 583630 h 1410007"/>
                <a:gd name="connsiteX1476" fmla="*/ 75152 w 1433520"/>
                <a:gd name="connsiteY1476" fmla="*/ 583821 h 1410007"/>
                <a:gd name="connsiteX1477" fmla="*/ 75152 w 1433520"/>
                <a:gd name="connsiteY1477" fmla="*/ 581752 h 1410007"/>
                <a:gd name="connsiteX1478" fmla="*/ 75254 w 1433520"/>
                <a:gd name="connsiteY1478" fmla="*/ 581511 h 1410007"/>
                <a:gd name="connsiteX1479" fmla="*/ 75254 w 1433520"/>
                <a:gd name="connsiteY1479" fmla="*/ 579954 h 1410007"/>
                <a:gd name="connsiteX1480" fmla="*/ 75056 w 1433520"/>
                <a:gd name="connsiteY1480" fmla="*/ 579756 h 1410007"/>
                <a:gd name="connsiteX1481" fmla="*/ 75254 w 1433520"/>
                <a:gd name="connsiteY1481" fmla="*/ 579558 h 1410007"/>
                <a:gd name="connsiteX1482" fmla="*/ 75254 w 1433520"/>
                <a:gd name="connsiteY1482" fmla="*/ 579018 h 1410007"/>
                <a:gd name="connsiteX1483" fmla="*/ 75254 w 1433520"/>
                <a:gd name="connsiteY1483" fmla="*/ 578372 h 1410007"/>
                <a:gd name="connsiteX1484" fmla="*/ 76144 w 1433520"/>
                <a:gd name="connsiteY1484" fmla="*/ 578669 h 1410007"/>
                <a:gd name="connsiteX1485" fmla="*/ 76348 w 1433520"/>
                <a:gd name="connsiteY1485" fmla="*/ 578465 h 1410007"/>
                <a:gd name="connsiteX1486" fmla="*/ 76489 w 1433520"/>
                <a:gd name="connsiteY1486" fmla="*/ 578606 h 1410007"/>
                <a:gd name="connsiteX1487" fmla="*/ 77160 w 1433520"/>
                <a:gd name="connsiteY1487" fmla="*/ 577027 h 1410007"/>
                <a:gd name="connsiteX1488" fmla="*/ 75152 w 1433520"/>
                <a:gd name="connsiteY1488" fmla="*/ 576352 h 1410007"/>
                <a:gd name="connsiteX1489" fmla="*/ 75152 w 1433520"/>
                <a:gd name="connsiteY1489" fmla="*/ 574687 h 1410007"/>
                <a:gd name="connsiteX1490" fmla="*/ 75056 w 1433520"/>
                <a:gd name="connsiteY1490" fmla="*/ 574591 h 1410007"/>
                <a:gd name="connsiteX1491" fmla="*/ 75152 w 1433520"/>
                <a:gd name="connsiteY1491" fmla="*/ 574496 h 1410007"/>
                <a:gd name="connsiteX1492" fmla="*/ 75152 w 1433520"/>
                <a:gd name="connsiteY1492" fmla="*/ 571628 h 1410007"/>
                <a:gd name="connsiteX1493" fmla="*/ 75152 w 1433520"/>
                <a:gd name="connsiteY1493" fmla="*/ 570953 h 1410007"/>
                <a:gd name="connsiteX1494" fmla="*/ 70088 w 1433520"/>
                <a:gd name="connsiteY1494" fmla="*/ 570953 h 1410007"/>
                <a:gd name="connsiteX1495" fmla="*/ 70088 w 1433520"/>
                <a:gd name="connsiteY1495" fmla="*/ 572239 h 1410007"/>
                <a:gd name="connsiteX1496" fmla="*/ 70088 w 1433520"/>
                <a:gd name="connsiteY1496" fmla="*/ 573207 h 1410007"/>
                <a:gd name="connsiteX1497" fmla="*/ 69907 w 1433520"/>
                <a:gd name="connsiteY1497" fmla="*/ 572936 h 1410007"/>
                <a:gd name="connsiteX1498" fmla="*/ 69442 w 1433520"/>
                <a:gd name="connsiteY1498" fmla="*/ 572239 h 1410007"/>
                <a:gd name="connsiteX1499" fmla="*/ 64985 w 1433520"/>
                <a:gd name="connsiteY1499" fmla="*/ 565553 h 1410007"/>
                <a:gd name="connsiteX1500" fmla="*/ 64861 w 1433520"/>
                <a:gd name="connsiteY1500" fmla="*/ 565553 h 1410007"/>
                <a:gd name="connsiteX1501" fmla="*/ 64668 w 1433520"/>
                <a:gd name="connsiteY1501" fmla="*/ 565843 h 1410007"/>
                <a:gd name="connsiteX1502" fmla="*/ 64742 w 1433520"/>
                <a:gd name="connsiteY1502" fmla="*/ 565750 h 1410007"/>
                <a:gd name="connsiteX1503" fmla="*/ 59577 w 1433520"/>
                <a:gd name="connsiteY1503" fmla="*/ 578663 h 1410007"/>
                <a:gd name="connsiteX1504" fmla="*/ 59577 w 1433520"/>
                <a:gd name="connsiteY1504" fmla="*/ 572207 h 1410007"/>
                <a:gd name="connsiteX1505" fmla="*/ 59758 w 1433520"/>
                <a:gd name="connsiteY1505" fmla="*/ 571980 h 1410007"/>
                <a:gd name="connsiteX1506" fmla="*/ 59758 w 1433520"/>
                <a:gd name="connsiteY1506" fmla="*/ 569334 h 1410007"/>
                <a:gd name="connsiteX1507" fmla="*/ 59758 w 1433520"/>
                <a:gd name="connsiteY1507" fmla="*/ 565553 h 1410007"/>
                <a:gd name="connsiteX1508" fmla="*/ 59758 w 1433520"/>
                <a:gd name="connsiteY1508" fmla="*/ 565460 h 1410007"/>
                <a:gd name="connsiteX1509" fmla="*/ 62046 w 1433520"/>
                <a:gd name="connsiteY1509" fmla="*/ 563744 h 1410007"/>
                <a:gd name="connsiteX1510" fmla="*/ 61761 w 1433520"/>
                <a:gd name="connsiteY1510" fmla="*/ 563528 h 1410007"/>
                <a:gd name="connsiteX1511" fmla="*/ 59083 w 1433520"/>
                <a:gd name="connsiteY1511" fmla="*/ 565553 h 1410007"/>
                <a:gd name="connsiteX1512" fmla="*/ 59083 w 1433520"/>
                <a:gd name="connsiteY1512" fmla="*/ 570953 h 1410007"/>
                <a:gd name="connsiteX1513" fmla="*/ 59083 w 1433520"/>
                <a:gd name="connsiteY1513" fmla="*/ 576352 h 1410007"/>
                <a:gd name="connsiteX1514" fmla="*/ 59083 w 1433520"/>
                <a:gd name="connsiteY1514" fmla="*/ 581752 h 1410007"/>
                <a:gd name="connsiteX1515" fmla="*/ 59083 w 1433520"/>
                <a:gd name="connsiteY1515" fmla="*/ 587152 h 1410007"/>
                <a:gd name="connsiteX1516" fmla="*/ 59083 w 1433520"/>
                <a:gd name="connsiteY1516" fmla="*/ 592551 h 1410007"/>
                <a:gd name="connsiteX1517" fmla="*/ 53726 w 1433520"/>
                <a:gd name="connsiteY1517" fmla="*/ 597951 h 1410007"/>
                <a:gd name="connsiteX1518" fmla="*/ 48370 w 1433520"/>
                <a:gd name="connsiteY1518" fmla="*/ 603351 h 1410007"/>
                <a:gd name="connsiteX1519" fmla="*/ 43014 w 1433520"/>
                <a:gd name="connsiteY1519" fmla="*/ 608750 h 1410007"/>
                <a:gd name="connsiteX1520" fmla="*/ 37657 w 1433520"/>
                <a:gd name="connsiteY1520" fmla="*/ 608750 h 1410007"/>
                <a:gd name="connsiteX1521" fmla="*/ 33736 w 1433520"/>
                <a:gd name="connsiteY1521" fmla="*/ 608750 h 1410007"/>
                <a:gd name="connsiteX1522" fmla="*/ 33736 w 1433520"/>
                <a:gd name="connsiteY1522" fmla="*/ 609454 h 1410007"/>
                <a:gd name="connsiteX1523" fmla="*/ 28571 w 1433520"/>
                <a:gd name="connsiteY1523" fmla="*/ 609454 h 1410007"/>
                <a:gd name="connsiteX1524" fmla="*/ 28571 w 1433520"/>
                <a:gd name="connsiteY1524" fmla="*/ 604289 h 1410007"/>
                <a:gd name="connsiteX1525" fmla="*/ 32301 w 1433520"/>
                <a:gd name="connsiteY1525" fmla="*/ 604289 h 1410007"/>
                <a:gd name="connsiteX1526" fmla="*/ 32301 w 1433520"/>
                <a:gd name="connsiteY1526" fmla="*/ 604026 h 1410007"/>
                <a:gd name="connsiteX1527" fmla="*/ 32301 w 1433520"/>
                <a:gd name="connsiteY1527" fmla="*/ 603351 h 1410007"/>
                <a:gd name="connsiteX1528" fmla="*/ 34589 w 1433520"/>
                <a:gd name="connsiteY1528" fmla="*/ 603021 h 1410007"/>
                <a:gd name="connsiteX1529" fmla="*/ 33736 w 1433520"/>
                <a:gd name="connsiteY1529" fmla="*/ 602168 h 1410007"/>
                <a:gd name="connsiteX1530" fmla="*/ 33572 w 1433520"/>
                <a:gd name="connsiteY1530" fmla="*/ 602004 h 1410007"/>
                <a:gd name="connsiteX1531" fmla="*/ 33736 w 1433520"/>
                <a:gd name="connsiteY1531" fmla="*/ 601840 h 1410007"/>
                <a:gd name="connsiteX1532" fmla="*/ 36155 w 1433520"/>
                <a:gd name="connsiteY1532" fmla="*/ 599421 h 1410007"/>
                <a:gd name="connsiteX1533" fmla="*/ 37288 w 1433520"/>
                <a:gd name="connsiteY1533" fmla="*/ 600555 h 1410007"/>
                <a:gd name="connsiteX1534" fmla="*/ 37491 w 1433520"/>
                <a:gd name="connsiteY1534" fmla="*/ 599125 h 1410007"/>
                <a:gd name="connsiteX1535" fmla="*/ 37657 w 1433520"/>
                <a:gd name="connsiteY1535" fmla="*/ 597951 h 1410007"/>
                <a:gd name="connsiteX1536" fmla="*/ 37657 w 1433520"/>
                <a:gd name="connsiteY1536" fmla="*/ 592551 h 1410007"/>
                <a:gd name="connsiteX1537" fmla="*/ 37657 w 1433520"/>
                <a:gd name="connsiteY1537" fmla="*/ 587152 h 1410007"/>
                <a:gd name="connsiteX1538" fmla="*/ 37657 w 1433520"/>
                <a:gd name="connsiteY1538" fmla="*/ 581752 h 1410007"/>
                <a:gd name="connsiteX1539" fmla="*/ 37657 w 1433520"/>
                <a:gd name="connsiteY1539" fmla="*/ 581618 h 1410007"/>
                <a:gd name="connsiteX1540" fmla="*/ 37160 w 1433520"/>
                <a:gd name="connsiteY1540" fmla="*/ 580955 h 1410007"/>
                <a:gd name="connsiteX1541" fmla="*/ 37657 w 1433520"/>
                <a:gd name="connsiteY1541" fmla="*/ 580292 h 1410007"/>
                <a:gd name="connsiteX1542" fmla="*/ 37657 w 1433520"/>
                <a:gd name="connsiteY1542" fmla="*/ 577549 h 1410007"/>
                <a:gd name="connsiteX1543" fmla="*/ 34578 w 1433520"/>
                <a:gd name="connsiteY1543" fmla="*/ 575790 h 1410007"/>
                <a:gd name="connsiteX1544" fmla="*/ 33932 w 1433520"/>
                <a:gd name="connsiteY1544" fmla="*/ 573207 h 1410007"/>
                <a:gd name="connsiteX1545" fmla="*/ 37657 w 1433520"/>
                <a:gd name="connsiteY1545" fmla="*/ 573207 h 1410007"/>
                <a:gd name="connsiteX1546" fmla="*/ 37657 w 1433520"/>
                <a:gd name="connsiteY1546" fmla="*/ 571628 h 1410007"/>
                <a:gd name="connsiteX1547" fmla="*/ 37657 w 1433520"/>
                <a:gd name="connsiteY1547" fmla="*/ 570953 h 1410007"/>
                <a:gd name="connsiteX1548" fmla="*/ 35279 w 1433520"/>
                <a:gd name="connsiteY1548" fmla="*/ 570953 h 1410007"/>
                <a:gd name="connsiteX1549" fmla="*/ 35673 w 1433520"/>
                <a:gd name="connsiteY1549" fmla="*/ 572332 h 1410007"/>
                <a:gd name="connsiteX1550" fmla="*/ 33736 w 1433520"/>
                <a:gd name="connsiteY1550" fmla="*/ 573300 h 1410007"/>
                <a:gd name="connsiteX1551" fmla="*/ 33736 w 1433520"/>
                <a:gd name="connsiteY1551" fmla="*/ 570953 h 1410007"/>
                <a:gd name="connsiteX1552" fmla="*/ 32301 w 1433520"/>
                <a:gd name="connsiteY1552" fmla="*/ 570953 h 1410007"/>
                <a:gd name="connsiteX1553" fmla="*/ 33736 w 1433520"/>
                <a:gd name="connsiteY1553" fmla="*/ 570471 h 1410007"/>
                <a:gd name="connsiteX1554" fmla="*/ 33736 w 1433520"/>
                <a:gd name="connsiteY1554" fmla="*/ 569427 h 1410007"/>
                <a:gd name="connsiteX1555" fmla="*/ 33736 w 1433520"/>
                <a:gd name="connsiteY1555" fmla="*/ 568929 h 1410007"/>
                <a:gd name="connsiteX1556" fmla="*/ 32301 w 1433520"/>
                <a:gd name="connsiteY1556" fmla="*/ 565553 h 1410007"/>
                <a:gd name="connsiteX1557" fmla="*/ 32301 w 1433520"/>
                <a:gd name="connsiteY1557" fmla="*/ 560153 h 1410007"/>
                <a:gd name="connsiteX1558" fmla="*/ 32301 w 1433520"/>
                <a:gd name="connsiteY1558" fmla="*/ 554754 h 1410007"/>
                <a:gd name="connsiteX1559" fmla="*/ 31693 w 1433520"/>
                <a:gd name="connsiteY1559" fmla="*/ 548015 h 1410007"/>
                <a:gd name="connsiteX1560" fmla="*/ 30560 w 1433520"/>
                <a:gd name="connsiteY1560" fmla="*/ 546882 h 1410007"/>
                <a:gd name="connsiteX1561" fmla="*/ 30059 w 1433520"/>
                <a:gd name="connsiteY1561" fmla="*/ 547383 h 1410007"/>
                <a:gd name="connsiteX1562" fmla="*/ 30007 w 1433520"/>
                <a:gd name="connsiteY1562" fmla="*/ 547331 h 1410007"/>
                <a:gd name="connsiteX1563" fmla="*/ 29863 w 1433520"/>
                <a:gd name="connsiteY1563" fmla="*/ 547475 h 1410007"/>
                <a:gd name="connsiteX1564" fmla="*/ 28571 w 1433520"/>
                <a:gd name="connsiteY1564" fmla="*/ 546184 h 1410007"/>
                <a:gd name="connsiteX1565" fmla="*/ 29187 w 1433520"/>
                <a:gd name="connsiteY1565" fmla="*/ 545569 h 1410007"/>
                <a:gd name="connsiteX1566" fmla="*/ 26945 w 1433520"/>
                <a:gd name="connsiteY1566" fmla="*/ 543955 h 1410007"/>
                <a:gd name="connsiteX1567" fmla="*/ 26045 w 1433520"/>
                <a:gd name="connsiteY1567" fmla="*/ 542367 h 1410007"/>
                <a:gd name="connsiteX1568" fmla="*/ 25343 w 1433520"/>
                <a:gd name="connsiteY1568" fmla="*/ 541665 h 1410007"/>
                <a:gd name="connsiteX1569" fmla="*/ 24698 w 1433520"/>
                <a:gd name="connsiteY1569" fmla="*/ 542310 h 1410007"/>
                <a:gd name="connsiteX1570" fmla="*/ 23406 w 1433520"/>
                <a:gd name="connsiteY1570" fmla="*/ 541019 h 1410007"/>
                <a:gd name="connsiteX1571" fmla="*/ 24052 w 1433520"/>
                <a:gd name="connsiteY1571" fmla="*/ 540374 h 1410007"/>
                <a:gd name="connsiteX1572" fmla="*/ 23406 w 1433520"/>
                <a:gd name="connsiteY1572" fmla="*/ 539728 h 1410007"/>
                <a:gd name="connsiteX1573" fmla="*/ 24439 w 1433520"/>
                <a:gd name="connsiteY1573" fmla="*/ 539986 h 1410007"/>
                <a:gd name="connsiteX1574" fmla="*/ 24603 w 1433520"/>
                <a:gd name="connsiteY1574" fmla="*/ 539823 h 1410007"/>
                <a:gd name="connsiteX1575" fmla="*/ 24266 w 1433520"/>
                <a:gd name="connsiteY1575" fmla="*/ 539230 h 1410007"/>
                <a:gd name="connsiteX1576" fmla="*/ 22449 w 1433520"/>
                <a:gd name="connsiteY1576" fmla="*/ 538772 h 1410007"/>
                <a:gd name="connsiteX1577" fmla="*/ 23406 w 1433520"/>
                <a:gd name="connsiteY1577" fmla="*/ 539729 h 1410007"/>
                <a:gd name="connsiteX1578" fmla="*/ 18887 w 1433520"/>
                <a:gd name="connsiteY1578" fmla="*/ 537147 h 1410007"/>
                <a:gd name="connsiteX1579" fmla="*/ 18447 w 1433520"/>
                <a:gd name="connsiteY1579" fmla="*/ 535388 h 1410007"/>
                <a:gd name="connsiteX1580" fmla="*/ 17630 w 1433520"/>
                <a:gd name="connsiteY1580" fmla="*/ 534564 h 1410007"/>
                <a:gd name="connsiteX1581" fmla="*/ 16232 w 1433520"/>
                <a:gd name="connsiteY1581" fmla="*/ 533155 h 1410007"/>
                <a:gd name="connsiteX1582" fmla="*/ 10876 w 1433520"/>
                <a:gd name="connsiteY1582" fmla="*/ 533155 h 1410007"/>
                <a:gd name="connsiteX1583" fmla="*/ 10876 w 1433520"/>
                <a:gd name="connsiteY1583" fmla="*/ 527756 h 1410007"/>
                <a:gd name="connsiteX1584" fmla="*/ 7443 w 1433520"/>
                <a:gd name="connsiteY1584" fmla="*/ 527756 h 1410007"/>
                <a:gd name="connsiteX1585" fmla="*/ 6620 w 1433520"/>
                <a:gd name="connsiteY1585" fmla="*/ 529399 h 1410007"/>
                <a:gd name="connsiteX1586" fmla="*/ 6620 w 1433520"/>
                <a:gd name="connsiteY1586" fmla="*/ 529400 h 1410007"/>
                <a:gd name="connsiteX1587" fmla="*/ 6619 w 1433520"/>
                <a:gd name="connsiteY1587" fmla="*/ 529399 h 1410007"/>
                <a:gd name="connsiteX1588" fmla="*/ 5797 w 1433520"/>
                <a:gd name="connsiteY1588" fmla="*/ 527756 h 1410007"/>
                <a:gd name="connsiteX1589" fmla="*/ 5519 w 1433520"/>
                <a:gd name="connsiteY1589" fmla="*/ 527756 h 1410007"/>
                <a:gd name="connsiteX1590" fmla="*/ 5519 w 1433520"/>
                <a:gd name="connsiteY1590" fmla="*/ 527200 h 1410007"/>
                <a:gd name="connsiteX1591" fmla="*/ 5328 w 1433520"/>
                <a:gd name="connsiteY1591" fmla="*/ 526817 h 1410007"/>
                <a:gd name="connsiteX1592" fmla="*/ 5519 w 1433520"/>
                <a:gd name="connsiteY1592" fmla="*/ 526435 h 1410007"/>
                <a:gd name="connsiteX1593" fmla="*/ 5519 w 1433520"/>
                <a:gd name="connsiteY1593" fmla="*/ 523031 h 1410007"/>
                <a:gd name="connsiteX1594" fmla="*/ 5519 w 1433520"/>
                <a:gd name="connsiteY1594" fmla="*/ 522356 h 1410007"/>
                <a:gd name="connsiteX1595" fmla="*/ 5519 w 1433520"/>
                <a:gd name="connsiteY1595" fmla="*/ 516956 h 1410007"/>
                <a:gd name="connsiteX1596" fmla="*/ 10876 w 1433520"/>
                <a:gd name="connsiteY1596" fmla="*/ 516956 h 1410007"/>
                <a:gd name="connsiteX1597" fmla="*/ 16232 w 1433520"/>
                <a:gd name="connsiteY1597" fmla="*/ 516956 h 1410007"/>
                <a:gd name="connsiteX1598" fmla="*/ 21588 w 1433520"/>
                <a:gd name="connsiteY1598" fmla="*/ 516956 h 1410007"/>
                <a:gd name="connsiteX1599" fmla="*/ 26945 w 1433520"/>
                <a:gd name="connsiteY1599" fmla="*/ 516956 h 1410007"/>
                <a:gd name="connsiteX1600" fmla="*/ 26945 w 1433520"/>
                <a:gd name="connsiteY1600" fmla="*/ 519069 h 1410007"/>
                <a:gd name="connsiteX1601" fmla="*/ 28571 w 1433520"/>
                <a:gd name="connsiteY1601" fmla="*/ 519069 h 1410007"/>
                <a:gd name="connsiteX1602" fmla="*/ 27925 w 1433520"/>
                <a:gd name="connsiteY1602" fmla="*/ 521006 h 1410007"/>
                <a:gd name="connsiteX1603" fmla="*/ 26945 w 1433520"/>
                <a:gd name="connsiteY1603" fmla="*/ 520586 h 1410007"/>
                <a:gd name="connsiteX1604" fmla="*/ 26945 w 1433520"/>
                <a:gd name="connsiteY1604" fmla="*/ 522356 h 1410007"/>
                <a:gd name="connsiteX1605" fmla="*/ 28571 w 1433520"/>
                <a:gd name="connsiteY1605" fmla="*/ 522356 h 1410007"/>
                <a:gd name="connsiteX1606" fmla="*/ 28571 w 1433520"/>
                <a:gd name="connsiteY1606" fmla="*/ 519715 h 1410007"/>
                <a:gd name="connsiteX1607" fmla="*/ 28571 w 1433520"/>
                <a:gd name="connsiteY1607" fmla="*/ 519069 h 1410007"/>
                <a:gd name="connsiteX1608" fmla="*/ 33736 w 1433520"/>
                <a:gd name="connsiteY1608" fmla="*/ 519069 h 1410007"/>
                <a:gd name="connsiteX1609" fmla="*/ 33736 w 1433520"/>
                <a:gd name="connsiteY1609" fmla="*/ 521530 h 1410007"/>
                <a:gd name="connsiteX1610" fmla="*/ 33932 w 1433520"/>
                <a:gd name="connsiteY1610" fmla="*/ 521417 h 1410007"/>
                <a:gd name="connsiteX1611" fmla="*/ 33932 w 1433520"/>
                <a:gd name="connsiteY1611" fmla="*/ 518977 h 1410007"/>
                <a:gd name="connsiteX1612" fmla="*/ 37156 w 1433520"/>
                <a:gd name="connsiteY1612" fmla="*/ 518977 h 1410007"/>
                <a:gd name="connsiteX1613" fmla="*/ 37657 w 1433520"/>
                <a:gd name="connsiteY1613" fmla="*/ 516956 h 1410007"/>
                <a:gd name="connsiteX1614" fmla="*/ 37657 w 1433520"/>
                <a:gd name="connsiteY1614" fmla="*/ 511557 h 1410007"/>
                <a:gd name="connsiteX1615" fmla="*/ 43014 w 1433520"/>
                <a:gd name="connsiteY1615" fmla="*/ 511557 h 1410007"/>
                <a:gd name="connsiteX1616" fmla="*/ 43014 w 1433520"/>
                <a:gd name="connsiteY1616" fmla="*/ 506157 h 1410007"/>
                <a:gd name="connsiteX1617" fmla="*/ 48370 w 1433520"/>
                <a:gd name="connsiteY1617" fmla="*/ 506157 h 1410007"/>
                <a:gd name="connsiteX1618" fmla="*/ 53726 w 1433520"/>
                <a:gd name="connsiteY1618" fmla="*/ 506157 h 1410007"/>
                <a:gd name="connsiteX1619" fmla="*/ 56404 w 1433520"/>
                <a:gd name="connsiteY1619" fmla="*/ 508857 h 1410007"/>
                <a:gd name="connsiteX1620" fmla="*/ 56557 w 1433520"/>
                <a:gd name="connsiteY1620" fmla="*/ 509010 h 1410007"/>
                <a:gd name="connsiteX1621" fmla="*/ 1398966 w 1433520"/>
                <a:gd name="connsiteY1621" fmla="*/ 502401 h 1410007"/>
                <a:gd name="connsiteX1622" fmla="*/ 1397707 w 1433520"/>
                <a:gd name="connsiteY1622" fmla="*/ 502833 h 1410007"/>
                <a:gd name="connsiteX1623" fmla="*/ 1397739 w 1433520"/>
                <a:gd name="connsiteY1623" fmla="*/ 502927 h 1410007"/>
                <a:gd name="connsiteX1624" fmla="*/ 124227 w 1433520"/>
                <a:gd name="connsiteY1624" fmla="*/ 502306 h 1410007"/>
                <a:gd name="connsiteX1625" fmla="*/ 124043 w 1433520"/>
                <a:gd name="connsiteY1625" fmla="*/ 502359 h 1410007"/>
                <a:gd name="connsiteX1626" fmla="*/ 124043 w 1433520"/>
                <a:gd name="connsiteY1626" fmla="*/ 502490 h 1410007"/>
                <a:gd name="connsiteX1627" fmla="*/ 1396034 w 1433520"/>
                <a:gd name="connsiteY1627" fmla="*/ 496632 h 1410007"/>
                <a:gd name="connsiteX1628" fmla="*/ 1398593 w 1433520"/>
                <a:gd name="connsiteY1628" fmla="*/ 501145 h 1410007"/>
                <a:gd name="connsiteX1629" fmla="*/ 1398727 w 1433520"/>
                <a:gd name="connsiteY1629" fmla="*/ 501179 h 1410007"/>
                <a:gd name="connsiteX1630" fmla="*/ 1401817 w 1433520"/>
                <a:gd name="connsiteY1630" fmla="*/ 501179 h 1410007"/>
                <a:gd name="connsiteX1631" fmla="*/ 1402080 w 1433520"/>
                <a:gd name="connsiteY1631" fmla="*/ 501067 h 1410007"/>
                <a:gd name="connsiteX1632" fmla="*/ 1399948 w 1433520"/>
                <a:gd name="connsiteY1632" fmla="*/ 500533 h 1410007"/>
                <a:gd name="connsiteX1633" fmla="*/ 1398842 w 1433520"/>
                <a:gd name="connsiteY1633" fmla="*/ 498598 h 1410007"/>
                <a:gd name="connsiteX1634" fmla="*/ 1344423 w 1433520"/>
                <a:gd name="connsiteY1634" fmla="*/ 496014 h 1410007"/>
                <a:gd name="connsiteX1635" fmla="*/ 1345715 w 1433520"/>
                <a:gd name="connsiteY1635" fmla="*/ 498597 h 1410007"/>
                <a:gd name="connsiteX1636" fmla="*/ 1344424 w 1433520"/>
                <a:gd name="connsiteY1636" fmla="*/ 501179 h 1410007"/>
                <a:gd name="connsiteX1637" fmla="*/ 1344423 w 1433520"/>
                <a:gd name="connsiteY1637" fmla="*/ 501180 h 1410007"/>
                <a:gd name="connsiteX1638" fmla="*/ 1344423 w 1433520"/>
                <a:gd name="connsiteY1638" fmla="*/ 501179 h 1410007"/>
                <a:gd name="connsiteX1639" fmla="*/ 1343131 w 1433520"/>
                <a:gd name="connsiteY1639" fmla="*/ 498597 h 1410007"/>
                <a:gd name="connsiteX1640" fmla="*/ 1344423 w 1433520"/>
                <a:gd name="connsiteY1640" fmla="*/ 496014 h 1410007"/>
                <a:gd name="connsiteX1641" fmla="*/ 1390596 w 1433520"/>
                <a:gd name="connsiteY1641" fmla="*/ 495950 h 1410007"/>
                <a:gd name="connsiteX1642" fmla="*/ 1390596 w 1433520"/>
                <a:gd name="connsiteY1642" fmla="*/ 496445 h 1410007"/>
                <a:gd name="connsiteX1643" fmla="*/ 1395550 w 1433520"/>
                <a:gd name="connsiteY1643" fmla="*/ 496445 h 1410007"/>
                <a:gd name="connsiteX1644" fmla="*/ 1391236 w 1433520"/>
                <a:gd name="connsiteY1644" fmla="*/ 496014 h 1410007"/>
                <a:gd name="connsiteX1645" fmla="*/ 179851 w 1433520"/>
                <a:gd name="connsiteY1645" fmla="*/ 495735 h 1410007"/>
                <a:gd name="connsiteX1646" fmla="*/ 181143 w 1433520"/>
                <a:gd name="connsiteY1646" fmla="*/ 497026 h 1410007"/>
                <a:gd name="connsiteX1647" fmla="*/ 180763 w 1433520"/>
                <a:gd name="connsiteY1647" fmla="*/ 497405 h 1410007"/>
                <a:gd name="connsiteX1648" fmla="*/ 180769 w 1433520"/>
                <a:gd name="connsiteY1648" fmla="*/ 497411 h 1410007"/>
                <a:gd name="connsiteX1649" fmla="*/ 179478 w 1433520"/>
                <a:gd name="connsiteY1649" fmla="*/ 498703 h 1410007"/>
                <a:gd name="connsiteX1650" fmla="*/ 178187 w 1433520"/>
                <a:gd name="connsiteY1650" fmla="*/ 497411 h 1410007"/>
                <a:gd name="connsiteX1651" fmla="*/ 178565 w 1433520"/>
                <a:gd name="connsiteY1651" fmla="*/ 497032 h 1410007"/>
                <a:gd name="connsiteX1652" fmla="*/ 178559 w 1433520"/>
                <a:gd name="connsiteY1652" fmla="*/ 497026 h 1410007"/>
                <a:gd name="connsiteX1653" fmla="*/ 179851 w 1433520"/>
                <a:gd name="connsiteY1653" fmla="*/ 495735 h 1410007"/>
                <a:gd name="connsiteX1654" fmla="*/ 93150 w 1433520"/>
                <a:gd name="connsiteY1654" fmla="*/ 490857 h 1410007"/>
                <a:gd name="connsiteX1655" fmla="*/ 92504 w 1433520"/>
                <a:gd name="connsiteY1655" fmla="*/ 493440 h 1410007"/>
                <a:gd name="connsiteX1656" fmla="*/ 88076 w 1433520"/>
                <a:gd name="connsiteY1656" fmla="*/ 495970 h 1410007"/>
                <a:gd name="connsiteX1657" fmla="*/ 88576 w 1433520"/>
                <a:gd name="connsiteY1657" fmla="*/ 496638 h 1410007"/>
                <a:gd name="connsiteX1658" fmla="*/ 89094 w 1433520"/>
                <a:gd name="connsiteY1658" fmla="*/ 496119 h 1410007"/>
                <a:gd name="connsiteX1659" fmla="*/ 90385 w 1433520"/>
                <a:gd name="connsiteY1659" fmla="*/ 497411 h 1410007"/>
                <a:gd name="connsiteX1660" fmla="*/ 89683 w 1433520"/>
                <a:gd name="connsiteY1660" fmla="*/ 498114 h 1410007"/>
                <a:gd name="connsiteX1661" fmla="*/ 89905 w 1433520"/>
                <a:gd name="connsiteY1661" fmla="*/ 498410 h 1410007"/>
                <a:gd name="connsiteX1662" fmla="*/ 87968 w 1433520"/>
                <a:gd name="connsiteY1662" fmla="*/ 500992 h 1410007"/>
                <a:gd name="connsiteX1663" fmla="*/ 87968 w 1433520"/>
                <a:gd name="connsiteY1663" fmla="*/ 497576 h 1410007"/>
                <a:gd name="connsiteX1664" fmla="*/ 87803 w 1433520"/>
                <a:gd name="connsiteY1664" fmla="*/ 497411 h 1410007"/>
                <a:gd name="connsiteX1665" fmla="*/ 87968 w 1433520"/>
                <a:gd name="connsiteY1665" fmla="*/ 497246 h 1410007"/>
                <a:gd name="connsiteX1666" fmla="*/ 87968 w 1433520"/>
                <a:gd name="connsiteY1666" fmla="*/ 496473 h 1410007"/>
                <a:gd name="connsiteX1667" fmla="*/ 87968 w 1433520"/>
                <a:gd name="connsiteY1667" fmla="*/ 495954 h 1410007"/>
                <a:gd name="connsiteX1668" fmla="*/ 87803 w 1433520"/>
                <a:gd name="connsiteY1668" fmla="*/ 496119 h 1410007"/>
                <a:gd name="connsiteX1669" fmla="*/ 92968 w 1433520"/>
                <a:gd name="connsiteY1669" fmla="*/ 490954 h 1410007"/>
                <a:gd name="connsiteX1670" fmla="*/ 90385 w 1433520"/>
                <a:gd name="connsiteY1670" fmla="*/ 493537 h 1410007"/>
                <a:gd name="connsiteX1671" fmla="*/ 88022 w 1433520"/>
                <a:gd name="connsiteY1671" fmla="*/ 495900 h 1410007"/>
                <a:gd name="connsiteX1672" fmla="*/ 88059 w 1433520"/>
                <a:gd name="connsiteY1672" fmla="*/ 495948 h 1410007"/>
                <a:gd name="connsiteX1673" fmla="*/ 90567 w 1433520"/>
                <a:gd name="connsiteY1673" fmla="*/ 493440 h 1410007"/>
                <a:gd name="connsiteX1674" fmla="*/ 93150 w 1433520"/>
                <a:gd name="connsiteY1674" fmla="*/ 490857 h 1410007"/>
                <a:gd name="connsiteX1675" fmla="*/ 184813 w 1433520"/>
                <a:gd name="connsiteY1675" fmla="*/ 490662 h 1410007"/>
                <a:gd name="connsiteX1676" fmla="*/ 186105 w 1433520"/>
                <a:gd name="connsiteY1676" fmla="*/ 491953 h 1410007"/>
                <a:gd name="connsiteX1677" fmla="*/ 184813 w 1433520"/>
                <a:gd name="connsiteY1677" fmla="*/ 493244 h 1410007"/>
                <a:gd name="connsiteX1678" fmla="*/ 183521 w 1433520"/>
                <a:gd name="connsiteY1678" fmla="*/ 491953 h 1410007"/>
                <a:gd name="connsiteX1679" fmla="*/ 184813 w 1433520"/>
                <a:gd name="connsiteY1679" fmla="*/ 490662 h 1410007"/>
                <a:gd name="connsiteX1680" fmla="*/ 68600 w 1433520"/>
                <a:gd name="connsiteY1680" fmla="*/ 485953 h 1410007"/>
                <a:gd name="connsiteX1681" fmla="*/ 69891 w 1433520"/>
                <a:gd name="connsiteY1681" fmla="*/ 486598 h 1410007"/>
                <a:gd name="connsiteX1682" fmla="*/ 69971 w 1433520"/>
                <a:gd name="connsiteY1682" fmla="*/ 486638 h 1410007"/>
                <a:gd name="connsiteX1683" fmla="*/ 69971 w 1433520"/>
                <a:gd name="connsiteY1683" fmla="*/ 485953 h 1410007"/>
                <a:gd name="connsiteX1684" fmla="*/ 69891 w 1433520"/>
                <a:gd name="connsiteY1684" fmla="*/ 485953 h 1410007"/>
                <a:gd name="connsiteX1685" fmla="*/ 1283733 w 1433520"/>
                <a:gd name="connsiteY1685" fmla="*/ 485684 h 1410007"/>
                <a:gd name="connsiteX1686" fmla="*/ 1283733 w 1433520"/>
                <a:gd name="connsiteY1686" fmla="*/ 490204 h 1410007"/>
                <a:gd name="connsiteX1687" fmla="*/ 1283733 w 1433520"/>
                <a:gd name="connsiteY1687" fmla="*/ 490634 h 1410007"/>
                <a:gd name="connsiteX1688" fmla="*/ 1288632 w 1433520"/>
                <a:gd name="connsiteY1688" fmla="*/ 486348 h 1410007"/>
                <a:gd name="connsiteX1689" fmla="*/ 1293797 w 1433520"/>
                <a:gd name="connsiteY1689" fmla="*/ 485702 h 1410007"/>
                <a:gd name="connsiteX1690" fmla="*/ 1291215 w 1433520"/>
                <a:gd name="connsiteY1690" fmla="*/ 490221 h 1410007"/>
                <a:gd name="connsiteX1691" fmla="*/ 1288883 w 1433520"/>
                <a:gd name="connsiteY1691" fmla="*/ 490804 h 1410007"/>
                <a:gd name="connsiteX1692" fmla="*/ 1288898 w 1433520"/>
                <a:gd name="connsiteY1692" fmla="*/ 490849 h 1410007"/>
                <a:gd name="connsiteX1693" fmla="*/ 1288704 w 1433520"/>
                <a:gd name="connsiteY1693" fmla="*/ 490849 h 1410007"/>
                <a:gd name="connsiteX1694" fmla="*/ 1288632 w 1433520"/>
                <a:gd name="connsiteY1694" fmla="*/ 490867 h 1410007"/>
                <a:gd name="connsiteX1695" fmla="*/ 1288626 w 1433520"/>
                <a:gd name="connsiteY1695" fmla="*/ 490849 h 1410007"/>
                <a:gd name="connsiteX1696" fmla="*/ 1283733 w 1433520"/>
                <a:gd name="connsiteY1696" fmla="*/ 490849 h 1410007"/>
                <a:gd name="connsiteX1697" fmla="*/ 1288015 w 1433520"/>
                <a:gd name="connsiteY1697" fmla="*/ 489014 h 1410007"/>
                <a:gd name="connsiteX1698" fmla="*/ 1287987 w 1433520"/>
                <a:gd name="connsiteY1698" fmla="*/ 488930 h 1410007"/>
                <a:gd name="connsiteX1699" fmla="*/ 1283733 w 1433520"/>
                <a:gd name="connsiteY1699" fmla="*/ 490753 h 1410007"/>
                <a:gd name="connsiteX1700" fmla="*/ 1283733 w 1433520"/>
                <a:gd name="connsiteY1700" fmla="*/ 490849 h 1410007"/>
                <a:gd name="connsiteX1701" fmla="*/ 1283705 w 1433520"/>
                <a:gd name="connsiteY1701" fmla="*/ 490765 h 1410007"/>
                <a:gd name="connsiteX1702" fmla="*/ 1283467 w 1433520"/>
                <a:gd name="connsiteY1702" fmla="*/ 490867 h 1410007"/>
                <a:gd name="connsiteX1703" fmla="*/ 1283678 w 1433520"/>
                <a:gd name="connsiteY1703" fmla="*/ 490683 h 1410007"/>
                <a:gd name="connsiteX1704" fmla="*/ 1283087 w 1433520"/>
                <a:gd name="connsiteY1704" fmla="*/ 488912 h 1410007"/>
                <a:gd name="connsiteX1705" fmla="*/ 1282850 w 1433520"/>
                <a:gd name="connsiteY1705" fmla="*/ 489014 h 1410007"/>
                <a:gd name="connsiteX1706" fmla="*/ 1283467 w 1433520"/>
                <a:gd name="connsiteY1706" fmla="*/ 490867 h 1410007"/>
                <a:gd name="connsiteX1707" fmla="*/ 1278302 w 1433520"/>
                <a:gd name="connsiteY1707" fmla="*/ 490867 h 1410007"/>
                <a:gd name="connsiteX1708" fmla="*/ 1278736 w 1433520"/>
                <a:gd name="connsiteY1708" fmla="*/ 490681 h 1410007"/>
                <a:gd name="connsiteX1709" fmla="*/ 1283087 w 1433520"/>
                <a:gd name="connsiteY1709" fmla="*/ 486330 h 1410007"/>
                <a:gd name="connsiteX1710" fmla="*/ 1283733 w 1433520"/>
                <a:gd name="connsiteY1710" fmla="*/ 485684 h 1410007"/>
                <a:gd name="connsiteX1711" fmla="*/ 1396344 w 1433520"/>
                <a:gd name="connsiteY1711" fmla="*/ 485663 h 1410007"/>
                <a:gd name="connsiteX1712" fmla="*/ 1396348 w 1433520"/>
                <a:gd name="connsiteY1712" fmla="*/ 485684 h 1410007"/>
                <a:gd name="connsiteX1713" fmla="*/ 1396380 w 1433520"/>
                <a:gd name="connsiteY1713" fmla="*/ 485903 h 1410007"/>
                <a:gd name="connsiteX1714" fmla="*/ 1397365 w 1433520"/>
                <a:gd name="connsiteY1714" fmla="*/ 485684 h 1410007"/>
                <a:gd name="connsiteX1715" fmla="*/ 1396411 w 1433520"/>
                <a:gd name="connsiteY1715" fmla="*/ 486108 h 1410007"/>
                <a:gd name="connsiteX1716" fmla="*/ 1397048 w 1433520"/>
                <a:gd name="connsiteY1716" fmla="*/ 490357 h 1410007"/>
                <a:gd name="connsiteX1717" fmla="*/ 1397365 w 1433520"/>
                <a:gd name="connsiteY1717" fmla="*/ 490849 h 1410007"/>
                <a:gd name="connsiteX1718" fmla="*/ 1391554 w 1433520"/>
                <a:gd name="connsiteY1718" fmla="*/ 488267 h 1410007"/>
                <a:gd name="connsiteX1719" fmla="*/ 1394666 w 1433520"/>
                <a:gd name="connsiteY1719" fmla="*/ 486884 h 1410007"/>
                <a:gd name="connsiteX1720" fmla="*/ 1394189 w 1433520"/>
                <a:gd name="connsiteY1720" fmla="*/ 486142 h 1410007"/>
                <a:gd name="connsiteX1721" fmla="*/ 1396248 w 1433520"/>
                <a:gd name="connsiteY1721" fmla="*/ 485684 h 1410007"/>
                <a:gd name="connsiteX1722" fmla="*/ 1396319 w 1433520"/>
                <a:gd name="connsiteY1722" fmla="*/ 485496 h 1410007"/>
                <a:gd name="connsiteX1723" fmla="*/ 1397094 w 1433520"/>
                <a:gd name="connsiteY1723" fmla="*/ 485496 h 1410007"/>
                <a:gd name="connsiteX1724" fmla="*/ 1396344 w 1433520"/>
                <a:gd name="connsiteY1724" fmla="*/ 485663 h 1410007"/>
                <a:gd name="connsiteX1725" fmla="*/ 1379017 w 1433520"/>
                <a:gd name="connsiteY1725" fmla="*/ 485496 h 1410007"/>
                <a:gd name="connsiteX1726" fmla="*/ 1384182 w 1433520"/>
                <a:gd name="connsiteY1726" fmla="*/ 485496 h 1410007"/>
                <a:gd name="connsiteX1727" fmla="*/ 1383356 w 1433520"/>
                <a:gd name="connsiteY1727" fmla="*/ 485703 h 1410007"/>
                <a:gd name="connsiteX1728" fmla="*/ 1385265 w 1433520"/>
                <a:gd name="connsiteY1728" fmla="*/ 485703 h 1410007"/>
                <a:gd name="connsiteX1729" fmla="*/ 1385267 w 1433520"/>
                <a:gd name="connsiteY1729" fmla="*/ 485703 h 1410007"/>
                <a:gd name="connsiteX1730" fmla="*/ 1385473 w 1433520"/>
                <a:gd name="connsiteY1730" fmla="*/ 485496 h 1410007"/>
                <a:gd name="connsiteX1731" fmla="*/ 1385680 w 1433520"/>
                <a:gd name="connsiteY1731" fmla="*/ 485703 h 1410007"/>
                <a:gd name="connsiteX1732" fmla="*/ 1390596 w 1433520"/>
                <a:gd name="connsiteY1732" fmla="*/ 485703 h 1410007"/>
                <a:gd name="connsiteX1733" fmla="*/ 1390596 w 1433520"/>
                <a:gd name="connsiteY1733" fmla="*/ 488388 h 1410007"/>
                <a:gd name="connsiteX1734" fmla="*/ 1390596 w 1433520"/>
                <a:gd name="connsiteY1734" fmla="*/ 490849 h 1410007"/>
                <a:gd name="connsiteX1735" fmla="*/ 1397365 w 1433520"/>
                <a:gd name="connsiteY1735" fmla="*/ 490849 h 1410007"/>
                <a:gd name="connsiteX1736" fmla="*/ 1390596 w 1433520"/>
                <a:gd name="connsiteY1736" fmla="*/ 493428 h 1410007"/>
                <a:gd name="connsiteX1737" fmla="*/ 1390596 w 1433520"/>
                <a:gd name="connsiteY1737" fmla="*/ 493760 h 1410007"/>
                <a:gd name="connsiteX1738" fmla="*/ 1390596 w 1433520"/>
                <a:gd name="connsiteY1738" fmla="*/ 495825 h 1410007"/>
                <a:gd name="connsiteX1739" fmla="*/ 1395803 w 1433520"/>
                <a:gd name="connsiteY1739" fmla="*/ 495825 h 1410007"/>
                <a:gd name="connsiteX1740" fmla="*/ 1396039 w 1433520"/>
                <a:gd name="connsiteY1740" fmla="*/ 496014 h 1410007"/>
                <a:gd name="connsiteX1741" fmla="*/ 1398482 w 1433520"/>
                <a:gd name="connsiteY1741" fmla="*/ 497968 h 1410007"/>
                <a:gd name="connsiteX1742" fmla="*/ 1397365 w 1433520"/>
                <a:gd name="connsiteY1742" fmla="*/ 496014 h 1410007"/>
                <a:gd name="connsiteX1743" fmla="*/ 1402530 w 1433520"/>
                <a:gd name="connsiteY1743" fmla="*/ 501179 h 1410007"/>
                <a:gd name="connsiteX1744" fmla="*/ 1402258 w 1433520"/>
                <a:gd name="connsiteY1744" fmla="*/ 501111 h 1410007"/>
                <a:gd name="connsiteX1745" fmla="*/ 1402258 w 1433520"/>
                <a:gd name="connsiteY1745" fmla="*/ 501179 h 1410007"/>
                <a:gd name="connsiteX1746" fmla="*/ 1402530 w 1433520"/>
                <a:gd name="connsiteY1746" fmla="*/ 501179 h 1410007"/>
                <a:gd name="connsiteX1747" fmla="*/ 1402258 w 1433520"/>
                <a:gd name="connsiteY1747" fmla="*/ 501272 h 1410007"/>
                <a:gd name="connsiteX1748" fmla="*/ 1402258 w 1433520"/>
                <a:gd name="connsiteY1748" fmla="*/ 501817 h 1410007"/>
                <a:gd name="connsiteX1749" fmla="*/ 1406591 w 1433520"/>
                <a:gd name="connsiteY1749" fmla="*/ 501817 h 1410007"/>
                <a:gd name="connsiteX1750" fmla="*/ 1406591 w 1433520"/>
                <a:gd name="connsiteY1750" fmla="*/ 507188 h 1410007"/>
                <a:gd name="connsiteX1751" fmla="*/ 1411922 w 1433520"/>
                <a:gd name="connsiteY1751" fmla="*/ 512560 h 1410007"/>
                <a:gd name="connsiteX1752" fmla="*/ 1409923 w 1433520"/>
                <a:gd name="connsiteY1752" fmla="*/ 515246 h 1410007"/>
                <a:gd name="connsiteX1753" fmla="*/ 1410955 w 1433520"/>
                <a:gd name="connsiteY1753" fmla="*/ 516632 h 1410007"/>
                <a:gd name="connsiteX1754" fmla="*/ 1412860 w 1433520"/>
                <a:gd name="connsiteY1754" fmla="*/ 514092 h 1410007"/>
                <a:gd name="connsiteX1755" fmla="*/ 1412860 w 1433520"/>
                <a:gd name="connsiteY1755" fmla="*/ 517931 h 1410007"/>
                <a:gd name="connsiteX1756" fmla="*/ 1417254 w 1433520"/>
                <a:gd name="connsiteY1756" fmla="*/ 517931 h 1410007"/>
                <a:gd name="connsiteX1757" fmla="*/ 1417254 w 1433520"/>
                <a:gd name="connsiteY1757" fmla="*/ 523303 h 1410007"/>
                <a:gd name="connsiteX1758" fmla="*/ 1411922 w 1433520"/>
                <a:gd name="connsiteY1758" fmla="*/ 523303 h 1410007"/>
                <a:gd name="connsiteX1759" fmla="*/ 1406591 w 1433520"/>
                <a:gd name="connsiteY1759" fmla="*/ 523303 h 1410007"/>
                <a:gd name="connsiteX1760" fmla="*/ 1404591 w 1433520"/>
                <a:gd name="connsiteY1760" fmla="*/ 523303 h 1410007"/>
                <a:gd name="connsiteX1761" fmla="*/ 1401259 w 1433520"/>
                <a:gd name="connsiteY1761" fmla="*/ 523303 h 1410007"/>
                <a:gd name="connsiteX1762" fmla="*/ 1395928 w 1433520"/>
                <a:gd name="connsiteY1762" fmla="*/ 523303 h 1410007"/>
                <a:gd name="connsiteX1763" fmla="*/ 1395928 w 1433520"/>
                <a:gd name="connsiteY1763" fmla="*/ 517931 h 1410007"/>
                <a:gd name="connsiteX1764" fmla="*/ 1397992 w 1433520"/>
                <a:gd name="connsiteY1764" fmla="*/ 513772 h 1410007"/>
                <a:gd name="connsiteX1765" fmla="*/ 1398011 w 1433520"/>
                <a:gd name="connsiteY1765" fmla="*/ 513608 h 1410007"/>
                <a:gd name="connsiteX1766" fmla="*/ 1398079 w 1433520"/>
                <a:gd name="connsiteY1766" fmla="*/ 513595 h 1410007"/>
                <a:gd name="connsiteX1767" fmla="*/ 1398593 w 1433520"/>
                <a:gd name="connsiteY1767" fmla="*/ 512560 h 1410007"/>
                <a:gd name="connsiteX1768" fmla="*/ 1401259 w 1433520"/>
                <a:gd name="connsiteY1768" fmla="*/ 507188 h 1410007"/>
                <a:gd name="connsiteX1769" fmla="*/ 1401259 w 1433520"/>
                <a:gd name="connsiteY1769" fmla="*/ 506517 h 1410007"/>
                <a:gd name="connsiteX1770" fmla="*/ 1401259 w 1433520"/>
                <a:gd name="connsiteY1770" fmla="*/ 505584 h 1410007"/>
                <a:gd name="connsiteX1771" fmla="*/ 1397739 w 1433520"/>
                <a:gd name="connsiteY1771" fmla="*/ 503573 h 1410007"/>
                <a:gd name="connsiteX1772" fmla="*/ 1397566 w 1433520"/>
                <a:gd name="connsiteY1772" fmla="*/ 502881 h 1410007"/>
                <a:gd name="connsiteX1773" fmla="*/ 1396881 w 1433520"/>
                <a:gd name="connsiteY1773" fmla="*/ 503116 h 1410007"/>
                <a:gd name="connsiteX1774" fmla="*/ 1396339 w 1433520"/>
                <a:gd name="connsiteY1774" fmla="*/ 501817 h 1410007"/>
                <a:gd name="connsiteX1775" fmla="*/ 1390596 w 1433520"/>
                <a:gd name="connsiteY1775" fmla="*/ 501817 h 1410007"/>
                <a:gd name="connsiteX1776" fmla="*/ 1388597 w 1433520"/>
                <a:gd name="connsiteY1776" fmla="*/ 501817 h 1410007"/>
                <a:gd name="connsiteX1777" fmla="*/ 1385265 w 1433520"/>
                <a:gd name="connsiteY1777" fmla="*/ 501817 h 1410007"/>
                <a:gd name="connsiteX1778" fmla="*/ 1385265 w 1433520"/>
                <a:gd name="connsiteY1778" fmla="*/ 507188 h 1410007"/>
                <a:gd name="connsiteX1779" fmla="*/ 1379933 w 1433520"/>
                <a:gd name="connsiteY1779" fmla="*/ 507188 h 1410007"/>
                <a:gd name="connsiteX1780" fmla="*/ 1379933 w 1433520"/>
                <a:gd name="connsiteY1780" fmla="*/ 506155 h 1410007"/>
                <a:gd name="connsiteX1781" fmla="*/ 1379933 w 1433520"/>
                <a:gd name="connsiteY1781" fmla="*/ 504503 h 1410007"/>
                <a:gd name="connsiteX1782" fmla="*/ 1379933 w 1433520"/>
                <a:gd name="connsiteY1782" fmla="*/ 501817 h 1410007"/>
                <a:gd name="connsiteX1783" fmla="*/ 1379933 w 1433520"/>
                <a:gd name="connsiteY1783" fmla="*/ 496445 h 1410007"/>
                <a:gd name="connsiteX1784" fmla="*/ 1379017 w 1433520"/>
                <a:gd name="connsiteY1784" fmla="*/ 496445 h 1410007"/>
                <a:gd name="connsiteX1785" fmla="*/ 1379017 w 1433520"/>
                <a:gd name="connsiteY1785" fmla="*/ 498408 h 1410007"/>
                <a:gd name="connsiteX1786" fmla="*/ 1379017 w 1433520"/>
                <a:gd name="connsiteY1786" fmla="*/ 500990 h 1410007"/>
                <a:gd name="connsiteX1787" fmla="*/ 1376435 w 1433520"/>
                <a:gd name="connsiteY1787" fmla="*/ 498408 h 1410007"/>
                <a:gd name="connsiteX1788" fmla="*/ 1373853 w 1433520"/>
                <a:gd name="connsiteY1788" fmla="*/ 495826 h 1410007"/>
                <a:gd name="connsiteX1789" fmla="*/ 1373852 w 1433520"/>
                <a:gd name="connsiteY1789" fmla="*/ 495825 h 1410007"/>
                <a:gd name="connsiteX1790" fmla="*/ 1373853 w 1433520"/>
                <a:gd name="connsiteY1790" fmla="*/ 495825 h 1410007"/>
                <a:gd name="connsiteX1791" fmla="*/ 1376435 w 1433520"/>
                <a:gd name="connsiteY1791" fmla="*/ 493244 h 1410007"/>
                <a:gd name="connsiteX1792" fmla="*/ 1379017 w 1433520"/>
                <a:gd name="connsiteY1792" fmla="*/ 490661 h 1410007"/>
                <a:gd name="connsiteX1793" fmla="*/ 1376435 w 1433520"/>
                <a:gd name="connsiteY1793" fmla="*/ 495181 h 1410007"/>
                <a:gd name="connsiteX1794" fmla="*/ 1373856 w 1433520"/>
                <a:gd name="connsiteY1794" fmla="*/ 495825 h 1410007"/>
                <a:gd name="connsiteX1795" fmla="*/ 1374878 w 1433520"/>
                <a:gd name="connsiteY1795" fmla="*/ 495825 h 1410007"/>
                <a:gd name="connsiteX1796" fmla="*/ 1376705 w 1433520"/>
                <a:gd name="connsiteY1796" fmla="*/ 495368 h 1410007"/>
                <a:gd name="connsiteX1797" fmla="*/ 1379287 w 1433520"/>
                <a:gd name="connsiteY1797" fmla="*/ 490849 h 1410007"/>
                <a:gd name="connsiteX1798" fmla="*/ 1378642 w 1433520"/>
                <a:gd name="connsiteY1798" fmla="*/ 495368 h 1410007"/>
                <a:gd name="connsiteX1799" fmla="*/ 1375445 w 1433520"/>
                <a:gd name="connsiteY1799" fmla="*/ 495825 h 1410007"/>
                <a:gd name="connsiteX1800" fmla="*/ 1378912 w 1433520"/>
                <a:gd name="connsiteY1800" fmla="*/ 495825 h 1410007"/>
                <a:gd name="connsiteX1801" fmla="*/ 1379267 w 1433520"/>
                <a:gd name="connsiteY1801" fmla="*/ 495774 h 1410007"/>
                <a:gd name="connsiteX1802" fmla="*/ 1379933 w 1433520"/>
                <a:gd name="connsiteY1802" fmla="*/ 491074 h 1410007"/>
                <a:gd name="connsiteX1803" fmla="*/ 1379933 w 1433520"/>
                <a:gd name="connsiteY1803" fmla="*/ 490403 h 1410007"/>
                <a:gd name="connsiteX1804" fmla="*/ 1379933 w 1433520"/>
                <a:gd name="connsiteY1804" fmla="*/ 489058 h 1410007"/>
                <a:gd name="connsiteX1805" fmla="*/ 1379017 w 1433520"/>
                <a:gd name="connsiteY1805" fmla="*/ 490661 h 1410007"/>
                <a:gd name="connsiteX1806" fmla="*/ 1379017 w 1433520"/>
                <a:gd name="connsiteY1806" fmla="*/ 485496 h 1410007"/>
                <a:gd name="connsiteX1807" fmla="*/ 1396126 w 1433520"/>
                <a:gd name="connsiteY1807" fmla="*/ 484205 h 1410007"/>
                <a:gd name="connsiteX1808" fmla="*/ 1396319 w 1433520"/>
                <a:gd name="connsiteY1808" fmla="*/ 485496 h 1410007"/>
                <a:gd name="connsiteX1809" fmla="*/ 1394189 w 1433520"/>
                <a:gd name="connsiteY1809" fmla="*/ 485496 h 1410007"/>
                <a:gd name="connsiteX1810" fmla="*/ 1389346 w 1433520"/>
                <a:gd name="connsiteY1810" fmla="*/ 485496 h 1410007"/>
                <a:gd name="connsiteX1811" fmla="*/ 1396126 w 1433520"/>
                <a:gd name="connsiteY1811" fmla="*/ 484205 h 1410007"/>
                <a:gd name="connsiteX1812" fmla="*/ 1317039 w 1433520"/>
                <a:gd name="connsiteY1812" fmla="*/ 483559 h 1410007"/>
                <a:gd name="connsiteX1813" fmla="*/ 1319621 w 1433520"/>
                <a:gd name="connsiteY1813" fmla="*/ 485496 h 1410007"/>
                <a:gd name="connsiteX1814" fmla="*/ 1315747 w 1433520"/>
                <a:gd name="connsiteY1814" fmla="*/ 485496 h 1410007"/>
                <a:gd name="connsiteX1815" fmla="*/ 1314456 w 1433520"/>
                <a:gd name="connsiteY1815" fmla="*/ 485496 h 1410007"/>
                <a:gd name="connsiteX1816" fmla="*/ 1317039 w 1433520"/>
                <a:gd name="connsiteY1816" fmla="*/ 483559 h 1410007"/>
                <a:gd name="connsiteX1817" fmla="*/ 1326618 w 1433520"/>
                <a:gd name="connsiteY1817" fmla="*/ 480331 h 1410007"/>
                <a:gd name="connsiteX1818" fmla="*/ 1327368 w 1433520"/>
                <a:gd name="connsiteY1818" fmla="*/ 480331 h 1410007"/>
                <a:gd name="connsiteX1819" fmla="*/ 1337281 w 1433520"/>
                <a:gd name="connsiteY1819" fmla="*/ 480331 h 1410007"/>
                <a:gd name="connsiteX1820" fmla="*/ 1342613 w 1433520"/>
                <a:gd name="connsiteY1820" fmla="*/ 480331 h 1410007"/>
                <a:gd name="connsiteX1821" fmla="*/ 1347944 w 1433520"/>
                <a:gd name="connsiteY1821" fmla="*/ 480331 h 1410007"/>
                <a:gd name="connsiteX1822" fmla="*/ 1353193 w 1433520"/>
                <a:gd name="connsiteY1822" fmla="*/ 480331 h 1410007"/>
                <a:gd name="connsiteX1823" fmla="*/ 1353276 w 1433520"/>
                <a:gd name="connsiteY1823" fmla="*/ 480331 h 1410007"/>
                <a:gd name="connsiteX1824" fmla="*/ 1358358 w 1433520"/>
                <a:gd name="connsiteY1824" fmla="*/ 480331 h 1410007"/>
                <a:gd name="connsiteX1825" fmla="*/ 1358607 w 1433520"/>
                <a:gd name="connsiteY1825" fmla="*/ 480331 h 1410007"/>
                <a:gd name="connsiteX1826" fmla="*/ 1358607 w 1433520"/>
                <a:gd name="connsiteY1826" fmla="*/ 485703 h 1410007"/>
                <a:gd name="connsiteX1827" fmla="*/ 1358607 w 1433520"/>
                <a:gd name="connsiteY1827" fmla="*/ 491074 h 1410007"/>
                <a:gd name="connsiteX1828" fmla="*/ 1353276 w 1433520"/>
                <a:gd name="connsiteY1828" fmla="*/ 491074 h 1410007"/>
                <a:gd name="connsiteX1829" fmla="*/ 1348028 w 1433520"/>
                <a:gd name="connsiteY1829" fmla="*/ 491074 h 1410007"/>
                <a:gd name="connsiteX1830" fmla="*/ 1347944 w 1433520"/>
                <a:gd name="connsiteY1830" fmla="*/ 491074 h 1410007"/>
                <a:gd name="connsiteX1831" fmla="*/ 1342613 w 1433520"/>
                <a:gd name="connsiteY1831" fmla="*/ 496445 h 1410007"/>
                <a:gd name="connsiteX1832" fmla="*/ 1342613 w 1433520"/>
                <a:gd name="connsiteY1832" fmla="*/ 501817 h 1410007"/>
                <a:gd name="connsiteX1833" fmla="*/ 1347944 w 1433520"/>
                <a:gd name="connsiteY1833" fmla="*/ 501817 h 1410007"/>
                <a:gd name="connsiteX1834" fmla="*/ 1347944 w 1433520"/>
                <a:gd name="connsiteY1834" fmla="*/ 507188 h 1410007"/>
                <a:gd name="connsiteX1835" fmla="*/ 1353276 w 1433520"/>
                <a:gd name="connsiteY1835" fmla="*/ 507188 h 1410007"/>
                <a:gd name="connsiteX1836" fmla="*/ 1353276 w 1433520"/>
                <a:gd name="connsiteY1836" fmla="*/ 512560 h 1410007"/>
                <a:gd name="connsiteX1837" fmla="*/ 1358607 w 1433520"/>
                <a:gd name="connsiteY1837" fmla="*/ 512560 h 1410007"/>
                <a:gd name="connsiteX1838" fmla="*/ 1358607 w 1433520"/>
                <a:gd name="connsiteY1838" fmla="*/ 517931 h 1410007"/>
                <a:gd name="connsiteX1839" fmla="*/ 1363939 w 1433520"/>
                <a:gd name="connsiteY1839" fmla="*/ 517931 h 1410007"/>
                <a:gd name="connsiteX1840" fmla="*/ 1364425 w 1433520"/>
                <a:gd name="connsiteY1840" fmla="*/ 519890 h 1410007"/>
                <a:gd name="connsiteX1841" fmla="*/ 1364438 w 1433520"/>
                <a:gd name="connsiteY1841" fmla="*/ 519903 h 1410007"/>
                <a:gd name="connsiteX1842" fmla="*/ 1365894 w 1433520"/>
                <a:gd name="connsiteY1842" fmla="*/ 521359 h 1410007"/>
                <a:gd name="connsiteX1843" fmla="*/ 1369270 w 1433520"/>
                <a:gd name="connsiteY1843" fmla="*/ 523303 h 1410007"/>
                <a:gd name="connsiteX1844" fmla="*/ 1374602 w 1433520"/>
                <a:gd name="connsiteY1844" fmla="*/ 523303 h 1410007"/>
                <a:gd name="connsiteX1845" fmla="*/ 1374602 w 1433520"/>
                <a:gd name="connsiteY1845" fmla="*/ 523974 h 1410007"/>
                <a:gd name="connsiteX1846" fmla="*/ 1374602 w 1433520"/>
                <a:gd name="connsiteY1846" fmla="*/ 528648 h 1410007"/>
                <a:gd name="connsiteX1847" fmla="*/ 1376435 w 1433520"/>
                <a:gd name="connsiteY1847" fmla="*/ 526816 h 1410007"/>
                <a:gd name="connsiteX1848" fmla="*/ 1379017 w 1433520"/>
                <a:gd name="connsiteY1848" fmla="*/ 524233 h 1410007"/>
                <a:gd name="connsiteX1849" fmla="*/ 1378864 w 1433520"/>
                <a:gd name="connsiteY1849" fmla="*/ 524845 h 1410007"/>
                <a:gd name="connsiteX1850" fmla="*/ 1379287 w 1433520"/>
                <a:gd name="connsiteY1850" fmla="*/ 524422 h 1410007"/>
                <a:gd name="connsiteX1851" fmla="*/ 1378833 w 1433520"/>
                <a:gd name="connsiteY1851" fmla="*/ 526238 h 1410007"/>
                <a:gd name="connsiteX1852" fmla="*/ 1379267 w 1433520"/>
                <a:gd name="connsiteY1852" fmla="*/ 525988 h 1410007"/>
                <a:gd name="connsiteX1853" fmla="*/ 1379933 w 1433520"/>
                <a:gd name="connsiteY1853" fmla="*/ 523303 h 1410007"/>
                <a:gd name="connsiteX1854" fmla="*/ 1379933 w 1433520"/>
                <a:gd name="connsiteY1854" fmla="*/ 528674 h 1410007"/>
                <a:gd name="connsiteX1855" fmla="*/ 1380705 w 1433520"/>
                <a:gd name="connsiteY1855" fmla="*/ 528674 h 1410007"/>
                <a:gd name="connsiteX1856" fmla="*/ 1383535 w 1433520"/>
                <a:gd name="connsiteY1856" fmla="*/ 527461 h 1410007"/>
                <a:gd name="connsiteX1857" fmla="*/ 1383940 w 1433520"/>
                <a:gd name="connsiteY1857" fmla="*/ 528674 h 1410007"/>
                <a:gd name="connsiteX1858" fmla="*/ 1385265 w 1433520"/>
                <a:gd name="connsiteY1858" fmla="*/ 528674 h 1410007"/>
                <a:gd name="connsiteX1859" fmla="*/ 1390596 w 1433520"/>
                <a:gd name="connsiteY1859" fmla="*/ 528674 h 1410007"/>
                <a:gd name="connsiteX1860" fmla="*/ 1395928 w 1433520"/>
                <a:gd name="connsiteY1860" fmla="*/ 528674 h 1410007"/>
                <a:gd name="connsiteX1861" fmla="*/ 1395928 w 1433520"/>
                <a:gd name="connsiteY1861" fmla="*/ 534046 h 1410007"/>
                <a:gd name="connsiteX1862" fmla="*/ 1398301 w 1433520"/>
                <a:gd name="connsiteY1862" fmla="*/ 534046 h 1410007"/>
                <a:gd name="connsiteX1863" fmla="*/ 1401613 w 1433520"/>
                <a:gd name="connsiteY1863" fmla="*/ 532626 h 1410007"/>
                <a:gd name="connsiteX1864" fmla="*/ 1402086 w 1433520"/>
                <a:gd name="connsiteY1864" fmla="*/ 534046 h 1410007"/>
                <a:gd name="connsiteX1865" fmla="*/ 1402431 w 1433520"/>
                <a:gd name="connsiteY1865" fmla="*/ 534046 h 1410007"/>
                <a:gd name="connsiteX1866" fmla="*/ 1402904 w 1433520"/>
                <a:gd name="connsiteY1866" fmla="*/ 532626 h 1410007"/>
                <a:gd name="connsiteX1867" fmla="*/ 1406216 w 1433520"/>
                <a:gd name="connsiteY1867" fmla="*/ 534046 h 1410007"/>
                <a:gd name="connsiteX1868" fmla="*/ 1406591 w 1433520"/>
                <a:gd name="connsiteY1868" fmla="*/ 534046 h 1410007"/>
                <a:gd name="connsiteX1869" fmla="*/ 1417254 w 1433520"/>
                <a:gd name="connsiteY1869" fmla="*/ 534046 h 1410007"/>
                <a:gd name="connsiteX1870" fmla="*/ 1418866 w 1433520"/>
                <a:gd name="connsiteY1870" fmla="*/ 534742 h 1410007"/>
                <a:gd name="connsiteX1871" fmla="*/ 1419044 w 1433520"/>
                <a:gd name="connsiteY1871" fmla="*/ 534563 h 1410007"/>
                <a:gd name="connsiteX1872" fmla="*/ 1419494 w 1433520"/>
                <a:gd name="connsiteY1872" fmla="*/ 535013 h 1410007"/>
                <a:gd name="connsiteX1873" fmla="*/ 1421919 w 1433520"/>
                <a:gd name="connsiteY1873" fmla="*/ 536060 h 1410007"/>
                <a:gd name="connsiteX1874" fmla="*/ 1422585 w 1433520"/>
                <a:gd name="connsiteY1874" fmla="*/ 534046 h 1410007"/>
                <a:gd name="connsiteX1875" fmla="*/ 1422585 w 1433520"/>
                <a:gd name="connsiteY1875" fmla="*/ 528674 h 1410007"/>
                <a:gd name="connsiteX1876" fmla="*/ 1422585 w 1433520"/>
                <a:gd name="connsiteY1876" fmla="*/ 526660 h 1410007"/>
                <a:gd name="connsiteX1877" fmla="*/ 1422585 w 1433520"/>
                <a:gd name="connsiteY1877" fmla="*/ 524233 h 1410007"/>
                <a:gd name="connsiteX1878" fmla="*/ 1418025 w 1433520"/>
                <a:gd name="connsiteY1878" fmla="*/ 524233 h 1410007"/>
                <a:gd name="connsiteX1879" fmla="*/ 1417752 w 1433520"/>
                <a:gd name="connsiteY1879" fmla="*/ 524233 h 1410007"/>
                <a:gd name="connsiteX1880" fmla="*/ 1417752 w 1433520"/>
                <a:gd name="connsiteY1880" fmla="*/ 523303 h 1410007"/>
                <a:gd name="connsiteX1881" fmla="*/ 1417752 w 1433520"/>
                <a:gd name="connsiteY1881" fmla="*/ 519714 h 1410007"/>
                <a:gd name="connsiteX1882" fmla="*/ 1417752 w 1433520"/>
                <a:gd name="connsiteY1882" fmla="*/ 519257 h 1410007"/>
                <a:gd name="connsiteX1883" fmla="*/ 1417752 w 1433520"/>
                <a:gd name="connsiteY1883" fmla="*/ 519068 h 1410007"/>
                <a:gd name="connsiteX1884" fmla="*/ 1417941 w 1433520"/>
                <a:gd name="connsiteY1884" fmla="*/ 519257 h 1410007"/>
                <a:gd name="connsiteX1885" fmla="*/ 1418025 w 1433520"/>
                <a:gd name="connsiteY1885" fmla="*/ 519341 h 1410007"/>
                <a:gd name="connsiteX1886" fmla="*/ 1418398 w 1433520"/>
                <a:gd name="connsiteY1886" fmla="*/ 519714 h 1410007"/>
                <a:gd name="connsiteX1887" fmla="*/ 1421987 w 1433520"/>
                <a:gd name="connsiteY1887" fmla="*/ 523303 h 1410007"/>
                <a:gd name="connsiteX1888" fmla="*/ 1422585 w 1433520"/>
                <a:gd name="connsiteY1888" fmla="*/ 523901 h 1410007"/>
                <a:gd name="connsiteX1889" fmla="*/ 1422585 w 1433520"/>
                <a:gd name="connsiteY1889" fmla="*/ 523303 h 1410007"/>
                <a:gd name="connsiteX1890" fmla="*/ 1427917 w 1433520"/>
                <a:gd name="connsiteY1890" fmla="*/ 523303 h 1410007"/>
                <a:gd name="connsiteX1891" fmla="*/ 1427917 w 1433520"/>
                <a:gd name="connsiteY1891" fmla="*/ 528674 h 1410007"/>
                <a:gd name="connsiteX1892" fmla="*/ 1433248 w 1433520"/>
                <a:gd name="connsiteY1892" fmla="*/ 528674 h 1410007"/>
                <a:gd name="connsiteX1893" fmla="*/ 1433248 w 1433520"/>
                <a:gd name="connsiteY1893" fmla="*/ 534046 h 1410007"/>
                <a:gd name="connsiteX1894" fmla="*/ 1433248 w 1433520"/>
                <a:gd name="connsiteY1894" fmla="*/ 539417 h 1410007"/>
                <a:gd name="connsiteX1895" fmla="*/ 1433248 w 1433520"/>
                <a:gd name="connsiteY1895" fmla="*/ 544788 h 1410007"/>
                <a:gd name="connsiteX1896" fmla="*/ 1427917 w 1433520"/>
                <a:gd name="connsiteY1896" fmla="*/ 550160 h 1410007"/>
                <a:gd name="connsiteX1897" fmla="*/ 1422918 w 1433520"/>
                <a:gd name="connsiteY1897" fmla="*/ 550160 h 1410007"/>
                <a:gd name="connsiteX1898" fmla="*/ 1422585 w 1433520"/>
                <a:gd name="connsiteY1898" fmla="*/ 550160 h 1410007"/>
                <a:gd name="connsiteX1899" fmla="*/ 1422585 w 1433520"/>
                <a:gd name="connsiteY1899" fmla="*/ 550831 h 1410007"/>
                <a:gd name="connsiteX1900" fmla="*/ 1422585 w 1433520"/>
                <a:gd name="connsiteY1900" fmla="*/ 554958 h 1410007"/>
                <a:gd name="connsiteX1901" fmla="*/ 1422918 w 1433520"/>
                <a:gd name="connsiteY1901" fmla="*/ 555208 h 1410007"/>
                <a:gd name="connsiteX1902" fmla="*/ 1423190 w 1433520"/>
                <a:gd name="connsiteY1902" fmla="*/ 555412 h 1410007"/>
                <a:gd name="connsiteX1903" fmla="*/ 1422585 w 1433520"/>
                <a:gd name="connsiteY1903" fmla="*/ 555412 h 1410007"/>
                <a:gd name="connsiteX1904" fmla="*/ 1422585 w 1433520"/>
                <a:gd name="connsiteY1904" fmla="*/ 555531 h 1410007"/>
                <a:gd name="connsiteX1905" fmla="*/ 1422427 w 1433520"/>
                <a:gd name="connsiteY1905" fmla="*/ 555412 h 1410007"/>
                <a:gd name="connsiteX1906" fmla="*/ 1418025 w 1433520"/>
                <a:gd name="connsiteY1906" fmla="*/ 555412 h 1410007"/>
                <a:gd name="connsiteX1907" fmla="*/ 1418280 w 1433520"/>
                <a:gd name="connsiteY1907" fmla="*/ 555221 h 1410007"/>
                <a:gd name="connsiteX1908" fmla="*/ 1420235 w 1433520"/>
                <a:gd name="connsiteY1908" fmla="*/ 553755 h 1410007"/>
                <a:gd name="connsiteX1909" fmla="*/ 1419919 w 1433520"/>
                <a:gd name="connsiteY1909" fmla="*/ 553517 h 1410007"/>
                <a:gd name="connsiteX1910" fmla="*/ 1417254 w 1433520"/>
                <a:gd name="connsiteY1910" fmla="*/ 555531 h 1410007"/>
                <a:gd name="connsiteX1911" fmla="*/ 1417254 w 1433520"/>
                <a:gd name="connsiteY1911" fmla="*/ 550831 h 1410007"/>
                <a:gd name="connsiteX1912" fmla="*/ 1417254 w 1433520"/>
                <a:gd name="connsiteY1912" fmla="*/ 550826 h 1410007"/>
                <a:gd name="connsiteX1913" fmla="*/ 1415443 w 1433520"/>
                <a:gd name="connsiteY1913" fmla="*/ 552184 h 1410007"/>
                <a:gd name="connsiteX1914" fmla="*/ 1412860 w 1433520"/>
                <a:gd name="connsiteY1914" fmla="*/ 550247 h 1410007"/>
                <a:gd name="connsiteX1915" fmla="*/ 1417254 w 1433520"/>
                <a:gd name="connsiteY1915" fmla="*/ 550247 h 1410007"/>
                <a:gd name="connsiteX1916" fmla="*/ 1417254 w 1433520"/>
                <a:gd name="connsiteY1916" fmla="*/ 550160 h 1410007"/>
                <a:gd name="connsiteX1917" fmla="*/ 1411922 w 1433520"/>
                <a:gd name="connsiteY1917" fmla="*/ 550160 h 1410007"/>
                <a:gd name="connsiteX1918" fmla="*/ 1406591 w 1433520"/>
                <a:gd name="connsiteY1918" fmla="*/ 550160 h 1410007"/>
                <a:gd name="connsiteX1919" fmla="*/ 1402530 w 1433520"/>
                <a:gd name="connsiteY1919" fmla="*/ 550160 h 1410007"/>
                <a:gd name="connsiteX1920" fmla="*/ 1402530 w 1433520"/>
                <a:gd name="connsiteY1920" fmla="*/ 550247 h 1410007"/>
                <a:gd name="connsiteX1921" fmla="*/ 1402443 w 1433520"/>
                <a:gd name="connsiteY1921" fmla="*/ 550160 h 1410007"/>
                <a:gd name="connsiteX1922" fmla="*/ 1401259 w 1433520"/>
                <a:gd name="connsiteY1922" fmla="*/ 550160 h 1410007"/>
                <a:gd name="connsiteX1923" fmla="*/ 1400868 w 1433520"/>
                <a:gd name="connsiteY1923" fmla="*/ 548585 h 1410007"/>
                <a:gd name="connsiteX1924" fmla="*/ 1399948 w 1433520"/>
                <a:gd name="connsiteY1924" fmla="*/ 547665 h 1410007"/>
                <a:gd name="connsiteX1925" fmla="*/ 1398623 w 1433520"/>
                <a:gd name="connsiteY1925" fmla="*/ 546340 h 1410007"/>
                <a:gd name="connsiteX1926" fmla="*/ 1396108 w 1433520"/>
                <a:gd name="connsiteY1926" fmla="*/ 544892 h 1410007"/>
                <a:gd name="connsiteX1927" fmla="*/ 1389346 w 1433520"/>
                <a:gd name="connsiteY1927" fmla="*/ 544892 h 1410007"/>
                <a:gd name="connsiteX1928" fmla="*/ 1389385 w 1433520"/>
                <a:gd name="connsiteY1928" fmla="*/ 544788 h 1410007"/>
                <a:gd name="connsiteX1929" fmla="*/ 1387931 w 1433520"/>
                <a:gd name="connsiteY1929" fmla="*/ 544788 h 1410007"/>
                <a:gd name="connsiteX1930" fmla="*/ 1385265 w 1433520"/>
                <a:gd name="connsiteY1930" fmla="*/ 544788 h 1410007"/>
                <a:gd name="connsiteX1931" fmla="*/ 1385450 w 1433520"/>
                <a:gd name="connsiteY1931" fmla="*/ 545082 h 1410007"/>
                <a:gd name="connsiteX1932" fmla="*/ 1389617 w 1433520"/>
                <a:gd name="connsiteY1932" fmla="*/ 545082 h 1410007"/>
                <a:gd name="connsiteX1933" fmla="*/ 1389617 w 1433520"/>
                <a:gd name="connsiteY1933" fmla="*/ 550247 h 1410007"/>
                <a:gd name="connsiteX1934" fmla="*/ 1389617 w 1433520"/>
                <a:gd name="connsiteY1934" fmla="*/ 550893 h 1410007"/>
                <a:gd name="connsiteX1935" fmla="*/ 1389617 w 1433520"/>
                <a:gd name="connsiteY1935" fmla="*/ 551679 h 1410007"/>
                <a:gd name="connsiteX1936" fmla="*/ 1389930 w 1433520"/>
                <a:gd name="connsiteY1936" fmla="*/ 552174 h 1410007"/>
                <a:gd name="connsiteX1937" fmla="*/ 1390552 w 1433520"/>
                <a:gd name="connsiteY1937" fmla="*/ 555308 h 1410007"/>
                <a:gd name="connsiteX1938" fmla="*/ 1390638 w 1433520"/>
                <a:gd name="connsiteY1938" fmla="*/ 555222 h 1410007"/>
                <a:gd name="connsiteX1939" fmla="*/ 1391930 w 1433520"/>
                <a:gd name="connsiteY1939" fmla="*/ 556514 h 1410007"/>
                <a:gd name="connsiteX1940" fmla="*/ 1391673 w 1433520"/>
                <a:gd name="connsiteY1940" fmla="*/ 556772 h 1410007"/>
                <a:gd name="connsiteX1941" fmla="*/ 1393221 w 1433520"/>
                <a:gd name="connsiteY1941" fmla="*/ 557804 h 1410007"/>
                <a:gd name="connsiteX1942" fmla="*/ 1397094 w 1433520"/>
                <a:gd name="connsiteY1942" fmla="*/ 560386 h 1410007"/>
                <a:gd name="connsiteX1943" fmla="*/ 1396219 w 1433520"/>
                <a:gd name="connsiteY1943" fmla="*/ 560386 h 1410007"/>
                <a:gd name="connsiteX1944" fmla="*/ 1397094 w 1433520"/>
                <a:gd name="connsiteY1944" fmla="*/ 560532 h 1410007"/>
                <a:gd name="connsiteX1945" fmla="*/ 1397365 w 1433520"/>
                <a:gd name="connsiteY1945" fmla="*/ 560577 h 1410007"/>
                <a:gd name="connsiteX1946" fmla="*/ 1397094 w 1433520"/>
                <a:gd name="connsiteY1946" fmla="*/ 560577 h 1410007"/>
                <a:gd name="connsiteX1947" fmla="*/ 1394460 w 1433520"/>
                <a:gd name="connsiteY1947" fmla="*/ 560577 h 1410007"/>
                <a:gd name="connsiteX1948" fmla="*/ 1390596 w 1433520"/>
                <a:gd name="connsiteY1948" fmla="*/ 560577 h 1410007"/>
                <a:gd name="connsiteX1949" fmla="*/ 1390596 w 1433520"/>
                <a:gd name="connsiteY1949" fmla="*/ 560903 h 1410007"/>
                <a:gd name="connsiteX1950" fmla="*/ 1395928 w 1433520"/>
                <a:gd name="connsiteY1950" fmla="*/ 560903 h 1410007"/>
                <a:gd name="connsiteX1951" fmla="*/ 1395928 w 1433520"/>
                <a:gd name="connsiteY1951" fmla="*/ 566274 h 1410007"/>
                <a:gd name="connsiteX1952" fmla="*/ 1395928 w 1433520"/>
                <a:gd name="connsiteY1952" fmla="*/ 577017 h 1410007"/>
                <a:gd name="connsiteX1953" fmla="*/ 1397093 w 1433520"/>
                <a:gd name="connsiteY1953" fmla="*/ 578191 h 1410007"/>
                <a:gd name="connsiteX1954" fmla="*/ 1397093 w 1433520"/>
                <a:gd name="connsiteY1954" fmla="*/ 577017 h 1410007"/>
                <a:gd name="connsiteX1955" fmla="*/ 1397093 w 1433520"/>
                <a:gd name="connsiteY1955" fmla="*/ 573298 h 1410007"/>
                <a:gd name="connsiteX1956" fmla="*/ 1397093 w 1433520"/>
                <a:gd name="connsiteY1956" fmla="*/ 572009 h 1410007"/>
                <a:gd name="connsiteX1957" fmla="*/ 1397415 w 1433520"/>
                <a:gd name="connsiteY1957" fmla="*/ 573620 h 1410007"/>
                <a:gd name="connsiteX1958" fmla="*/ 1399676 w 1433520"/>
                <a:gd name="connsiteY1958" fmla="*/ 575881 h 1410007"/>
                <a:gd name="connsiteX1959" fmla="*/ 1402258 w 1433520"/>
                <a:gd name="connsiteY1959" fmla="*/ 578463 h 1410007"/>
                <a:gd name="connsiteX1960" fmla="*/ 1402244 w 1433520"/>
                <a:gd name="connsiteY1960" fmla="*/ 578455 h 1410007"/>
                <a:gd name="connsiteX1961" fmla="*/ 1402257 w 1433520"/>
                <a:gd name="connsiteY1961" fmla="*/ 578464 h 1410007"/>
                <a:gd name="connsiteX1962" fmla="*/ 1402258 w 1433520"/>
                <a:gd name="connsiteY1962" fmla="*/ 578465 h 1410007"/>
                <a:gd name="connsiteX1963" fmla="*/ 1402257 w 1433520"/>
                <a:gd name="connsiteY1963" fmla="*/ 578465 h 1410007"/>
                <a:gd name="connsiteX1964" fmla="*/ 1397365 w 1433520"/>
                <a:gd name="connsiteY1964" fmla="*/ 578465 h 1410007"/>
                <a:gd name="connsiteX1965" fmla="*/ 1397554 w 1433520"/>
                <a:gd name="connsiteY1965" fmla="*/ 578655 h 1410007"/>
                <a:gd name="connsiteX1966" fmla="*/ 1402530 w 1433520"/>
                <a:gd name="connsiteY1966" fmla="*/ 578655 h 1410007"/>
                <a:gd name="connsiteX1967" fmla="*/ 1402530 w 1433520"/>
                <a:gd name="connsiteY1967" fmla="*/ 583820 h 1410007"/>
                <a:gd name="connsiteX1968" fmla="*/ 1401259 w 1433520"/>
                <a:gd name="connsiteY1968" fmla="*/ 582549 h 1410007"/>
                <a:gd name="connsiteX1969" fmla="*/ 1401259 w 1433520"/>
                <a:gd name="connsiteY1969" fmla="*/ 585074 h 1410007"/>
                <a:gd name="connsiteX1970" fmla="*/ 1401259 w 1433520"/>
                <a:gd name="connsiteY1970" fmla="*/ 587760 h 1410007"/>
                <a:gd name="connsiteX1971" fmla="*/ 1401259 w 1433520"/>
                <a:gd name="connsiteY1971" fmla="*/ 593131 h 1410007"/>
                <a:gd name="connsiteX1972" fmla="*/ 1399490 w 1433520"/>
                <a:gd name="connsiteY1972" fmla="*/ 594150 h 1410007"/>
                <a:gd name="connsiteX1973" fmla="*/ 1399948 w 1433520"/>
                <a:gd name="connsiteY1973" fmla="*/ 594150 h 1410007"/>
                <a:gd name="connsiteX1974" fmla="*/ 1402530 w 1433520"/>
                <a:gd name="connsiteY1974" fmla="*/ 594150 h 1410007"/>
                <a:gd name="connsiteX1975" fmla="*/ 1401325 w 1433520"/>
                <a:gd name="connsiteY1975" fmla="*/ 594839 h 1410007"/>
                <a:gd name="connsiteX1976" fmla="*/ 1402531 w 1433520"/>
                <a:gd name="connsiteY1976" fmla="*/ 595442 h 1410007"/>
                <a:gd name="connsiteX1977" fmla="*/ 1399948 w 1433520"/>
                <a:gd name="connsiteY1977" fmla="*/ 596734 h 1410007"/>
                <a:gd name="connsiteX1978" fmla="*/ 1398916 w 1433520"/>
                <a:gd name="connsiteY1978" fmla="*/ 596218 h 1410007"/>
                <a:gd name="connsiteX1979" fmla="*/ 1399302 w 1433520"/>
                <a:gd name="connsiteY1979" fmla="*/ 596733 h 1410007"/>
                <a:gd name="connsiteX1980" fmla="*/ 1397365 w 1433520"/>
                <a:gd name="connsiteY1980" fmla="*/ 599315 h 1410007"/>
                <a:gd name="connsiteX1981" fmla="*/ 1397365 w 1433520"/>
                <a:gd name="connsiteY1981" fmla="*/ 596733 h 1410007"/>
                <a:gd name="connsiteX1982" fmla="*/ 1397365 w 1433520"/>
                <a:gd name="connsiteY1982" fmla="*/ 595442 h 1410007"/>
                <a:gd name="connsiteX1983" fmla="*/ 1397365 w 1433520"/>
                <a:gd name="connsiteY1983" fmla="*/ 595373 h 1410007"/>
                <a:gd name="connsiteX1984" fmla="*/ 1396594 w 1433520"/>
                <a:gd name="connsiteY1984" fmla="*/ 595817 h 1410007"/>
                <a:gd name="connsiteX1985" fmla="*/ 1395928 w 1433520"/>
                <a:gd name="connsiteY1985" fmla="*/ 598503 h 1410007"/>
                <a:gd name="connsiteX1986" fmla="*/ 1390596 w 1433520"/>
                <a:gd name="connsiteY1986" fmla="*/ 603874 h 1410007"/>
                <a:gd name="connsiteX1987" fmla="*/ 1390596 w 1433520"/>
                <a:gd name="connsiteY1987" fmla="*/ 604480 h 1410007"/>
                <a:gd name="connsiteX1988" fmla="*/ 1393491 w 1433520"/>
                <a:gd name="connsiteY1988" fmla="*/ 604480 h 1410007"/>
                <a:gd name="connsiteX1989" fmla="*/ 1390596 w 1433520"/>
                <a:gd name="connsiteY1989" fmla="*/ 608340 h 1410007"/>
                <a:gd name="connsiteX1990" fmla="*/ 1390596 w 1433520"/>
                <a:gd name="connsiteY1990" fmla="*/ 609246 h 1410007"/>
                <a:gd name="connsiteX1991" fmla="*/ 1389917 w 1433520"/>
                <a:gd name="connsiteY1991" fmla="*/ 609246 h 1410007"/>
                <a:gd name="connsiteX1992" fmla="*/ 1389617 w 1433520"/>
                <a:gd name="connsiteY1992" fmla="*/ 609645 h 1410007"/>
                <a:gd name="connsiteX1993" fmla="*/ 1389617 w 1433520"/>
                <a:gd name="connsiteY1993" fmla="*/ 609246 h 1410007"/>
                <a:gd name="connsiteX1994" fmla="*/ 1385265 w 1433520"/>
                <a:gd name="connsiteY1994" fmla="*/ 609246 h 1410007"/>
                <a:gd name="connsiteX1995" fmla="*/ 1385265 w 1433520"/>
                <a:gd name="connsiteY1995" fmla="*/ 614617 h 1410007"/>
                <a:gd name="connsiteX1996" fmla="*/ 1384182 w 1433520"/>
                <a:gd name="connsiteY1996" fmla="*/ 614617 h 1410007"/>
                <a:gd name="connsiteX1997" fmla="*/ 1379933 w 1433520"/>
                <a:gd name="connsiteY1997" fmla="*/ 614617 h 1410007"/>
                <a:gd name="connsiteX1998" fmla="*/ 1376261 w 1433520"/>
                <a:gd name="connsiteY1998" fmla="*/ 610917 h 1410007"/>
                <a:gd name="connsiteX1999" fmla="*/ 1375789 w 1433520"/>
                <a:gd name="connsiteY1999" fmla="*/ 611389 h 1410007"/>
                <a:gd name="connsiteX2000" fmla="*/ 1379017 w 1433520"/>
                <a:gd name="connsiteY2000" fmla="*/ 614617 h 1410007"/>
                <a:gd name="connsiteX2001" fmla="*/ 1375967 w 1433520"/>
                <a:gd name="connsiteY2001" fmla="*/ 612874 h 1410007"/>
                <a:gd name="connsiteX2002" fmla="*/ 1376000 w 1433520"/>
                <a:gd name="connsiteY2002" fmla="*/ 612932 h 1410007"/>
                <a:gd name="connsiteX2003" fmla="*/ 1374768 w 1433520"/>
                <a:gd name="connsiteY2003" fmla="*/ 612228 h 1410007"/>
                <a:gd name="connsiteX2004" fmla="*/ 1374756 w 1433520"/>
                <a:gd name="connsiteY2004" fmla="*/ 612182 h 1410007"/>
                <a:gd name="connsiteX2005" fmla="*/ 1374498 w 1433520"/>
                <a:gd name="connsiteY2005" fmla="*/ 612035 h 1410007"/>
                <a:gd name="connsiteX2006" fmla="*/ 1374282 w 1433520"/>
                <a:gd name="connsiteY2006" fmla="*/ 611173 h 1410007"/>
                <a:gd name="connsiteX2007" fmla="*/ 1373852 w 1433520"/>
                <a:gd name="connsiteY2007" fmla="*/ 610743 h 1410007"/>
                <a:gd name="connsiteX2008" fmla="*/ 1374110 w 1433520"/>
                <a:gd name="connsiteY2008" fmla="*/ 610485 h 1410007"/>
                <a:gd name="connsiteX2009" fmla="*/ 1373852 w 1433520"/>
                <a:gd name="connsiteY2009" fmla="*/ 609452 h 1410007"/>
                <a:gd name="connsiteX2010" fmla="*/ 1374148 w 1433520"/>
                <a:gd name="connsiteY2010" fmla="*/ 609748 h 1410007"/>
                <a:gd name="connsiteX2011" fmla="*/ 1374122 w 1433520"/>
                <a:gd name="connsiteY2011" fmla="*/ 609645 h 1410007"/>
                <a:gd name="connsiteX2012" fmla="*/ 1374225 w 1433520"/>
                <a:gd name="connsiteY2012" fmla="*/ 609825 h 1410007"/>
                <a:gd name="connsiteX2013" fmla="*/ 1374498 w 1433520"/>
                <a:gd name="connsiteY2013" fmla="*/ 610098 h 1410007"/>
                <a:gd name="connsiteX2014" fmla="*/ 1374974 w 1433520"/>
                <a:gd name="connsiteY2014" fmla="*/ 609621 h 1410007"/>
                <a:gd name="connsiteX2015" fmla="*/ 1374602 w 1433520"/>
                <a:gd name="connsiteY2015" fmla="*/ 609246 h 1410007"/>
                <a:gd name="connsiteX2016" fmla="*/ 1369270 w 1433520"/>
                <a:gd name="connsiteY2016" fmla="*/ 603874 h 1410007"/>
                <a:gd name="connsiteX2017" fmla="*/ 1369270 w 1433520"/>
                <a:gd name="connsiteY2017" fmla="*/ 598503 h 1410007"/>
                <a:gd name="connsiteX2018" fmla="*/ 1363939 w 1433520"/>
                <a:gd name="connsiteY2018" fmla="*/ 598503 h 1410007"/>
                <a:gd name="connsiteX2019" fmla="*/ 1363939 w 1433520"/>
                <a:gd name="connsiteY2019" fmla="*/ 595877 h 1410007"/>
                <a:gd name="connsiteX2020" fmla="*/ 1363792 w 1433520"/>
                <a:gd name="connsiteY2020" fmla="*/ 595730 h 1410007"/>
                <a:gd name="connsiteX2021" fmla="*/ 1363792 w 1433520"/>
                <a:gd name="connsiteY2021" fmla="*/ 596733 h 1410007"/>
                <a:gd name="connsiteX2022" fmla="*/ 1363792 w 1433520"/>
                <a:gd name="connsiteY2022" fmla="*/ 598669 h 1410007"/>
                <a:gd name="connsiteX2023" fmla="*/ 1363792 w 1433520"/>
                <a:gd name="connsiteY2023" fmla="*/ 599315 h 1410007"/>
                <a:gd name="connsiteX2024" fmla="*/ 1358627 w 1433520"/>
                <a:gd name="connsiteY2024" fmla="*/ 594150 h 1410007"/>
                <a:gd name="connsiteX2025" fmla="*/ 1363792 w 1433520"/>
                <a:gd name="connsiteY2025" fmla="*/ 594150 h 1410007"/>
                <a:gd name="connsiteX2026" fmla="*/ 1363792 w 1433520"/>
                <a:gd name="connsiteY2026" fmla="*/ 595190 h 1410007"/>
                <a:gd name="connsiteX2027" fmla="*/ 1363939 w 1433520"/>
                <a:gd name="connsiteY2027" fmla="*/ 595043 h 1410007"/>
                <a:gd name="connsiteX2028" fmla="*/ 1363939 w 1433520"/>
                <a:gd name="connsiteY2028" fmla="*/ 593131 h 1410007"/>
                <a:gd name="connsiteX2029" fmla="*/ 1363939 w 1433520"/>
                <a:gd name="connsiteY2029" fmla="*/ 587760 h 1410007"/>
                <a:gd name="connsiteX2030" fmla="*/ 1369270 w 1433520"/>
                <a:gd name="connsiteY2030" fmla="*/ 587760 h 1410007"/>
                <a:gd name="connsiteX2031" fmla="*/ 1369270 w 1433520"/>
                <a:gd name="connsiteY2031" fmla="*/ 585714 h 1410007"/>
                <a:gd name="connsiteX2032" fmla="*/ 1368687 w 1433520"/>
                <a:gd name="connsiteY2032" fmla="*/ 585130 h 1410007"/>
                <a:gd name="connsiteX2033" fmla="*/ 1369270 w 1433520"/>
                <a:gd name="connsiteY2033" fmla="*/ 584546 h 1410007"/>
                <a:gd name="connsiteX2034" fmla="*/ 1369270 w 1433520"/>
                <a:gd name="connsiteY2034" fmla="*/ 582388 h 1410007"/>
                <a:gd name="connsiteX2035" fmla="*/ 1374602 w 1433520"/>
                <a:gd name="connsiteY2035" fmla="*/ 582388 h 1410007"/>
                <a:gd name="connsiteX2036" fmla="*/ 1379933 w 1433520"/>
                <a:gd name="connsiteY2036" fmla="*/ 582388 h 1410007"/>
                <a:gd name="connsiteX2037" fmla="*/ 1385265 w 1433520"/>
                <a:gd name="connsiteY2037" fmla="*/ 582388 h 1410007"/>
                <a:gd name="connsiteX2038" fmla="*/ 1385265 w 1433520"/>
                <a:gd name="connsiteY2038" fmla="*/ 577017 h 1410007"/>
                <a:gd name="connsiteX2039" fmla="*/ 1385265 w 1433520"/>
                <a:gd name="connsiteY2039" fmla="*/ 571646 h 1410007"/>
                <a:gd name="connsiteX2040" fmla="*/ 1385265 w 1433520"/>
                <a:gd name="connsiteY2040" fmla="*/ 566274 h 1410007"/>
                <a:gd name="connsiteX2041" fmla="*/ 1385265 w 1433520"/>
                <a:gd name="connsiteY2041" fmla="*/ 560903 h 1410007"/>
                <a:gd name="connsiteX2042" fmla="*/ 1382630 w 1433520"/>
                <a:gd name="connsiteY2042" fmla="*/ 560903 h 1410007"/>
                <a:gd name="connsiteX2043" fmla="*/ 1384182 w 1433520"/>
                <a:gd name="connsiteY2043" fmla="*/ 561679 h 1410007"/>
                <a:gd name="connsiteX2044" fmla="*/ 1381599 w 1433520"/>
                <a:gd name="connsiteY2044" fmla="*/ 562971 h 1410007"/>
                <a:gd name="connsiteX2045" fmla="*/ 1379016 w 1433520"/>
                <a:gd name="connsiteY2045" fmla="*/ 561679 h 1410007"/>
                <a:gd name="connsiteX2046" fmla="*/ 1380569 w 1433520"/>
                <a:gd name="connsiteY2046" fmla="*/ 560903 h 1410007"/>
                <a:gd name="connsiteX2047" fmla="*/ 1379933 w 1433520"/>
                <a:gd name="connsiteY2047" fmla="*/ 560903 h 1410007"/>
                <a:gd name="connsiteX2048" fmla="*/ 1379933 w 1433520"/>
                <a:gd name="connsiteY2048" fmla="*/ 560386 h 1410007"/>
                <a:gd name="connsiteX2049" fmla="*/ 1379933 w 1433520"/>
                <a:gd name="connsiteY2049" fmla="*/ 558217 h 1410007"/>
                <a:gd name="connsiteX2050" fmla="*/ 1379933 w 1433520"/>
                <a:gd name="connsiteY2050" fmla="*/ 555531 h 1410007"/>
                <a:gd name="connsiteX2051" fmla="*/ 1379933 w 1433520"/>
                <a:gd name="connsiteY2051" fmla="*/ 550160 h 1410007"/>
                <a:gd name="connsiteX2052" fmla="*/ 1379017 w 1433520"/>
                <a:gd name="connsiteY2052" fmla="*/ 550160 h 1410007"/>
                <a:gd name="connsiteX2053" fmla="*/ 1375247 w 1433520"/>
                <a:gd name="connsiteY2053" fmla="*/ 550160 h 1410007"/>
                <a:gd name="connsiteX2054" fmla="*/ 1376434 w 1433520"/>
                <a:gd name="connsiteY2054" fmla="*/ 551347 h 1410007"/>
                <a:gd name="connsiteX2055" fmla="*/ 1375143 w 1433520"/>
                <a:gd name="connsiteY2055" fmla="*/ 552638 h 1410007"/>
                <a:gd name="connsiteX2056" fmla="*/ 1373852 w 1433520"/>
                <a:gd name="connsiteY2056" fmla="*/ 551347 h 1410007"/>
                <a:gd name="connsiteX2057" fmla="*/ 1375039 w 1433520"/>
                <a:gd name="connsiteY2057" fmla="*/ 550160 h 1410007"/>
                <a:gd name="connsiteX2058" fmla="*/ 1374602 w 1433520"/>
                <a:gd name="connsiteY2058" fmla="*/ 550160 h 1410007"/>
                <a:gd name="connsiteX2059" fmla="*/ 1374602 w 1433520"/>
                <a:gd name="connsiteY2059" fmla="*/ 544788 h 1410007"/>
                <a:gd name="connsiteX2060" fmla="*/ 1369270 w 1433520"/>
                <a:gd name="connsiteY2060" fmla="*/ 544788 h 1410007"/>
                <a:gd name="connsiteX2061" fmla="*/ 1369270 w 1433520"/>
                <a:gd name="connsiteY2061" fmla="*/ 539417 h 1410007"/>
                <a:gd name="connsiteX2062" fmla="*/ 1363939 w 1433520"/>
                <a:gd name="connsiteY2062" fmla="*/ 534046 h 1410007"/>
                <a:gd name="connsiteX2063" fmla="*/ 1358607 w 1433520"/>
                <a:gd name="connsiteY2063" fmla="*/ 528674 h 1410007"/>
                <a:gd name="connsiteX2064" fmla="*/ 1353276 w 1433520"/>
                <a:gd name="connsiteY2064" fmla="*/ 528674 h 1410007"/>
                <a:gd name="connsiteX2065" fmla="*/ 1353276 w 1433520"/>
                <a:gd name="connsiteY2065" fmla="*/ 523303 h 1410007"/>
                <a:gd name="connsiteX2066" fmla="*/ 1347944 w 1433520"/>
                <a:gd name="connsiteY2066" fmla="*/ 517931 h 1410007"/>
                <a:gd name="connsiteX2067" fmla="*/ 1343409 w 1433520"/>
                <a:gd name="connsiteY2067" fmla="*/ 517931 h 1410007"/>
                <a:gd name="connsiteX2068" fmla="*/ 1343509 w 1433520"/>
                <a:gd name="connsiteY2068" fmla="*/ 518630 h 1410007"/>
                <a:gd name="connsiteX2069" fmla="*/ 1348028 w 1433520"/>
                <a:gd name="connsiteY2069" fmla="*/ 519275 h 1410007"/>
                <a:gd name="connsiteX2070" fmla="*/ 1342863 w 1433520"/>
                <a:gd name="connsiteY2070" fmla="*/ 519275 h 1410007"/>
                <a:gd name="connsiteX2071" fmla="*/ 1342863 w 1433520"/>
                <a:gd name="connsiteY2071" fmla="*/ 517931 h 1410007"/>
                <a:gd name="connsiteX2072" fmla="*/ 1342613 w 1433520"/>
                <a:gd name="connsiteY2072" fmla="*/ 517931 h 1410007"/>
                <a:gd name="connsiteX2073" fmla="*/ 1342613 w 1433520"/>
                <a:gd name="connsiteY2073" fmla="*/ 514092 h 1410007"/>
                <a:gd name="connsiteX2074" fmla="*/ 1337966 w 1433520"/>
                <a:gd name="connsiteY2074" fmla="*/ 514092 h 1410007"/>
                <a:gd name="connsiteX2075" fmla="*/ 1337966 w 1433520"/>
                <a:gd name="connsiteY2075" fmla="*/ 513902 h 1410007"/>
                <a:gd name="connsiteX2076" fmla="*/ 1337966 w 1433520"/>
                <a:gd name="connsiteY2076" fmla="*/ 512560 h 1410007"/>
                <a:gd name="connsiteX2077" fmla="*/ 1337281 w 1433520"/>
                <a:gd name="connsiteY2077" fmla="*/ 512560 h 1410007"/>
                <a:gd name="connsiteX2078" fmla="*/ 1337281 w 1433520"/>
                <a:gd name="connsiteY2078" fmla="*/ 507188 h 1410007"/>
                <a:gd name="connsiteX2079" fmla="*/ 1331950 w 1433520"/>
                <a:gd name="connsiteY2079" fmla="*/ 501817 h 1410007"/>
                <a:gd name="connsiteX2080" fmla="*/ 1331950 w 1433520"/>
                <a:gd name="connsiteY2080" fmla="*/ 501145 h 1410007"/>
                <a:gd name="connsiteX2081" fmla="*/ 1331950 w 1433520"/>
                <a:gd name="connsiteY2081" fmla="*/ 500966 h 1410007"/>
                <a:gd name="connsiteX2082" fmla="*/ 1330219 w 1433520"/>
                <a:gd name="connsiteY2082" fmla="*/ 500533 h 1410007"/>
                <a:gd name="connsiteX2083" fmla="*/ 1329046 w 1433520"/>
                <a:gd name="connsiteY2083" fmla="*/ 498481 h 1410007"/>
                <a:gd name="connsiteX2084" fmla="*/ 1328928 w 1433520"/>
                <a:gd name="connsiteY2084" fmla="*/ 498598 h 1410007"/>
                <a:gd name="connsiteX2085" fmla="*/ 1327636 w 1433520"/>
                <a:gd name="connsiteY2085" fmla="*/ 497306 h 1410007"/>
                <a:gd name="connsiteX2086" fmla="*/ 1328106 w 1433520"/>
                <a:gd name="connsiteY2086" fmla="*/ 496836 h 1410007"/>
                <a:gd name="connsiteX2087" fmla="*/ 1327882 w 1433520"/>
                <a:gd name="connsiteY2087" fmla="*/ 496445 h 1410007"/>
                <a:gd name="connsiteX2088" fmla="*/ 1326618 w 1433520"/>
                <a:gd name="connsiteY2088" fmla="*/ 496445 h 1410007"/>
                <a:gd name="connsiteX2089" fmla="*/ 1321287 w 1433520"/>
                <a:gd name="connsiteY2089" fmla="*/ 496445 h 1410007"/>
                <a:gd name="connsiteX2090" fmla="*/ 1316447 w 1433520"/>
                <a:gd name="connsiteY2090" fmla="*/ 496445 h 1410007"/>
                <a:gd name="connsiteX2091" fmla="*/ 1317308 w 1433520"/>
                <a:gd name="connsiteY2091" fmla="*/ 497306 h 1410007"/>
                <a:gd name="connsiteX2092" fmla="*/ 1316016 w 1433520"/>
                <a:gd name="connsiteY2092" fmla="*/ 498598 h 1410007"/>
                <a:gd name="connsiteX2093" fmla="*/ 1315786 w 1433520"/>
                <a:gd name="connsiteY2093" fmla="*/ 498368 h 1410007"/>
                <a:gd name="connsiteX2094" fmla="*/ 1315747 w 1433520"/>
                <a:gd name="connsiteY2094" fmla="*/ 498407 h 1410007"/>
                <a:gd name="connsiteX2095" fmla="*/ 1314456 w 1433520"/>
                <a:gd name="connsiteY2095" fmla="*/ 497116 h 1410007"/>
                <a:gd name="connsiteX2096" fmla="*/ 1315127 w 1433520"/>
                <a:gd name="connsiteY2096" fmla="*/ 496445 h 1410007"/>
                <a:gd name="connsiteX2097" fmla="*/ 1311202 w 1433520"/>
                <a:gd name="connsiteY2097" fmla="*/ 496445 h 1410007"/>
                <a:gd name="connsiteX2098" fmla="*/ 1311873 w 1433520"/>
                <a:gd name="connsiteY2098" fmla="*/ 497116 h 1410007"/>
                <a:gd name="connsiteX2099" fmla="*/ 1311874 w 1433520"/>
                <a:gd name="connsiteY2099" fmla="*/ 497117 h 1410007"/>
                <a:gd name="connsiteX2100" fmla="*/ 1310582 w 1433520"/>
                <a:gd name="connsiteY2100" fmla="*/ 498409 h 1410007"/>
                <a:gd name="connsiteX2101" fmla="*/ 1309290 w 1433520"/>
                <a:gd name="connsiteY2101" fmla="*/ 497117 h 1410007"/>
                <a:gd name="connsiteX2102" fmla="*/ 1309291 w 1433520"/>
                <a:gd name="connsiteY2102" fmla="*/ 497116 h 1410007"/>
                <a:gd name="connsiteX2103" fmla="*/ 1309962 w 1433520"/>
                <a:gd name="connsiteY2103" fmla="*/ 496445 h 1410007"/>
                <a:gd name="connsiteX2104" fmla="*/ 1308465 w 1433520"/>
                <a:gd name="connsiteY2104" fmla="*/ 496445 h 1410007"/>
                <a:gd name="connsiteX2105" fmla="*/ 1308258 w 1433520"/>
                <a:gd name="connsiteY2105" fmla="*/ 496601 h 1410007"/>
                <a:gd name="connsiteX2106" fmla="*/ 1309290 w 1433520"/>
                <a:gd name="connsiteY2106" fmla="*/ 497117 h 1410007"/>
                <a:gd name="connsiteX2107" fmla="*/ 1306708 w 1433520"/>
                <a:gd name="connsiteY2107" fmla="*/ 498409 h 1410007"/>
                <a:gd name="connsiteX2108" fmla="*/ 1305293 w 1433520"/>
                <a:gd name="connsiteY2108" fmla="*/ 497701 h 1410007"/>
                <a:gd name="connsiteX2109" fmla="*/ 1305293 w 1433520"/>
                <a:gd name="connsiteY2109" fmla="*/ 499131 h 1410007"/>
                <a:gd name="connsiteX2110" fmla="*/ 1305293 w 1433520"/>
                <a:gd name="connsiteY2110" fmla="*/ 501817 h 1410007"/>
                <a:gd name="connsiteX2111" fmla="*/ 1301080 w 1433520"/>
                <a:gd name="connsiteY2111" fmla="*/ 501817 h 1410007"/>
                <a:gd name="connsiteX2112" fmla="*/ 1301544 w 1433520"/>
                <a:gd name="connsiteY2112" fmla="*/ 502281 h 1410007"/>
                <a:gd name="connsiteX2113" fmla="*/ 1301544 w 1433520"/>
                <a:gd name="connsiteY2113" fmla="*/ 502282 h 1410007"/>
                <a:gd name="connsiteX2114" fmla="*/ 1300252 w 1433520"/>
                <a:gd name="connsiteY2114" fmla="*/ 503574 h 1410007"/>
                <a:gd name="connsiteX2115" fmla="*/ 1298960 w 1433520"/>
                <a:gd name="connsiteY2115" fmla="*/ 502282 h 1410007"/>
                <a:gd name="connsiteX2116" fmla="*/ 1299425 w 1433520"/>
                <a:gd name="connsiteY2116" fmla="*/ 501817 h 1410007"/>
                <a:gd name="connsiteX2117" fmla="*/ 1295915 w 1433520"/>
                <a:gd name="connsiteY2117" fmla="*/ 501817 h 1410007"/>
                <a:gd name="connsiteX2118" fmla="*/ 1296380 w 1433520"/>
                <a:gd name="connsiteY2118" fmla="*/ 502282 h 1410007"/>
                <a:gd name="connsiteX2119" fmla="*/ 1295088 w 1433520"/>
                <a:gd name="connsiteY2119" fmla="*/ 503574 h 1410007"/>
                <a:gd name="connsiteX2120" fmla="*/ 1293796 w 1433520"/>
                <a:gd name="connsiteY2120" fmla="*/ 502282 h 1410007"/>
                <a:gd name="connsiteX2121" fmla="*/ 1294261 w 1433520"/>
                <a:gd name="connsiteY2121" fmla="*/ 501817 h 1410007"/>
                <a:gd name="connsiteX2122" fmla="*/ 1289298 w 1433520"/>
                <a:gd name="connsiteY2122" fmla="*/ 501817 h 1410007"/>
                <a:gd name="connsiteX2123" fmla="*/ 1288685 w 1433520"/>
                <a:gd name="connsiteY2123" fmla="*/ 501817 h 1410007"/>
                <a:gd name="connsiteX2124" fmla="*/ 1288252 w 1433520"/>
                <a:gd name="connsiteY2124" fmla="*/ 503116 h 1410007"/>
                <a:gd name="connsiteX2125" fmla="*/ 1286685 w 1433520"/>
                <a:gd name="connsiteY2125" fmla="*/ 502444 h 1410007"/>
                <a:gd name="connsiteX2126" fmla="*/ 1284379 w 1433520"/>
                <a:gd name="connsiteY2126" fmla="*/ 503762 h 1410007"/>
                <a:gd name="connsiteX2127" fmla="*/ 1283733 w 1433520"/>
                <a:gd name="connsiteY2127" fmla="*/ 506344 h 1410007"/>
                <a:gd name="connsiteX2128" fmla="*/ 1283733 w 1433520"/>
                <a:gd name="connsiteY2128" fmla="*/ 501825 h 1410007"/>
                <a:gd name="connsiteX2129" fmla="*/ 1283733 w 1433520"/>
                <a:gd name="connsiteY2129" fmla="*/ 501817 h 1410007"/>
                <a:gd name="connsiteX2130" fmla="*/ 1283467 w 1433520"/>
                <a:gd name="connsiteY2130" fmla="*/ 501817 h 1410007"/>
                <a:gd name="connsiteX2131" fmla="*/ 1283364 w 1433520"/>
                <a:gd name="connsiteY2131" fmla="*/ 501817 h 1410007"/>
                <a:gd name="connsiteX2132" fmla="*/ 1282822 w 1433520"/>
                <a:gd name="connsiteY2132" fmla="*/ 505071 h 1410007"/>
                <a:gd name="connsiteX2133" fmla="*/ 1279025 w 1433520"/>
                <a:gd name="connsiteY2133" fmla="*/ 501817 h 1410007"/>
                <a:gd name="connsiteX2134" fmla="*/ 1278635 w 1433520"/>
                <a:gd name="connsiteY2134" fmla="*/ 501817 h 1410007"/>
                <a:gd name="connsiteX2135" fmla="*/ 1278635 w 1433520"/>
                <a:gd name="connsiteY2135" fmla="*/ 507188 h 1410007"/>
                <a:gd name="connsiteX2136" fmla="*/ 1277268 w 1433520"/>
                <a:gd name="connsiteY2136" fmla="*/ 506155 h 1410007"/>
                <a:gd name="connsiteX2137" fmla="*/ 1274671 w 1433520"/>
                <a:gd name="connsiteY2137" fmla="*/ 506155 h 1410007"/>
                <a:gd name="connsiteX2138" fmla="*/ 1273304 w 1433520"/>
                <a:gd name="connsiteY2138" fmla="*/ 507188 h 1410007"/>
                <a:gd name="connsiteX2139" fmla="*/ 1270296 w 1433520"/>
                <a:gd name="connsiteY2139" fmla="*/ 507188 h 1410007"/>
                <a:gd name="connsiteX2140" fmla="*/ 1270555 w 1433520"/>
                <a:gd name="connsiteY2140" fmla="*/ 507447 h 1410007"/>
                <a:gd name="connsiteX2141" fmla="*/ 1269263 w 1433520"/>
                <a:gd name="connsiteY2141" fmla="*/ 508739 h 1410007"/>
                <a:gd name="connsiteX2142" fmla="*/ 1267971 w 1433520"/>
                <a:gd name="connsiteY2142" fmla="*/ 507447 h 1410007"/>
                <a:gd name="connsiteX2143" fmla="*/ 1268230 w 1433520"/>
                <a:gd name="connsiteY2143" fmla="*/ 507188 h 1410007"/>
                <a:gd name="connsiteX2144" fmla="*/ 1267972 w 1433520"/>
                <a:gd name="connsiteY2144" fmla="*/ 507188 h 1410007"/>
                <a:gd name="connsiteX2145" fmla="*/ 1267972 w 1433520"/>
                <a:gd name="connsiteY2145" fmla="*/ 501817 h 1410007"/>
                <a:gd name="connsiteX2146" fmla="*/ 1267972 w 1433520"/>
                <a:gd name="connsiteY2146" fmla="*/ 496445 h 1410007"/>
                <a:gd name="connsiteX2147" fmla="*/ 1267972 w 1433520"/>
                <a:gd name="connsiteY2147" fmla="*/ 491074 h 1410007"/>
                <a:gd name="connsiteX2148" fmla="*/ 1273304 w 1433520"/>
                <a:gd name="connsiteY2148" fmla="*/ 491074 h 1410007"/>
                <a:gd name="connsiteX2149" fmla="*/ 1283967 w 1433520"/>
                <a:gd name="connsiteY2149" fmla="*/ 491074 h 1410007"/>
                <a:gd name="connsiteX2150" fmla="*/ 1289298 w 1433520"/>
                <a:gd name="connsiteY2150" fmla="*/ 491074 h 1410007"/>
                <a:gd name="connsiteX2151" fmla="*/ 1291964 w 1433520"/>
                <a:gd name="connsiteY2151" fmla="*/ 490403 h 1410007"/>
                <a:gd name="connsiteX2152" fmla="*/ 1293797 w 1433520"/>
                <a:gd name="connsiteY2152" fmla="*/ 487170 h 1410007"/>
                <a:gd name="connsiteX2153" fmla="*/ 1294630 w 1433520"/>
                <a:gd name="connsiteY2153" fmla="*/ 485703 h 1410007"/>
                <a:gd name="connsiteX2154" fmla="*/ 1299961 w 1433520"/>
                <a:gd name="connsiteY2154" fmla="*/ 485703 h 1410007"/>
                <a:gd name="connsiteX2155" fmla="*/ 1305293 w 1433520"/>
                <a:gd name="connsiteY2155" fmla="*/ 485703 h 1410007"/>
                <a:gd name="connsiteX2156" fmla="*/ 1310624 w 1433520"/>
                <a:gd name="connsiteY2156" fmla="*/ 485703 h 1410007"/>
                <a:gd name="connsiteX2157" fmla="*/ 1315541 w 1433520"/>
                <a:gd name="connsiteY2157" fmla="*/ 485703 h 1410007"/>
                <a:gd name="connsiteX2158" fmla="*/ 1315559 w 1433520"/>
                <a:gd name="connsiteY2158" fmla="*/ 485684 h 1410007"/>
                <a:gd name="connsiteX2159" fmla="*/ 1315747 w 1433520"/>
                <a:gd name="connsiteY2159" fmla="*/ 485496 h 1410007"/>
                <a:gd name="connsiteX2160" fmla="*/ 1315935 w 1433520"/>
                <a:gd name="connsiteY2160" fmla="*/ 485684 h 1410007"/>
                <a:gd name="connsiteX2161" fmla="*/ 1315954 w 1433520"/>
                <a:gd name="connsiteY2161" fmla="*/ 485703 h 1410007"/>
                <a:gd name="connsiteX2162" fmla="*/ 1315955 w 1433520"/>
                <a:gd name="connsiteY2162" fmla="*/ 485703 h 1410007"/>
                <a:gd name="connsiteX2163" fmla="*/ 1321287 w 1433520"/>
                <a:gd name="connsiteY2163" fmla="*/ 485703 h 1410007"/>
                <a:gd name="connsiteX2164" fmla="*/ 1324115 w 1433520"/>
                <a:gd name="connsiteY2164" fmla="*/ 484074 h 1410007"/>
                <a:gd name="connsiteX2165" fmla="*/ 1319889 w 1433520"/>
                <a:gd name="connsiteY2165" fmla="*/ 485684 h 1410007"/>
                <a:gd name="connsiteX2166" fmla="*/ 1320905 w 1433520"/>
                <a:gd name="connsiteY2166" fmla="*/ 485007 h 1410007"/>
                <a:gd name="connsiteX2167" fmla="*/ 1326361 w 1433520"/>
                <a:gd name="connsiteY2167" fmla="*/ 481370 h 1410007"/>
                <a:gd name="connsiteX2168" fmla="*/ 98498 w 1433520"/>
                <a:gd name="connsiteY2168" fmla="*/ 480241 h 1410007"/>
                <a:gd name="connsiteX2169" fmla="*/ 103663 w 1433520"/>
                <a:gd name="connsiteY2169" fmla="*/ 480241 h 1410007"/>
                <a:gd name="connsiteX2170" fmla="*/ 108828 w 1433520"/>
                <a:gd name="connsiteY2170" fmla="*/ 480241 h 1410007"/>
                <a:gd name="connsiteX2171" fmla="*/ 108828 w 1433520"/>
                <a:gd name="connsiteY2171" fmla="*/ 485406 h 1410007"/>
                <a:gd name="connsiteX2172" fmla="*/ 108629 w 1433520"/>
                <a:gd name="connsiteY2172" fmla="*/ 485366 h 1410007"/>
                <a:gd name="connsiteX2173" fmla="*/ 105600 w 1433520"/>
                <a:gd name="connsiteY2173" fmla="*/ 484760 h 1410007"/>
                <a:gd name="connsiteX2174" fmla="*/ 98498 w 1433520"/>
                <a:gd name="connsiteY2174" fmla="*/ 480241 h 1410007"/>
                <a:gd name="connsiteX2175" fmla="*/ 1361210 w 1433520"/>
                <a:gd name="connsiteY2175" fmla="*/ 478582 h 1410007"/>
                <a:gd name="connsiteX2176" fmla="*/ 1363792 w 1433520"/>
                <a:gd name="connsiteY2176" fmla="*/ 480519 h 1410007"/>
                <a:gd name="connsiteX2177" fmla="*/ 1358627 w 1433520"/>
                <a:gd name="connsiteY2177" fmla="*/ 485684 h 1410007"/>
                <a:gd name="connsiteX2178" fmla="*/ 1358627 w 1433520"/>
                <a:gd name="connsiteY2178" fmla="*/ 480519 h 1410007"/>
                <a:gd name="connsiteX2179" fmla="*/ 1358878 w 1433520"/>
                <a:gd name="connsiteY2179" fmla="*/ 480331 h 1410007"/>
                <a:gd name="connsiteX2180" fmla="*/ 99790 w 1433520"/>
                <a:gd name="connsiteY2180" fmla="*/ 475076 h 1410007"/>
                <a:gd name="connsiteX2181" fmla="*/ 101082 w 1433520"/>
                <a:gd name="connsiteY2181" fmla="*/ 476367 h 1410007"/>
                <a:gd name="connsiteX2182" fmla="*/ 99790 w 1433520"/>
                <a:gd name="connsiteY2182" fmla="*/ 477658 h 1410007"/>
                <a:gd name="connsiteX2183" fmla="*/ 99736 w 1433520"/>
                <a:gd name="connsiteY2183" fmla="*/ 477604 h 1410007"/>
                <a:gd name="connsiteX2184" fmla="*/ 99591 w 1433520"/>
                <a:gd name="connsiteY2184" fmla="*/ 477749 h 1410007"/>
                <a:gd name="connsiteX2185" fmla="*/ 98299 w 1433520"/>
                <a:gd name="connsiteY2185" fmla="*/ 476458 h 1410007"/>
                <a:gd name="connsiteX2186" fmla="*/ 99591 w 1433520"/>
                <a:gd name="connsiteY2186" fmla="*/ 475167 h 1410007"/>
                <a:gd name="connsiteX2187" fmla="*/ 99645 w 1433520"/>
                <a:gd name="connsiteY2187" fmla="*/ 475221 h 1410007"/>
                <a:gd name="connsiteX2188" fmla="*/ 93332 w 1433520"/>
                <a:gd name="connsiteY2188" fmla="*/ 469912 h 1410007"/>
                <a:gd name="connsiteX2189" fmla="*/ 94445 w 1433520"/>
                <a:gd name="connsiteY2189" fmla="*/ 470190 h 1410007"/>
                <a:gd name="connsiteX2190" fmla="*/ 97653 w 1433520"/>
                <a:gd name="connsiteY2190" fmla="*/ 470649 h 1410007"/>
                <a:gd name="connsiteX2191" fmla="*/ 98216 w 1433520"/>
                <a:gd name="connsiteY2191" fmla="*/ 474585 h 1410007"/>
                <a:gd name="connsiteX2192" fmla="*/ 98497 w 1433520"/>
                <a:gd name="connsiteY2192" fmla="*/ 475077 h 1410007"/>
                <a:gd name="connsiteX2193" fmla="*/ 98251 w 1433520"/>
                <a:gd name="connsiteY2193" fmla="*/ 474831 h 1410007"/>
                <a:gd name="connsiteX2194" fmla="*/ 98299 w 1433520"/>
                <a:gd name="connsiteY2194" fmla="*/ 475168 h 1410007"/>
                <a:gd name="connsiteX2195" fmla="*/ 98021 w 1433520"/>
                <a:gd name="connsiteY2195" fmla="*/ 474682 h 1410007"/>
                <a:gd name="connsiteX2196" fmla="*/ 98132 w 1433520"/>
                <a:gd name="connsiteY2196" fmla="*/ 475458 h 1410007"/>
                <a:gd name="connsiteX2197" fmla="*/ 97137 w 1433520"/>
                <a:gd name="connsiteY2197" fmla="*/ 473717 h 1410007"/>
                <a:gd name="connsiteX2198" fmla="*/ 93978 w 1433520"/>
                <a:gd name="connsiteY2198" fmla="*/ 470558 h 1410007"/>
                <a:gd name="connsiteX2199" fmla="*/ 93962 w 1433520"/>
                <a:gd name="connsiteY2199" fmla="*/ 470542 h 1410007"/>
                <a:gd name="connsiteX2200" fmla="*/ 92967 w 1433520"/>
                <a:gd name="connsiteY2200" fmla="*/ 470293 h 1410007"/>
                <a:gd name="connsiteX2201" fmla="*/ 93837 w 1433520"/>
                <a:gd name="connsiteY2201" fmla="*/ 470417 h 1410007"/>
                <a:gd name="connsiteX2202" fmla="*/ 93519 w 1433520"/>
                <a:gd name="connsiteY2202" fmla="*/ 470099 h 1410007"/>
                <a:gd name="connsiteX2203" fmla="*/ 93134 w 1433520"/>
                <a:gd name="connsiteY2203" fmla="*/ 470003 h 1410007"/>
                <a:gd name="connsiteX2204" fmla="*/ 93471 w 1433520"/>
                <a:gd name="connsiteY2204" fmla="*/ 470051 h 1410007"/>
                <a:gd name="connsiteX2205" fmla="*/ 59503 w 1433520"/>
                <a:gd name="connsiteY2205" fmla="*/ 466527 h 1410007"/>
                <a:gd name="connsiteX2206" fmla="*/ 59758 w 1433520"/>
                <a:gd name="connsiteY2206" fmla="*/ 468333 h 1410007"/>
                <a:gd name="connsiteX2207" fmla="*/ 59758 w 1433520"/>
                <a:gd name="connsiteY2207" fmla="*/ 466782 h 1410007"/>
                <a:gd name="connsiteX2208" fmla="*/ 19943 w 1433520"/>
                <a:gd name="connsiteY2208" fmla="*/ 459797 h 1410007"/>
                <a:gd name="connsiteX2209" fmla="*/ 20827 w 1433520"/>
                <a:gd name="connsiteY2209" fmla="*/ 460681 h 1410007"/>
                <a:gd name="connsiteX2210" fmla="*/ 20718 w 1433520"/>
                <a:gd name="connsiteY2210" fmla="*/ 459908 h 1410007"/>
                <a:gd name="connsiteX2211" fmla="*/ 60687 w 1433520"/>
                <a:gd name="connsiteY2211" fmla="*/ 454798 h 1410007"/>
                <a:gd name="connsiteX2212" fmla="*/ 61978 w 1433520"/>
                <a:gd name="connsiteY2212" fmla="*/ 456090 h 1410007"/>
                <a:gd name="connsiteX2213" fmla="*/ 60687 w 1433520"/>
                <a:gd name="connsiteY2213" fmla="*/ 457382 h 1410007"/>
                <a:gd name="connsiteX2214" fmla="*/ 59561 w 1433520"/>
                <a:gd name="connsiteY2214" fmla="*/ 456255 h 1410007"/>
                <a:gd name="connsiteX2215" fmla="*/ 59396 w 1433520"/>
                <a:gd name="connsiteY2215" fmla="*/ 456090 h 1410007"/>
                <a:gd name="connsiteX2216" fmla="*/ 59561 w 1433520"/>
                <a:gd name="connsiteY2216" fmla="*/ 455925 h 1410007"/>
                <a:gd name="connsiteX2217" fmla="*/ 40193 w 1433520"/>
                <a:gd name="connsiteY2217" fmla="*/ 454508 h 1410007"/>
                <a:gd name="connsiteX2218" fmla="*/ 41485 w 1433520"/>
                <a:gd name="connsiteY2218" fmla="*/ 455799 h 1410007"/>
                <a:gd name="connsiteX2219" fmla="*/ 40193 w 1433520"/>
                <a:gd name="connsiteY2219" fmla="*/ 457090 h 1410007"/>
                <a:gd name="connsiteX2220" fmla="*/ 38901 w 1433520"/>
                <a:gd name="connsiteY2220" fmla="*/ 455799 h 1410007"/>
                <a:gd name="connsiteX2221" fmla="*/ 40193 w 1433520"/>
                <a:gd name="connsiteY2221" fmla="*/ 454508 h 1410007"/>
                <a:gd name="connsiteX2222" fmla="*/ 98498 w 1433520"/>
                <a:gd name="connsiteY2222" fmla="*/ 454417 h 1410007"/>
                <a:gd name="connsiteX2223" fmla="*/ 103663 w 1433520"/>
                <a:gd name="connsiteY2223" fmla="*/ 459582 h 1410007"/>
                <a:gd name="connsiteX2224" fmla="*/ 98498 w 1433520"/>
                <a:gd name="connsiteY2224" fmla="*/ 459582 h 1410007"/>
                <a:gd name="connsiteX2225" fmla="*/ 98498 w 1433520"/>
                <a:gd name="connsiteY2225" fmla="*/ 454417 h 1410007"/>
                <a:gd name="connsiteX2226" fmla="*/ 11440 w 1433520"/>
                <a:gd name="connsiteY2226" fmla="*/ 453688 h 1410007"/>
                <a:gd name="connsiteX2227" fmla="*/ 10711 w 1433520"/>
                <a:gd name="connsiteY2227" fmla="*/ 454417 h 1410007"/>
                <a:gd name="connsiteX2228" fmla="*/ 12701 w 1433520"/>
                <a:gd name="connsiteY2228" fmla="*/ 454417 h 1410007"/>
                <a:gd name="connsiteX2229" fmla="*/ 98290 w 1433520"/>
                <a:gd name="connsiteY2229" fmla="*/ 453178 h 1410007"/>
                <a:gd name="connsiteX2230" fmla="*/ 98497 w 1433520"/>
                <a:gd name="connsiteY2230" fmla="*/ 453449 h 1410007"/>
                <a:gd name="connsiteX2231" fmla="*/ 103662 w 1433520"/>
                <a:gd name="connsiteY2231" fmla="*/ 454417 h 1410007"/>
                <a:gd name="connsiteX2232" fmla="*/ 98498 w 1433520"/>
                <a:gd name="connsiteY2232" fmla="*/ 454417 h 1410007"/>
                <a:gd name="connsiteX2233" fmla="*/ 98497 w 1433520"/>
                <a:gd name="connsiteY2233" fmla="*/ 454417 h 1410007"/>
                <a:gd name="connsiteX2234" fmla="*/ 97742 w 1433520"/>
                <a:gd name="connsiteY2234" fmla="*/ 452458 h 1410007"/>
                <a:gd name="connsiteX2235" fmla="*/ 97758 w 1433520"/>
                <a:gd name="connsiteY2235" fmla="*/ 452552 h 1410007"/>
                <a:gd name="connsiteX2236" fmla="*/ 97820 w 1433520"/>
                <a:gd name="connsiteY2236" fmla="*/ 452560 h 1410007"/>
                <a:gd name="connsiteX2237" fmla="*/ 60853 w 1433520"/>
                <a:gd name="connsiteY2237" fmla="*/ 436431 h 1410007"/>
                <a:gd name="connsiteX2238" fmla="*/ 62145 w 1433520"/>
                <a:gd name="connsiteY2238" fmla="*/ 437722 h 1410007"/>
                <a:gd name="connsiteX2239" fmla="*/ 60853 w 1433520"/>
                <a:gd name="connsiteY2239" fmla="*/ 439013 h 1410007"/>
                <a:gd name="connsiteX2240" fmla="*/ 59561 w 1433520"/>
                <a:gd name="connsiteY2240" fmla="*/ 437722 h 1410007"/>
                <a:gd name="connsiteX2241" fmla="*/ 60853 w 1433520"/>
                <a:gd name="connsiteY2241" fmla="*/ 436431 h 1410007"/>
                <a:gd name="connsiteX2242" fmla="*/ 48343 w 1433520"/>
                <a:gd name="connsiteY2242" fmla="*/ 431266 h 1410007"/>
                <a:gd name="connsiteX2243" fmla="*/ 49231 w 1433520"/>
                <a:gd name="connsiteY2243" fmla="*/ 431266 h 1410007"/>
                <a:gd name="connsiteX2244" fmla="*/ 53750 w 1433520"/>
                <a:gd name="connsiteY2244" fmla="*/ 431266 h 1410007"/>
                <a:gd name="connsiteX2245" fmla="*/ 54893 w 1433520"/>
                <a:gd name="connsiteY2245" fmla="*/ 431555 h 1410007"/>
                <a:gd name="connsiteX2246" fmla="*/ 59396 w 1433520"/>
                <a:gd name="connsiteY2246" fmla="*/ 431555 h 1410007"/>
                <a:gd name="connsiteX2247" fmla="*/ 59396 w 1433520"/>
                <a:gd name="connsiteY2247" fmla="*/ 436720 h 1410007"/>
                <a:gd name="connsiteX2248" fmla="*/ 57518 w 1433520"/>
                <a:gd name="connsiteY2248" fmla="*/ 433433 h 1410007"/>
                <a:gd name="connsiteX2249" fmla="*/ 57184 w 1433520"/>
                <a:gd name="connsiteY2249" fmla="*/ 433243 h 1410007"/>
                <a:gd name="connsiteX2250" fmla="*/ 59157 w 1433520"/>
                <a:gd name="connsiteY2250" fmla="*/ 436735 h 1410007"/>
                <a:gd name="connsiteX2251" fmla="*/ 59157 w 1433520"/>
                <a:gd name="connsiteY2251" fmla="*/ 442204 h 1410007"/>
                <a:gd name="connsiteX2252" fmla="*/ 59157 w 1433520"/>
                <a:gd name="connsiteY2252" fmla="*/ 447672 h 1410007"/>
                <a:gd name="connsiteX2253" fmla="*/ 59157 w 1433520"/>
                <a:gd name="connsiteY2253" fmla="*/ 453141 h 1410007"/>
                <a:gd name="connsiteX2254" fmla="*/ 59157 w 1433520"/>
                <a:gd name="connsiteY2254" fmla="*/ 458610 h 1410007"/>
                <a:gd name="connsiteX2255" fmla="*/ 59157 w 1433520"/>
                <a:gd name="connsiteY2255" fmla="*/ 459867 h 1410007"/>
                <a:gd name="connsiteX2256" fmla="*/ 59157 w 1433520"/>
                <a:gd name="connsiteY2256" fmla="*/ 463395 h 1410007"/>
                <a:gd name="connsiteX2257" fmla="*/ 59157 w 1433520"/>
                <a:gd name="connsiteY2257" fmla="*/ 464078 h 1410007"/>
                <a:gd name="connsiteX2258" fmla="*/ 59476 w 1433520"/>
                <a:gd name="connsiteY2258" fmla="*/ 466340 h 1410007"/>
                <a:gd name="connsiteX2259" fmla="*/ 59758 w 1433520"/>
                <a:gd name="connsiteY2259" fmla="*/ 466058 h 1410007"/>
                <a:gd name="connsiteX2260" fmla="*/ 59758 w 1433520"/>
                <a:gd name="connsiteY2260" fmla="*/ 464747 h 1410007"/>
                <a:gd name="connsiteX2261" fmla="*/ 59922 w 1433520"/>
                <a:gd name="connsiteY2261" fmla="*/ 465894 h 1410007"/>
                <a:gd name="connsiteX2262" fmla="*/ 60687 w 1433520"/>
                <a:gd name="connsiteY2262" fmla="*/ 465128 h 1410007"/>
                <a:gd name="connsiteX2263" fmla="*/ 61978 w 1433520"/>
                <a:gd name="connsiteY2263" fmla="*/ 466420 h 1410007"/>
                <a:gd name="connsiteX2264" fmla="*/ 60687 w 1433520"/>
                <a:gd name="connsiteY2264" fmla="*/ 467712 h 1410007"/>
                <a:gd name="connsiteX2265" fmla="*/ 60097 w 1433520"/>
                <a:gd name="connsiteY2265" fmla="*/ 467122 h 1410007"/>
                <a:gd name="connsiteX2266" fmla="*/ 60357 w 1433520"/>
                <a:gd name="connsiteY2266" fmla="*/ 468939 h 1410007"/>
                <a:gd name="connsiteX2267" fmla="*/ 64564 w 1433520"/>
                <a:gd name="connsiteY2267" fmla="*/ 469547 h 1410007"/>
                <a:gd name="connsiteX2268" fmla="*/ 69971 w 1433520"/>
                <a:gd name="connsiteY2268" fmla="*/ 469547 h 1410007"/>
                <a:gd name="connsiteX2269" fmla="*/ 70618 w 1433520"/>
                <a:gd name="connsiteY2269" fmla="*/ 470692 h 1410007"/>
                <a:gd name="connsiteX2270" fmla="*/ 71017 w 1433520"/>
                <a:gd name="connsiteY2270" fmla="*/ 470293 h 1410007"/>
                <a:gd name="connsiteX2271" fmla="*/ 72308 w 1433520"/>
                <a:gd name="connsiteY2271" fmla="*/ 471585 h 1410007"/>
                <a:gd name="connsiteX2272" fmla="*/ 71551 w 1433520"/>
                <a:gd name="connsiteY2272" fmla="*/ 472343 h 1410007"/>
                <a:gd name="connsiteX2273" fmla="*/ 72067 w 1433520"/>
                <a:gd name="connsiteY2273" fmla="*/ 473256 h 1410007"/>
                <a:gd name="connsiteX2274" fmla="*/ 74963 w 1433520"/>
                <a:gd name="connsiteY2274" fmla="*/ 474911 h 1410007"/>
                <a:gd name="connsiteX2275" fmla="*/ 75283 w 1433520"/>
                <a:gd name="connsiteY2275" fmla="*/ 474992 h 1410007"/>
                <a:gd name="connsiteX2276" fmla="*/ 77654 w 1433520"/>
                <a:gd name="connsiteY2276" fmla="*/ 470843 h 1410007"/>
                <a:gd name="connsiteX2277" fmla="*/ 80237 w 1433520"/>
                <a:gd name="connsiteY2277" fmla="*/ 470197 h 1410007"/>
                <a:gd name="connsiteX2278" fmla="*/ 80026 w 1433520"/>
                <a:gd name="connsiteY2278" fmla="*/ 470408 h 1410007"/>
                <a:gd name="connsiteX2279" fmla="*/ 79465 w 1433520"/>
                <a:gd name="connsiteY2279" fmla="*/ 472654 h 1410007"/>
                <a:gd name="connsiteX2280" fmla="*/ 80110 w 1433520"/>
                <a:gd name="connsiteY2280" fmla="*/ 472281 h 1410007"/>
                <a:gd name="connsiteX2281" fmla="*/ 80786 w 1433520"/>
                <a:gd name="connsiteY2281" fmla="*/ 469547 h 1410007"/>
                <a:gd name="connsiteX2282" fmla="*/ 80786 w 1433520"/>
                <a:gd name="connsiteY2282" fmla="*/ 467151 h 1410007"/>
                <a:gd name="connsiteX2283" fmla="*/ 80221 w 1433520"/>
                <a:gd name="connsiteY2283" fmla="*/ 466586 h 1410007"/>
                <a:gd name="connsiteX2284" fmla="*/ 80055 w 1433520"/>
                <a:gd name="connsiteY2284" fmla="*/ 466420 h 1410007"/>
                <a:gd name="connsiteX2285" fmla="*/ 80221 w 1433520"/>
                <a:gd name="connsiteY2285" fmla="*/ 466254 h 1410007"/>
                <a:gd name="connsiteX2286" fmla="*/ 80786 w 1433520"/>
                <a:gd name="connsiteY2286" fmla="*/ 465689 h 1410007"/>
                <a:gd name="connsiteX2287" fmla="*/ 80786 w 1433520"/>
                <a:gd name="connsiteY2287" fmla="*/ 464078 h 1410007"/>
                <a:gd name="connsiteX2288" fmla="*/ 80786 w 1433520"/>
                <a:gd name="connsiteY2288" fmla="*/ 458610 h 1410007"/>
                <a:gd name="connsiteX2289" fmla="*/ 86193 w 1433520"/>
                <a:gd name="connsiteY2289" fmla="*/ 458610 h 1410007"/>
                <a:gd name="connsiteX2290" fmla="*/ 86193 w 1433520"/>
                <a:gd name="connsiteY2290" fmla="*/ 453141 h 1410007"/>
                <a:gd name="connsiteX2291" fmla="*/ 91600 w 1433520"/>
                <a:gd name="connsiteY2291" fmla="*/ 453141 h 1410007"/>
                <a:gd name="connsiteX2292" fmla="*/ 91600 w 1433520"/>
                <a:gd name="connsiteY2292" fmla="*/ 447672 h 1410007"/>
                <a:gd name="connsiteX2293" fmla="*/ 97007 w 1433520"/>
                <a:gd name="connsiteY2293" fmla="*/ 452457 h 1410007"/>
                <a:gd name="connsiteX2294" fmla="*/ 97252 w 1433520"/>
                <a:gd name="connsiteY2294" fmla="*/ 452488 h 1410007"/>
                <a:gd name="connsiteX2295" fmla="*/ 96739 w 1433520"/>
                <a:gd name="connsiteY2295" fmla="*/ 451142 h 1410007"/>
                <a:gd name="connsiteX2296" fmla="*/ 94854 w 1433520"/>
                <a:gd name="connsiteY2296" fmla="*/ 448668 h 1410007"/>
                <a:gd name="connsiteX2297" fmla="*/ 93133 w 1433520"/>
                <a:gd name="connsiteY2297" fmla="*/ 447192 h 1410007"/>
                <a:gd name="connsiteX2298" fmla="*/ 92967 w 1433520"/>
                <a:gd name="connsiteY2298" fmla="*/ 447050 h 1410007"/>
                <a:gd name="connsiteX2299" fmla="*/ 93133 w 1433520"/>
                <a:gd name="connsiteY2299" fmla="*/ 447112 h 1410007"/>
                <a:gd name="connsiteX2300" fmla="*/ 93883 w 1433520"/>
                <a:gd name="connsiteY2300" fmla="*/ 447394 h 1410007"/>
                <a:gd name="connsiteX2301" fmla="*/ 93332 w 1433520"/>
                <a:gd name="connsiteY2301" fmla="*/ 446670 h 1410007"/>
                <a:gd name="connsiteX2302" fmla="*/ 94404 w 1433520"/>
                <a:gd name="connsiteY2302" fmla="*/ 447589 h 1410007"/>
                <a:gd name="connsiteX2303" fmla="*/ 95549 w 1433520"/>
                <a:gd name="connsiteY2303" fmla="*/ 448019 h 1410007"/>
                <a:gd name="connsiteX2304" fmla="*/ 95862 w 1433520"/>
                <a:gd name="connsiteY2304" fmla="*/ 448838 h 1410007"/>
                <a:gd name="connsiteX2305" fmla="*/ 97851 w 1433520"/>
                <a:gd name="connsiteY2305" fmla="*/ 450544 h 1410007"/>
                <a:gd name="connsiteX2306" fmla="*/ 98195 w 1433520"/>
                <a:gd name="connsiteY2306" fmla="*/ 452608 h 1410007"/>
                <a:gd name="connsiteX2307" fmla="*/ 102414 w 1433520"/>
                <a:gd name="connsiteY2307" fmla="*/ 453141 h 1410007"/>
                <a:gd name="connsiteX2308" fmla="*/ 98284 w 1433520"/>
                <a:gd name="connsiteY2308" fmla="*/ 453141 h 1410007"/>
                <a:gd name="connsiteX2309" fmla="*/ 98290 w 1433520"/>
                <a:gd name="connsiteY2309" fmla="*/ 453178 h 1410007"/>
                <a:gd name="connsiteX2310" fmla="*/ 98262 w 1433520"/>
                <a:gd name="connsiteY2310" fmla="*/ 453141 h 1410007"/>
                <a:gd name="connsiteX2311" fmla="*/ 97856 w 1433520"/>
                <a:gd name="connsiteY2311" fmla="*/ 453141 h 1410007"/>
                <a:gd name="connsiteX2312" fmla="*/ 98132 w 1433520"/>
                <a:gd name="connsiteY2312" fmla="*/ 454798 h 1410007"/>
                <a:gd name="connsiteX2313" fmla="*/ 97501 w 1433520"/>
                <a:gd name="connsiteY2313" fmla="*/ 453141 h 1410007"/>
                <a:gd name="connsiteX2314" fmla="*/ 97007 w 1433520"/>
                <a:gd name="connsiteY2314" fmla="*/ 453141 h 1410007"/>
                <a:gd name="connsiteX2315" fmla="*/ 97007 w 1433520"/>
                <a:gd name="connsiteY2315" fmla="*/ 464078 h 1410007"/>
                <a:gd name="connsiteX2316" fmla="*/ 95850 w 1433520"/>
                <a:gd name="connsiteY2316" fmla="*/ 464747 h 1410007"/>
                <a:gd name="connsiteX2317" fmla="*/ 98497 w 1433520"/>
                <a:gd name="connsiteY2317" fmla="*/ 464747 h 1410007"/>
                <a:gd name="connsiteX2318" fmla="*/ 93332 w 1433520"/>
                <a:gd name="connsiteY2318" fmla="*/ 469912 h 1410007"/>
                <a:gd name="connsiteX2319" fmla="*/ 93332 w 1433520"/>
                <a:gd name="connsiteY2319" fmla="*/ 467330 h 1410007"/>
                <a:gd name="connsiteX2320" fmla="*/ 93332 w 1433520"/>
                <a:gd name="connsiteY2320" fmla="*/ 466202 h 1410007"/>
                <a:gd name="connsiteX2321" fmla="*/ 93134 w 1433520"/>
                <a:gd name="connsiteY2321" fmla="*/ 466317 h 1410007"/>
                <a:gd name="connsiteX2322" fmla="*/ 92276 w 1433520"/>
                <a:gd name="connsiteY2322" fmla="*/ 466813 h 1410007"/>
                <a:gd name="connsiteX2323" fmla="*/ 91600 w 1433520"/>
                <a:gd name="connsiteY2323" fmla="*/ 469547 h 1410007"/>
                <a:gd name="connsiteX2324" fmla="*/ 97007 w 1433520"/>
                <a:gd name="connsiteY2324" fmla="*/ 475016 h 1410007"/>
                <a:gd name="connsiteX2325" fmla="*/ 97007 w 1433520"/>
                <a:gd name="connsiteY2325" fmla="*/ 480484 h 1410007"/>
                <a:gd name="connsiteX2326" fmla="*/ 107821 w 1433520"/>
                <a:gd name="connsiteY2326" fmla="*/ 485953 h 1410007"/>
                <a:gd name="connsiteX2327" fmla="*/ 113228 w 1433520"/>
                <a:gd name="connsiteY2327" fmla="*/ 485953 h 1410007"/>
                <a:gd name="connsiteX2328" fmla="*/ 113228 w 1433520"/>
                <a:gd name="connsiteY2328" fmla="*/ 480484 h 1410007"/>
                <a:gd name="connsiteX2329" fmla="*/ 118635 w 1433520"/>
                <a:gd name="connsiteY2329" fmla="*/ 480484 h 1410007"/>
                <a:gd name="connsiteX2330" fmla="*/ 118635 w 1433520"/>
                <a:gd name="connsiteY2330" fmla="*/ 479901 h 1410007"/>
                <a:gd name="connsiteX2331" fmla="*/ 117022 w 1433520"/>
                <a:gd name="connsiteY2331" fmla="*/ 477750 h 1410007"/>
                <a:gd name="connsiteX2332" fmla="*/ 118635 w 1433520"/>
                <a:gd name="connsiteY2332" fmla="*/ 475598 h 1410007"/>
                <a:gd name="connsiteX2333" fmla="*/ 118635 w 1433520"/>
                <a:gd name="connsiteY2333" fmla="*/ 475016 h 1410007"/>
                <a:gd name="connsiteX2334" fmla="*/ 122534 w 1433520"/>
                <a:gd name="connsiteY2334" fmla="*/ 473044 h 1410007"/>
                <a:gd name="connsiteX2335" fmla="*/ 124272 w 1433520"/>
                <a:gd name="connsiteY2335" fmla="*/ 470003 h 1410007"/>
                <a:gd name="connsiteX2336" fmla="*/ 124324 w 1433520"/>
                <a:gd name="connsiteY2336" fmla="*/ 469912 h 1410007"/>
                <a:gd name="connsiteX2337" fmla="*/ 128728 w 1433520"/>
                <a:gd name="connsiteY2337" fmla="*/ 469912 h 1410007"/>
                <a:gd name="connsiteX2338" fmla="*/ 129450 w 1433520"/>
                <a:gd name="connsiteY2338" fmla="*/ 469547 h 1410007"/>
                <a:gd name="connsiteX2339" fmla="*/ 134857 w 1433520"/>
                <a:gd name="connsiteY2339" fmla="*/ 469547 h 1410007"/>
                <a:gd name="connsiteX2340" fmla="*/ 140264 w 1433520"/>
                <a:gd name="connsiteY2340" fmla="*/ 469547 h 1410007"/>
                <a:gd name="connsiteX2341" fmla="*/ 140264 w 1433520"/>
                <a:gd name="connsiteY2341" fmla="*/ 475016 h 1410007"/>
                <a:gd name="connsiteX2342" fmla="*/ 145671 w 1433520"/>
                <a:gd name="connsiteY2342" fmla="*/ 475016 h 1410007"/>
                <a:gd name="connsiteX2343" fmla="*/ 145671 w 1433520"/>
                <a:gd name="connsiteY2343" fmla="*/ 480484 h 1410007"/>
                <a:gd name="connsiteX2344" fmla="*/ 145671 w 1433520"/>
                <a:gd name="connsiteY2344" fmla="*/ 480847 h 1410007"/>
                <a:gd name="connsiteX2345" fmla="*/ 146277 w 1433520"/>
                <a:gd name="connsiteY2345" fmla="*/ 480241 h 1410007"/>
                <a:gd name="connsiteX2346" fmla="*/ 147569 w 1433520"/>
                <a:gd name="connsiteY2346" fmla="*/ 481532 h 1410007"/>
                <a:gd name="connsiteX2347" fmla="*/ 146933 w 1433520"/>
                <a:gd name="connsiteY2347" fmla="*/ 482168 h 1410007"/>
                <a:gd name="connsiteX2348" fmla="*/ 151395 w 1433520"/>
                <a:gd name="connsiteY2348" fmla="*/ 485143 h 1410007"/>
                <a:gd name="connsiteX2349" fmla="*/ 152363 w 1433520"/>
                <a:gd name="connsiteY2349" fmla="*/ 485788 h 1410007"/>
                <a:gd name="connsiteX2350" fmla="*/ 145671 w 1433520"/>
                <a:gd name="connsiteY2350" fmla="*/ 485788 h 1410007"/>
                <a:gd name="connsiteX2351" fmla="*/ 145671 w 1433520"/>
                <a:gd name="connsiteY2351" fmla="*/ 485953 h 1410007"/>
                <a:gd name="connsiteX2352" fmla="*/ 151078 w 1433520"/>
                <a:gd name="connsiteY2352" fmla="*/ 485953 h 1410007"/>
                <a:gd name="connsiteX2353" fmla="*/ 153782 w 1433520"/>
                <a:gd name="connsiteY2353" fmla="*/ 488004 h 1410007"/>
                <a:gd name="connsiteX2354" fmla="*/ 154982 w 1433520"/>
                <a:gd name="connsiteY2354" fmla="*/ 487093 h 1410007"/>
                <a:gd name="connsiteX2355" fmla="*/ 152733 w 1433520"/>
                <a:gd name="connsiteY2355" fmla="*/ 485406 h 1410007"/>
                <a:gd name="connsiteX2356" fmla="*/ 156794 w 1433520"/>
                <a:gd name="connsiteY2356" fmla="*/ 485406 h 1410007"/>
                <a:gd name="connsiteX2357" fmla="*/ 157898 w 1433520"/>
                <a:gd name="connsiteY2357" fmla="*/ 483453 h 1410007"/>
                <a:gd name="connsiteX2358" fmla="*/ 157898 w 1433520"/>
                <a:gd name="connsiteY2358" fmla="*/ 480241 h 1410007"/>
                <a:gd name="connsiteX2359" fmla="*/ 163063 w 1433520"/>
                <a:gd name="connsiteY2359" fmla="*/ 480241 h 1410007"/>
                <a:gd name="connsiteX2360" fmla="*/ 162090 w 1433520"/>
                <a:gd name="connsiteY2360" fmla="*/ 480484 h 1410007"/>
                <a:gd name="connsiteX2361" fmla="*/ 167300 w 1433520"/>
                <a:gd name="connsiteY2361" fmla="*/ 480484 h 1410007"/>
                <a:gd name="connsiteX2362" fmla="*/ 172707 w 1433520"/>
                <a:gd name="connsiteY2362" fmla="*/ 480484 h 1410007"/>
                <a:gd name="connsiteX2363" fmla="*/ 178114 w 1433520"/>
                <a:gd name="connsiteY2363" fmla="*/ 480484 h 1410007"/>
                <a:gd name="connsiteX2364" fmla="*/ 178559 w 1433520"/>
                <a:gd name="connsiteY2364" fmla="*/ 483636 h 1410007"/>
                <a:gd name="connsiteX2365" fmla="*/ 178559 w 1433520"/>
                <a:gd name="connsiteY2365" fmla="*/ 482824 h 1410007"/>
                <a:gd name="connsiteX2366" fmla="*/ 178559 w 1433520"/>
                <a:gd name="connsiteY2366" fmla="*/ 480241 h 1410007"/>
                <a:gd name="connsiteX2367" fmla="*/ 183724 w 1433520"/>
                <a:gd name="connsiteY2367" fmla="*/ 485406 h 1410007"/>
                <a:gd name="connsiteX2368" fmla="*/ 179735 w 1433520"/>
                <a:gd name="connsiteY2368" fmla="*/ 485406 h 1410007"/>
                <a:gd name="connsiteX2369" fmla="*/ 183521 w 1433520"/>
                <a:gd name="connsiteY2369" fmla="*/ 485953 h 1410007"/>
                <a:gd name="connsiteX2370" fmla="*/ 182957 w 1433520"/>
                <a:gd name="connsiteY2370" fmla="*/ 489943 h 1410007"/>
                <a:gd name="connsiteX2371" fmla="*/ 183078 w 1433520"/>
                <a:gd name="connsiteY2371" fmla="*/ 489926 h 1410007"/>
                <a:gd name="connsiteX2372" fmla="*/ 183724 w 1433520"/>
                <a:gd name="connsiteY2372" fmla="*/ 485406 h 1410007"/>
                <a:gd name="connsiteX2373" fmla="*/ 183724 w 1433520"/>
                <a:gd name="connsiteY2373" fmla="*/ 490571 h 1410007"/>
                <a:gd name="connsiteX2374" fmla="*/ 182869 w 1433520"/>
                <a:gd name="connsiteY2374" fmla="*/ 490571 h 1410007"/>
                <a:gd name="connsiteX2375" fmla="*/ 182845 w 1433520"/>
                <a:gd name="connsiteY2375" fmla="*/ 490738 h 1410007"/>
                <a:gd name="connsiteX2376" fmla="*/ 178114 w 1433520"/>
                <a:gd name="connsiteY2376" fmla="*/ 491422 h 1410007"/>
                <a:gd name="connsiteX2377" fmla="*/ 178114 w 1433520"/>
                <a:gd name="connsiteY2377" fmla="*/ 495735 h 1410007"/>
                <a:gd name="connsiteX2378" fmla="*/ 178559 w 1433520"/>
                <a:gd name="connsiteY2378" fmla="*/ 495735 h 1410007"/>
                <a:gd name="connsiteX2379" fmla="*/ 178114 w 1433520"/>
                <a:gd name="connsiteY2379" fmla="*/ 496032 h 1410007"/>
                <a:gd name="connsiteX2380" fmla="*/ 178114 w 1433520"/>
                <a:gd name="connsiteY2380" fmla="*/ 496207 h 1410007"/>
                <a:gd name="connsiteX2381" fmla="*/ 178114 w 1433520"/>
                <a:gd name="connsiteY2381" fmla="*/ 496891 h 1410007"/>
                <a:gd name="connsiteX2382" fmla="*/ 173918 w 1433520"/>
                <a:gd name="connsiteY2382" fmla="*/ 499316 h 1410007"/>
                <a:gd name="connsiteX2383" fmla="*/ 173394 w 1433520"/>
                <a:gd name="connsiteY2383" fmla="*/ 501761 h 1410007"/>
                <a:gd name="connsiteX2384" fmla="*/ 173394 w 1433520"/>
                <a:gd name="connsiteY2384" fmla="*/ 499619 h 1410007"/>
                <a:gd name="connsiteX2385" fmla="*/ 173383 w 1433520"/>
                <a:gd name="connsiteY2385" fmla="*/ 499625 h 1410007"/>
                <a:gd name="connsiteX2386" fmla="*/ 172813 w 1433520"/>
                <a:gd name="connsiteY2386" fmla="*/ 501930 h 1410007"/>
                <a:gd name="connsiteX2387" fmla="*/ 173394 w 1433520"/>
                <a:gd name="connsiteY2387" fmla="*/ 501761 h 1410007"/>
                <a:gd name="connsiteX2388" fmla="*/ 168228 w 1433520"/>
                <a:gd name="connsiteY2388" fmla="*/ 510046 h 1410007"/>
                <a:gd name="connsiteX2389" fmla="*/ 168228 w 1433520"/>
                <a:gd name="connsiteY2389" fmla="*/ 508587 h 1410007"/>
                <a:gd name="connsiteX2390" fmla="*/ 168026 w 1433520"/>
                <a:gd name="connsiteY2390" fmla="*/ 508869 h 1410007"/>
                <a:gd name="connsiteX2391" fmla="*/ 167300 w 1433520"/>
                <a:gd name="connsiteY2391" fmla="*/ 509879 h 1410007"/>
                <a:gd name="connsiteX2392" fmla="*/ 161892 w 1433520"/>
                <a:gd name="connsiteY2392" fmla="*/ 513297 h 1410007"/>
                <a:gd name="connsiteX2393" fmla="*/ 161892 w 1433520"/>
                <a:gd name="connsiteY2393" fmla="*/ 518765 h 1410007"/>
                <a:gd name="connsiteX2394" fmla="*/ 156485 w 1433520"/>
                <a:gd name="connsiteY2394" fmla="*/ 518765 h 1410007"/>
                <a:gd name="connsiteX2395" fmla="*/ 151078 w 1433520"/>
                <a:gd name="connsiteY2395" fmla="*/ 518765 h 1410007"/>
                <a:gd name="connsiteX2396" fmla="*/ 145671 w 1433520"/>
                <a:gd name="connsiteY2396" fmla="*/ 518765 h 1410007"/>
                <a:gd name="connsiteX2397" fmla="*/ 137560 w 1433520"/>
                <a:gd name="connsiteY2397" fmla="*/ 517398 h 1410007"/>
                <a:gd name="connsiteX2398" fmla="*/ 135992 w 1433520"/>
                <a:gd name="connsiteY2398" fmla="*/ 515547 h 1410007"/>
                <a:gd name="connsiteX2399" fmla="*/ 137237 w 1433520"/>
                <a:gd name="connsiteY2399" fmla="*/ 517363 h 1410007"/>
                <a:gd name="connsiteX2400" fmla="*/ 144985 w 1433520"/>
                <a:gd name="connsiteY2400" fmla="*/ 518977 h 1410007"/>
                <a:gd name="connsiteX2401" fmla="*/ 139820 w 1433520"/>
                <a:gd name="connsiteY2401" fmla="*/ 518977 h 1410007"/>
                <a:gd name="connsiteX2402" fmla="*/ 134654 w 1433520"/>
                <a:gd name="connsiteY2402" fmla="*/ 518977 h 1410007"/>
                <a:gd name="connsiteX2403" fmla="*/ 134654 w 1433520"/>
                <a:gd name="connsiteY2403" fmla="*/ 515749 h 1410007"/>
                <a:gd name="connsiteX2404" fmla="*/ 134654 w 1433520"/>
                <a:gd name="connsiteY2404" fmla="*/ 513969 h 1410007"/>
                <a:gd name="connsiteX2405" fmla="*/ 132985 w 1433520"/>
                <a:gd name="connsiteY2405" fmla="*/ 512000 h 1410007"/>
                <a:gd name="connsiteX2406" fmla="*/ 132778 w 1433520"/>
                <a:gd name="connsiteY2406" fmla="*/ 511935 h 1410007"/>
                <a:gd name="connsiteX2407" fmla="*/ 133606 w 1433520"/>
                <a:gd name="connsiteY2407" fmla="*/ 513178 h 1410007"/>
                <a:gd name="connsiteX2408" fmla="*/ 134454 w 1433520"/>
                <a:gd name="connsiteY2408" fmla="*/ 513904 h 1410007"/>
                <a:gd name="connsiteX2409" fmla="*/ 133970 w 1433520"/>
                <a:gd name="connsiteY2409" fmla="*/ 513722 h 1410007"/>
                <a:gd name="connsiteX2410" fmla="*/ 134286 w 1433520"/>
                <a:gd name="connsiteY2410" fmla="*/ 514197 h 1410007"/>
                <a:gd name="connsiteX2411" fmla="*/ 133548 w 1433520"/>
                <a:gd name="connsiteY2411" fmla="*/ 513564 h 1410007"/>
                <a:gd name="connsiteX2412" fmla="*/ 131871 w 1433520"/>
                <a:gd name="connsiteY2412" fmla="*/ 512936 h 1410007"/>
                <a:gd name="connsiteX2413" fmla="*/ 131414 w 1433520"/>
                <a:gd name="connsiteY2413" fmla="*/ 511735 h 1410007"/>
                <a:gd name="connsiteX2414" fmla="*/ 129767 w 1433520"/>
                <a:gd name="connsiteY2414" fmla="*/ 510323 h 1410007"/>
                <a:gd name="connsiteX2415" fmla="*/ 129379 w 1433520"/>
                <a:gd name="connsiteY2415" fmla="*/ 508000 h 1410007"/>
                <a:gd name="connsiteX2416" fmla="*/ 129121 w 1433520"/>
                <a:gd name="connsiteY2416" fmla="*/ 507741 h 1410007"/>
                <a:gd name="connsiteX2417" fmla="*/ 129305 w 1433520"/>
                <a:gd name="connsiteY2417" fmla="*/ 507556 h 1410007"/>
                <a:gd name="connsiteX2418" fmla="*/ 129121 w 1433520"/>
                <a:gd name="connsiteY2418" fmla="*/ 506449 h 1410007"/>
                <a:gd name="connsiteX2419" fmla="*/ 129347 w 1433520"/>
                <a:gd name="connsiteY2419" fmla="*/ 506788 h 1410007"/>
                <a:gd name="connsiteX2420" fmla="*/ 128774 w 1433520"/>
                <a:gd name="connsiteY2420" fmla="*/ 500992 h 1410007"/>
                <a:gd name="connsiteX2421" fmla="*/ 125812 w 1433520"/>
                <a:gd name="connsiteY2421" fmla="*/ 501848 h 1410007"/>
                <a:gd name="connsiteX2422" fmla="*/ 126539 w 1433520"/>
                <a:gd name="connsiteY2422" fmla="*/ 502576 h 1410007"/>
                <a:gd name="connsiteX2423" fmla="*/ 125248 w 1433520"/>
                <a:gd name="connsiteY2423" fmla="*/ 503868 h 1410007"/>
                <a:gd name="connsiteX2424" fmla="*/ 124043 w 1433520"/>
                <a:gd name="connsiteY2424" fmla="*/ 502662 h 1410007"/>
                <a:gd name="connsiteX2425" fmla="*/ 124043 w 1433520"/>
                <a:gd name="connsiteY2425" fmla="*/ 505094 h 1410007"/>
                <a:gd name="connsiteX2426" fmla="*/ 124043 w 1433520"/>
                <a:gd name="connsiteY2426" fmla="*/ 507828 h 1410007"/>
                <a:gd name="connsiteX2427" fmla="*/ 123957 w 1433520"/>
                <a:gd name="connsiteY2427" fmla="*/ 507980 h 1410007"/>
                <a:gd name="connsiteX2428" fmla="*/ 123957 w 1433520"/>
                <a:gd name="connsiteY2428" fmla="*/ 510323 h 1410007"/>
                <a:gd name="connsiteX2429" fmla="*/ 123957 w 1433520"/>
                <a:gd name="connsiteY2429" fmla="*/ 513904 h 1410007"/>
                <a:gd name="connsiteX2430" fmla="*/ 124124 w 1433520"/>
                <a:gd name="connsiteY2430" fmla="*/ 513904 h 1410007"/>
                <a:gd name="connsiteX2431" fmla="*/ 123957 w 1433520"/>
                <a:gd name="connsiteY2431" fmla="*/ 514071 h 1410007"/>
                <a:gd name="connsiteX2432" fmla="*/ 123957 w 1433520"/>
                <a:gd name="connsiteY2432" fmla="*/ 514100 h 1410007"/>
                <a:gd name="connsiteX2433" fmla="*/ 123957 w 1433520"/>
                <a:gd name="connsiteY2433" fmla="*/ 514197 h 1410007"/>
                <a:gd name="connsiteX2434" fmla="*/ 123831 w 1433520"/>
                <a:gd name="connsiteY2434" fmla="*/ 514197 h 1410007"/>
                <a:gd name="connsiteX2435" fmla="*/ 121541 w 1433520"/>
                <a:gd name="connsiteY2435" fmla="*/ 516487 h 1410007"/>
                <a:gd name="connsiteX2436" fmla="*/ 118959 w 1433520"/>
                <a:gd name="connsiteY2436" fmla="*/ 519069 h 1410007"/>
                <a:gd name="connsiteX2437" fmla="*/ 118959 w 1433520"/>
                <a:gd name="connsiteY2437" fmla="*/ 518423 h 1410007"/>
                <a:gd name="connsiteX2438" fmla="*/ 118959 w 1433520"/>
                <a:gd name="connsiteY2438" fmla="*/ 514197 h 1410007"/>
                <a:gd name="connsiteX2439" fmla="*/ 118792 w 1433520"/>
                <a:gd name="connsiteY2439" fmla="*/ 514197 h 1410007"/>
                <a:gd name="connsiteX2440" fmla="*/ 118959 w 1433520"/>
                <a:gd name="connsiteY2440" fmla="*/ 514134 h 1410007"/>
                <a:gd name="connsiteX2441" fmla="*/ 118959 w 1433520"/>
                <a:gd name="connsiteY2441" fmla="*/ 513904 h 1410007"/>
                <a:gd name="connsiteX2442" fmla="*/ 119573 w 1433520"/>
                <a:gd name="connsiteY2442" fmla="*/ 513904 h 1410007"/>
                <a:gd name="connsiteX2443" fmla="*/ 121374 w 1433520"/>
                <a:gd name="connsiteY2443" fmla="*/ 513229 h 1410007"/>
                <a:gd name="connsiteX2444" fmla="*/ 122167 w 1433520"/>
                <a:gd name="connsiteY2444" fmla="*/ 511147 h 1410007"/>
                <a:gd name="connsiteX2445" fmla="*/ 121339 w 1433520"/>
                <a:gd name="connsiteY2445" fmla="*/ 512613 h 1410007"/>
                <a:gd name="connsiteX2446" fmla="*/ 118635 w 1433520"/>
                <a:gd name="connsiteY2446" fmla="*/ 513297 h 1410007"/>
                <a:gd name="connsiteX2447" fmla="*/ 118635 w 1433520"/>
                <a:gd name="connsiteY2447" fmla="*/ 524234 h 1410007"/>
                <a:gd name="connsiteX2448" fmla="*/ 113794 w 1433520"/>
                <a:gd name="connsiteY2448" fmla="*/ 524234 h 1410007"/>
                <a:gd name="connsiteX2449" fmla="*/ 113228 w 1433520"/>
                <a:gd name="connsiteY2449" fmla="*/ 524234 h 1410007"/>
                <a:gd name="connsiteX2450" fmla="*/ 108629 w 1433520"/>
                <a:gd name="connsiteY2450" fmla="*/ 524234 h 1410007"/>
                <a:gd name="connsiteX2451" fmla="*/ 107821 w 1433520"/>
                <a:gd name="connsiteY2451" fmla="*/ 524234 h 1410007"/>
                <a:gd name="connsiteX2452" fmla="*/ 102414 w 1433520"/>
                <a:gd name="connsiteY2452" fmla="*/ 524234 h 1410007"/>
                <a:gd name="connsiteX2453" fmla="*/ 101883 w 1433520"/>
                <a:gd name="connsiteY2453" fmla="*/ 523697 h 1410007"/>
                <a:gd name="connsiteX2454" fmla="*/ 101080 w 1433520"/>
                <a:gd name="connsiteY2454" fmla="*/ 523496 h 1410007"/>
                <a:gd name="connsiteX2455" fmla="*/ 100253 w 1433520"/>
                <a:gd name="connsiteY2455" fmla="*/ 522048 h 1410007"/>
                <a:gd name="connsiteX2456" fmla="*/ 98865 w 1433520"/>
                <a:gd name="connsiteY2456" fmla="*/ 520644 h 1410007"/>
                <a:gd name="connsiteX2457" fmla="*/ 100714 w 1433520"/>
                <a:gd name="connsiteY2457" fmla="*/ 523881 h 1410007"/>
                <a:gd name="connsiteX2458" fmla="*/ 103297 w 1433520"/>
                <a:gd name="connsiteY2458" fmla="*/ 524527 h 1410007"/>
                <a:gd name="connsiteX2459" fmla="*/ 98778 w 1433520"/>
                <a:gd name="connsiteY2459" fmla="*/ 523881 h 1410007"/>
                <a:gd name="connsiteX2460" fmla="*/ 98222 w 1433520"/>
                <a:gd name="connsiteY2460" fmla="*/ 519995 h 1410007"/>
                <a:gd name="connsiteX2461" fmla="*/ 97007 w 1433520"/>
                <a:gd name="connsiteY2461" fmla="*/ 518765 h 1410007"/>
                <a:gd name="connsiteX2462" fmla="*/ 102414 w 1433520"/>
                <a:gd name="connsiteY2462" fmla="*/ 518765 h 1410007"/>
                <a:gd name="connsiteX2463" fmla="*/ 103464 w 1433520"/>
                <a:gd name="connsiteY2463" fmla="*/ 517704 h 1410007"/>
                <a:gd name="connsiteX2464" fmla="*/ 103464 w 1433520"/>
                <a:gd name="connsiteY2464" fmla="*/ 514550 h 1410007"/>
                <a:gd name="connsiteX2465" fmla="*/ 103464 w 1433520"/>
                <a:gd name="connsiteY2465" fmla="*/ 513904 h 1410007"/>
                <a:gd name="connsiteX2466" fmla="*/ 107221 w 1433520"/>
                <a:gd name="connsiteY2466" fmla="*/ 513904 h 1410007"/>
                <a:gd name="connsiteX2467" fmla="*/ 107821 w 1433520"/>
                <a:gd name="connsiteY2467" fmla="*/ 513297 h 1410007"/>
                <a:gd name="connsiteX2468" fmla="*/ 107821 w 1433520"/>
                <a:gd name="connsiteY2468" fmla="*/ 507828 h 1410007"/>
                <a:gd name="connsiteX2469" fmla="*/ 107821 w 1433520"/>
                <a:gd name="connsiteY2469" fmla="*/ 502359 h 1410007"/>
                <a:gd name="connsiteX2470" fmla="*/ 107145 w 1433520"/>
                <a:gd name="connsiteY2470" fmla="*/ 496891 h 1410007"/>
                <a:gd name="connsiteX2471" fmla="*/ 106225 w 1433520"/>
                <a:gd name="connsiteY2471" fmla="*/ 495827 h 1410007"/>
                <a:gd name="connsiteX2472" fmla="*/ 106147 w 1433520"/>
                <a:gd name="connsiteY2472" fmla="*/ 495736 h 1410007"/>
                <a:gd name="connsiteX2473" fmla="*/ 103663 w 1433520"/>
                <a:gd name="connsiteY2473" fmla="*/ 495736 h 1410007"/>
                <a:gd name="connsiteX2474" fmla="*/ 103663 w 1433520"/>
                <a:gd name="connsiteY2474" fmla="*/ 495090 h 1410007"/>
                <a:gd name="connsiteX2475" fmla="*/ 103663 w 1433520"/>
                <a:gd name="connsiteY2475" fmla="*/ 492865 h 1410007"/>
                <a:gd name="connsiteX2476" fmla="*/ 103464 w 1433520"/>
                <a:gd name="connsiteY2476" fmla="*/ 492635 h 1410007"/>
                <a:gd name="connsiteX2477" fmla="*/ 102414 w 1433520"/>
                <a:gd name="connsiteY2477" fmla="*/ 491422 h 1410007"/>
                <a:gd name="connsiteX2478" fmla="*/ 97007 w 1433520"/>
                <a:gd name="connsiteY2478" fmla="*/ 491422 h 1410007"/>
                <a:gd name="connsiteX2479" fmla="*/ 96331 w 1433520"/>
                <a:gd name="connsiteY2479" fmla="*/ 490738 h 1410007"/>
                <a:gd name="connsiteX2480" fmla="*/ 96166 w 1433520"/>
                <a:gd name="connsiteY2480" fmla="*/ 490571 h 1410007"/>
                <a:gd name="connsiteX2481" fmla="*/ 93332 w 1433520"/>
                <a:gd name="connsiteY2481" fmla="*/ 490571 h 1410007"/>
                <a:gd name="connsiteX2482" fmla="*/ 93332 w 1433520"/>
                <a:gd name="connsiteY2482" fmla="*/ 489926 h 1410007"/>
                <a:gd name="connsiteX2483" fmla="*/ 93332 w 1433520"/>
                <a:gd name="connsiteY2483" fmla="*/ 487705 h 1410007"/>
                <a:gd name="connsiteX2484" fmla="*/ 91600 w 1433520"/>
                <a:gd name="connsiteY2484" fmla="*/ 485953 h 1410007"/>
                <a:gd name="connsiteX2485" fmla="*/ 91600 w 1433520"/>
                <a:gd name="connsiteY2485" fmla="*/ 491422 h 1410007"/>
                <a:gd name="connsiteX2486" fmla="*/ 86193 w 1433520"/>
                <a:gd name="connsiteY2486" fmla="*/ 496891 h 1410007"/>
                <a:gd name="connsiteX2487" fmla="*/ 86193 w 1433520"/>
                <a:gd name="connsiteY2487" fmla="*/ 502359 h 1410007"/>
                <a:gd name="connsiteX2488" fmla="*/ 86193 w 1433520"/>
                <a:gd name="connsiteY2488" fmla="*/ 507828 h 1410007"/>
                <a:gd name="connsiteX2489" fmla="*/ 88287 w 1433520"/>
                <a:gd name="connsiteY2489" fmla="*/ 511535 h 1410007"/>
                <a:gd name="connsiteX2490" fmla="*/ 87803 w 1433520"/>
                <a:gd name="connsiteY2490" fmla="*/ 506449 h 1410007"/>
                <a:gd name="connsiteX2491" fmla="*/ 87969 w 1433520"/>
                <a:gd name="connsiteY2491" fmla="*/ 507447 h 1410007"/>
                <a:gd name="connsiteX2492" fmla="*/ 88080 w 1433520"/>
                <a:gd name="connsiteY2492" fmla="*/ 507336 h 1410007"/>
                <a:gd name="connsiteX2493" fmla="*/ 87974 w 1433520"/>
                <a:gd name="connsiteY2493" fmla="*/ 506221 h 1410007"/>
                <a:gd name="connsiteX2494" fmla="*/ 87803 w 1433520"/>
                <a:gd name="connsiteY2494" fmla="*/ 506449 h 1410007"/>
                <a:gd name="connsiteX2495" fmla="*/ 87803 w 1433520"/>
                <a:gd name="connsiteY2495" fmla="*/ 501284 h 1410007"/>
                <a:gd name="connsiteX2496" fmla="*/ 88167 w 1433520"/>
                <a:gd name="connsiteY2496" fmla="*/ 501769 h 1410007"/>
                <a:gd name="connsiteX2497" fmla="*/ 89740 w 1433520"/>
                <a:gd name="connsiteY2497" fmla="*/ 503867 h 1410007"/>
                <a:gd name="connsiteX2498" fmla="*/ 88167 w 1433520"/>
                <a:gd name="connsiteY2498" fmla="*/ 505964 h 1410007"/>
                <a:gd name="connsiteX2499" fmla="*/ 87986 w 1433520"/>
                <a:gd name="connsiteY2499" fmla="*/ 506205 h 1410007"/>
                <a:gd name="connsiteX2500" fmla="*/ 88324 w 1433520"/>
                <a:gd name="connsiteY2500" fmla="*/ 507092 h 1410007"/>
                <a:gd name="connsiteX2501" fmla="*/ 89260 w 1433520"/>
                <a:gd name="connsiteY2501" fmla="*/ 506157 h 1410007"/>
                <a:gd name="connsiteX2502" fmla="*/ 90552 w 1433520"/>
                <a:gd name="connsiteY2502" fmla="*/ 507448 h 1410007"/>
                <a:gd name="connsiteX2503" fmla="*/ 89260 w 1433520"/>
                <a:gd name="connsiteY2503" fmla="*/ 508739 h 1410007"/>
                <a:gd name="connsiteX2504" fmla="*/ 88762 w 1433520"/>
                <a:gd name="connsiteY2504" fmla="*/ 508242 h 1410007"/>
                <a:gd name="connsiteX2505" fmla="*/ 90092 w 1433520"/>
                <a:gd name="connsiteY2505" fmla="*/ 511732 h 1410007"/>
                <a:gd name="connsiteX2506" fmla="*/ 92232 w 1433520"/>
                <a:gd name="connsiteY2506" fmla="*/ 513566 h 1410007"/>
                <a:gd name="connsiteX2507" fmla="*/ 93133 w 1433520"/>
                <a:gd name="connsiteY2507" fmla="*/ 513904 h 1410007"/>
                <a:gd name="connsiteX2508" fmla="*/ 92457 w 1433520"/>
                <a:gd name="connsiteY2508" fmla="*/ 513759 h 1410007"/>
                <a:gd name="connsiteX2509" fmla="*/ 92968 w 1433520"/>
                <a:gd name="connsiteY2509" fmla="*/ 514197 h 1410007"/>
                <a:gd name="connsiteX2510" fmla="*/ 91600 w 1433520"/>
                <a:gd name="connsiteY2510" fmla="*/ 513904 h 1410007"/>
                <a:gd name="connsiteX2511" fmla="*/ 91600 w 1433520"/>
                <a:gd name="connsiteY2511" fmla="*/ 516031 h 1410007"/>
                <a:gd name="connsiteX2512" fmla="*/ 91600 w 1433520"/>
                <a:gd name="connsiteY2512" fmla="*/ 518765 h 1410007"/>
                <a:gd name="connsiteX2513" fmla="*/ 86193 w 1433520"/>
                <a:gd name="connsiteY2513" fmla="*/ 518765 h 1410007"/>
                <a:gd name="connsiteX2514" fmla="*/ 83489 w 1433520"/>
                <a:gd name="connsiteY2514" fmla="*/ 523551 h 1410007"/>
                <a:gd name="connsiteX2515" fmla="*/ 82563 w 1433520"/>
                <a:gd name="connsiteY2515" fmla="*/ 523785 h 1410007"/>
                <a:gd name="connsiteX2516" fmla="*/ 84293 w 1433520"/>
                <a:gd name="connsiteY2516" fmla="*/ 523496 h 1410007"/>
                <a:gd name="connsiteX2517" fmla="*/ 86162 w 1433520"/>
                <a:gd name="connsiteY2517" fmla="*/ 521316 h 1410007"/>
                <a:gd name="connsiteX2518" fmla="*/ 86511 w 1433520"/>
                <a:gd name="connsiteY2518" fmla="*/ 519362 h 1410007"/>
                <a:gd name="connsiteX2519" fmla="*/ 87837 w 1433520"/>
                <a:gd name="connsiteY2519" fmla="*/ 519362 h 1410007"/>
                <a:gd name="connsiteX2520" fmla="*/ 88167 w 1433520"/>
                <a:gd name="connsiteY2520" fmla="*/ 518977 h 1410007"/>
                <a:gd name="connsiteX2521" fmla="*/ 88084 w 1433520"/>
                <a:gd name="connsiteY2521" fmla="*/ 519362 h 1410007"/>
                <a:gd name="connsiteX2522" fmla="*/ 92967 w 1433520"/>
                <a:gd name="connsiteY2522" fmla="*/ 519362 h 1410007"/>
                <a:gd name="connsiteX2523" fmla="*/ 87223 w 1433520"/>
                <a:gd name="connsiteY2523" fmla="*/ 523383 h 1410007"/>
                <a:gd name="connsiteX2524" fmla="*/ 87198 w 1433520"/>
                <a:gd name="connsiteY2524" fmla="*/ 523496 h 1410007"/>
                <a:gd name="connsiteX2525" fmla="*/ 87039 w 1433520"/>
                <a:gd name="connsiteY2525" fmla="*/ 523512 h 1410007"/>
                <a:gd name="connsiteX2526" fmla="*/ 86511 w 1433520"/>
                <a:gd name="connsiteY2526" fmla="*/ 523881 h 1410007"/>
                <a:gd name="connsiteX2527" fmla="*/ 80055 w 1433520"/>
                <a:gd name="connsiteY2527" fmla="*/ 524527 h 1410007"/>
                <a:gd name="connsiteX2528" fmla="*/ 85704 w 1433520"/>
                <a:gd name="connsiteY2528" fmla="*/ 523881 h 1410007"/>
                <a:gd name="connsiteX2529" fmla="*/ 85748 w 1433520"/>
                <a:gd name="connsiteY2529" fmla="*/ 523635 h 1410007"/>
                <a:gd name="connsiteX2530" fmla="*/ 81591 w 1433520"/>
                <a:gd name="connsiteY2530" fmla="*/ 524031 h 1410007"/>
                <a:gd name="connsiteX2531" fmla="*/ 80786 w 1433520"/>
                <a:gd name="connsiteY2531" fmla="*/ 524234 h 1410007"/>
                <a:gd name="connsiteX2532" fmla="*/ 80768 w 1433520"/>
                <a:gd name="connsiteY2532" fmla="*/ 524109 h 1410007"/>
                <a:gd name="connsiteX2533" fmla="*/ 80419 w 1433520"/>
                <a:gd name="connsiteY2533" fmla="*/ 524142 h 1410007"/>
                <a:gd name="connsiteX2534" fmla="*/ 80764 w 1433520"/>
                <a:gd name="connsiteY2534" fmla="*/ 524085 h 1410007"/>
                <a:gd name="connsiteX2535" fmla="*/ 80110 w 1433520"/>
                <a:gd name="connsiteY2535" fmla="*/ 519449 h 1410007"/>
                <a:gd name="connsiteX2536" fmla="*/ 75378 w 1433520"/>
                <a:gd name="connsiteY2536" fmla="*/ 518765 h 1410007"/>
                <a:gd name="connsiteX2537" fmla="*/ 73415 w 1433520"/>
                <a:gd name="connsiteY2537" fmla="*/ 518103 h 1410007"/>
                <a:gd name="connsiteX2538" fmla="*/ 73323 w 1433520"/>
                <a:gd name="connsiteY2538" fmla="*/ 518317 h 1410007"/>
                <a:gd name="connsiteX2539" fmla="*/ 73373 w 1433520"/>
                <a:gd name="connsiteY2539" fmla="*/ 518350 h 1410007"/>
                <a:gd name="connsiteX2540" fmla="*/ 75254 w 1433520"/>
                <a:gd name="connsiteY2540" fmla="*/ 518977 h 1410007"/>
                <a:gd name="connsiteX2541" fmla="*/ 74000 w 1433520"/>
                <a:gd name="connsiteY2541" fmla="*/ 518768 h 1410007"/>
                <a:gd name="connsiteX2542" fmla="*/ 74891 w 1433520"/>
                <a:gd name="connsiteY2542" fmla="*/ 519362 h 1410007"/>
                <a:gd name="connsiteX2543" fmla="*/ 71017 w 1433520"/>
                <a:gd name="connsiteY2543" fmla="*/ 518717 h 1410007"/>
                <a:gd name="connsiteX2544" fmla="*/ 72074 w 1433520"/>
                <a:gd name="connsiteY2544" fmla="*/ 517484 h 1410007"/>
                <a:gd name="connsiteX2545" fmla="*/ 72095 w 1433520"/>
                <a:gd name="connsiteY2545" fmla="*/ 517498 h 1410007"/>
                <a:gd name="connsiteX2546" fmla="*/ 75068 w 1433520"/>
                <a:gd name="connsiteY2546" fmla="*/ 514029 h 1410007"/>
                <a:gd name="connsiteX2547" fmla="*/ 75072 w 1433520"/>
                <a:gd name="connsiteY2547" fmla="*/ 514020 h 1410007"/>
                <a:gd name="connsiteX2548" fmla="*/ 75378 w 1433520"/>
                <a:gd name="connsiteY2548" fmla="*/ 513297 h 1410007"/>
                <a:gd name="connsiteX2549" fmla="*/ 75378 w 1433520"/>
                <a:gd name="connsiteY2549" fmla="*/ 507828 h 1410007"/>
                <a:gd name="connsiteX2550" fmla="*/ 75378 w 1433520"/>
                <a:gd name="connsiteY2550" fmla="*/ 507481 h 1410007"/>
                <a:gd name="connsiteX2551" fmla="*/ 75254 w 1433520"/>
                <a:gd name="connsiteY2551" fmla="*/ 507356 h 1410007"/>
                <a:gd name="connsiteX2552" fmla="*/ 75378 w 1433520"/>
                <a:gd name="connsiteY2552" fmla="*/ 507232 h 1410007"/>
                <a:gd name="connsiteX2553" fmla="*/ 75378 w 1433520"/>
                <a:gd name="connsiteY2553" fmla="*/ 505094 h 1410007"/>
                <a:gd name="connsiteX2554" fmla="*/ 75378 w 1433520"/>
                <a:gd name="connsiteY2554" fmla="*/ 502359 h 1410007"/>
                <a:gd name="connsiteX2555" fmla="*/ 75378 w 1433520"/>
                <a:gd name="connsiteY2555" fmla="*/ 496891 h 1410007"/>
                <a:gd name="connsiteX2556" fmla="*/ 75378 w 1433520"/>
                <a:gd name="connsiteY2556" fmla="*/ 491422 h 1410007"/>
                <a:gd name="connsiteX2557" fmla="*/ 69971 w 1433520"/>
                <a:gd name="connsiteY2557" fmla="*/ 491422 h 1410007"/>
                <a:gd name="connsiteX2558" fmla="*/ 69971 w 1433520"/>
                <a:gd name="connsiteY2558" fmla="*/ 490662 h 1410007"/>
                <a:gd name="connsiteX2559" fmla="*/ 69971 w 1433520"/>
                <a:gd name="connsiteY2559" fmla="*/ 488688 h 1410007"/>
                <a:gd name="connsiteX2560" fmla="*/ 69971 w 1433520"/>
                <a:gd name="connsiteY2560" fmla="*/ 486756 h 1410007"/>
                <a:gd name="connsiteX2561" fmla="*/ 69891 w 1433520"/>
                <a:gd name="connsiteY2561" fmla="*/ 486796 h 1410007"/>
                <a:gd name="connsiteX2562" fmla="*/ 67506 w 1433520"/>
                <a:gd name="connsiteY2562" fmla="*/ 487988 h 1410007"/>
                <a:gd name="connsiteX2563" fmla="*/ 66575 w 1433520"/>
                <a:gd name="connsiteY2563" fmla="*/ 487523 h 1410007"/>
                <a:gd name="connsiteX2564" fmla="*/ 66018 w 1433520"/>
                <a:gd name="connsiteY2564" fmla="*/ 488079 h 1410007"/>
                <a:gd name="connsiteX2565" fmla="*/ 64726 w 1433520"/>
                <a:gd name="connsiteY2565" fmla="*/ 486788 h 1410007"/>
                <a:gd name="connsiteX2566" fmla="*/ 65562 w 1433520"/>
                <a:gd name="connsiteY2566" fmla="*/ 485953 h 1410007"/>
                <a:gd name="connsiteX2567" fmla="*/ 64564 w 1433520"/>
                <a:gd name="connsiteY2567" fmla="*/ 485953 h 1410007"/>
                <a:gd name="connsiteX2568" fmla="*/ 59157 w 1433520"/>
                <a:gd name="connsiteY2568" fmla="*/ 485953 h 1410007"/>
                <a:gd name="connsiteX2569" fmla="*/ 59157 w 1433520"/>
                <a:gd name="connsiteY2569" fmla="*/ 490662 h 1410007"/>
                <a:gd name="connsiteX2570" fmla="*/ 59561 w 1433520"/>
                <a:gd name="connsiteY2570" fmla="*/ 490662 h 1410007"/>
                <a:gd name="connsiteX2571" fmla="*/ 59157 w 1433520"/>
                <a:gd name="connsiteY2571" fmla="*/ 491066 h 1410007"/>
                <a:gd name="connsiteX2572" fmla="*/ 59157 w 1433520"/>
                <a:gd name="connsiteY2572" fmla="*/ 491422 h 1410007"/>
                <a:gd name="connsiteX2573" fmla="*/ 58801 w 1433520"/>
                <a:gd name="connsiteY2573" fmla="*/ 491422 h 1410007"/>
                <a:gd name="connsiteX2574" fmla="*/ 56978 w 1433520"/>
                <a:gd name="connsiteY2574" fmla="*/ 493245 h 1410007"/>
                <a:gd name="connsiteX2575" fmla="*/ 54396 w 1433520"/>
                <a:gd name="connsiteY2575" fmla="*/ 495827 h 1410007"/>
                <a:gd name="connsiteX2576" fmla="*/ 54396 w 1433520"/>
                <a:gd name="connsiteY2576" fmla="*/ 495182 h 1410007"/>
                <a:gd name="connsiteX2577" fmla="*/ 54396 w 1433520"/>
                <a:gd name="connsiteY2577" fmla="*/ 491422 h 1410007"/>
                <a:gd name="connsiteX2578" fmla="*/ 53750 w 1433520"/>
                <a:gd name="connsiteY2578" fmla="*/ 491422 h 1410007"/>
                <a:gd name="connsiteX2579" fmla="*/ 53750 w 1433520"/>
                <a:gd name="connsiteY2579" fmla="*/ 496891 h 1410007"/>
                <a:gd name="connsiteX2580" fmla="*/ 48343 w 1433520"/>
                <a:gd name="connsiteY2580" fmla="*/ 496891 h 1410007"/>
                <a:gd name="connsiteX2581" fmla="*/ 48343 w 1433520"/>
                <a:gd name="connsiteY2581" fmla="*/ 491422 h 1410007"/>
                <a:gd name="connsiteX2582" fmla="*/ 48343 w 1433520"/>
                <a:gd name="connsiteY2582" fmla="*/ 485953 h 1410007"/>
                <a:gd name="connsiteX2583" fmla="*/ 48343 w 1433520"/>
                <a:gd name="connsiteY2583" fmla="*/ 485547 h 1410007"/>
                <a:gd name="connsiteX2584" fmla="*/ 47129 w 1433520"/>
                <a:gd name="connsiteY2584" fmla="*/ 485143 h 1410007"/>
                <a:gd name="connsiteX2585" fmla="*/ 48343 w 1433520"/>
                <a:gd name="connsiteY2585" fmla="*/ 482310 h 1410007"/>
                <a:gd name="connsiteX2586" fmla="*/ 48343 w 1433520"/>
                <a:gd name="connsiteY2586" fmla="*/ 480484 h 1410007"/>
                <a:gd name="connsiteX2587" fmla="*/ 44372 w 1433520"/>
                <a:gd name="connsiteY2587" fmla="*/ 475576 h 1410007"/>
                <a:gd name="connsiteX2588" fmla="*/ 43901 w 1433520"/>
                <a:gd name="connsiteY2588" fmla="*/ 475458 h 1410007"/>
                <a:gd name="connsiteX2589" fmla="*/ 44277 w 1433520"/>
                <a:gd name="connsiteY2589" fmla="*/ 475458 h 1410007"/>
                <a:gd name="connsiteX2590" fmla="*/ 42723 w 1433520"/>
                <a:gd name="connsiteY2590" fmla="*/ 473537 h 1410007"/>
                <a:gd name="connsiteX2591" fmla="*/ 42095 w 1433520"/>
                <a:gd name="connsiteY2591" fmla="*/ 472909 h 1410007"/>
                <a:gd name="connsiteX2592" fmla="*/ 33572 w 1433520"/>
                <a:gd name="connsiteY2592" fmla="*/ 470036 h 1410007"/>
                <a:gd name="connsiteX2593" fmla="*/ 33572 w 1433520"/>
                <a:gd name="connsiteY2593" fmla="*/ 470293 h 1410007"/>
                <a:gd name="connsiteX2594" fmla="*/ 33184 w 1433520"/>
                <a:gd name="connsiteY2594" fmla="*/ 469905 h 1410007"/>
                <a:gd name="connsiteX2595" fmla="*/ 32121 w 1433520"/>
                <a:gd name="connsiteY2595" fmla="*/ 469547 h 1410007"/>
                <a:gd name="connsiteX2596" fmla="*/ 32121 w 1433520"/>
                <a:gd name="connsiteY2596" fmla="*/ 468843 h 1410007"/>
                <a:gd name="connsiteX2597" fmla="*/ 28407 w 1433520"/>
                <a:gd name="connsiteY2597" fmla="*/ 465128 h 1410007"/>
                <a:gd name="connsiteX2598" fmla="*/ 32121 w 1433520"/>
                <a:gd name="connsiteY2598" fmla="*/ 465128 h 1410007"/>
                <a:gd name="connsiteX2599" fmla="*/ 32121 w 1433520"/>
                <a:gd name="connsiteY2599" fmla="*/ 464838 h 1410007"/>
                <a:gd name="connsiteX2600" fmla="*/ 32121 w 1433520"/>
                <a:gd name="connsiteY2600" fmla="*/ 464078 h 1410007"/>
                <a:gd name="connsiteX2601" fmla="*/ 26714 w 1433520"/>
                <a:gd name="connsiteY2601" fmla="*/ 464078 h 1410007"/>
                <a:gd name="connsiteX2602" fmla="*/ 23601 w 1433520"/>
                <a:gd name="connsiteY2602" fmla="*/ 464078 h 1410007"/>
                <a:gd name="connsiteX2603" fmla="*/ 23601 w 1433520"/>
                <a:gd name="connsiteY2603" fmla="*/ 464747 h 1410007"/>
                <a:gd name="connsiteX2604" fmla="*/ 23505 w 1433520"/>
                <a:gd name="connsiteY2604" fmla="*/ 464078 h 1410007"/>
                <a:gd name="connsiteX2605" fmla="*/ 23406 w 1433520"/>
                <a:gd name="connsiteY2605" fmla="*/ 464078 h 1410007"/>
                <a:gd name="connsiteX2606" fmla="*/ 21307 w 1433520"/>
                <a:gd name="connsiteY2606" fmla="*/ 464078 h 1410007"/>
                <a:gd name="connsiteX2607" fmla="*/ 20875 w 1433520"/>
                <a:gd name="connsiteY2607" fmla="*/ 461018 h 1410007"/>
                <a:gd name="connsiteX2608" fmla="*/ 19728 w 1433520"/>
                <a:gd name="connsiteY2608" fmla="*/ 462164 h 1410007"/>
                <a:gd name="connsiteX2609" fmla="*/ 18436 w 1433520"/>
                <a:gd name="connsiteY2609" fmla="*/ 460873 h 1410007"/>
                <a:gd name="connsiteX2610" fmla="*/ 19566 w 1433520"/>
                <a:gd name="connsiteY2610" fmla="*/ 459744 h 1410007"/>
                <a:gd name="connsiteX2611" fmla="*/ 18436 w 1433520"/>
                <a:gd name="connsiteY2611" fmla="*/ 459582 h 1410007"/>
                <a:gd name="connsiteX2612" fmla="*/ 19728 w 1433520"/>
                <a:gd name="connsiteY2612" fmla="*/ 459582 h 1410007"/>
                <a:gd name="connsiteX2613" fmla="*/ 20672 w 1433520"/>
                <a:gd name="connsiteY2613" fmla="*/ 459582 h 1410007"/>
                <a:gd name="connsiteX2614" fmla="*/ 20631 w 1433520"/>
                <a:gd name="connsiteY2614" fmla="*/ 459293 h 1410007"/>
                <a:gd name="connsiteX2615" fmla="*/ 18436 w 1433520"/>
                <a:gd name="connsiteY2615" fmla="*/ 458976 h 1410007"/>
                <a:gd name="connsiteX2616" fmla="*/ 18436 w 1433520"/>
                <a:gd name="connsiteY2616" fmla="*/ 459582 h 1410007"/>
                <a:gd name="connsiteX2617" fmla="*/ 18196 w 1433520"/>
                <a:gd name="connsiteY2617" fmla="*/ 458941 h 1410007"/>
                <a:gd name="connsiteX2618" fmla="*/ 15900 w 1433520"/>
                <a:gd name="connsiteY2618" fmla="*/ 458610 h 1410007"/>
                <a:gd name="connsiteX2619" fmla="*/ 15298 w 1433520"/>
                <a:gd name="connsiteY2619" fmla="*/ 456173 h 1410007"/>
                <a:gd name="connsiteX2620" fmla="*/ 10705 w 1433520"/>
                <a:gd name="connsiteY2620" fmla="*/ 454423 h 1410007"/>
                <a:gd name="connsiteX2621" fmla="*/ 10330 w 1433520"/>
                <a:gd name="connsiteY2621" fmla="*/ 454798 h 1410007"/>
                <a:gd name="connsiteX2622" fmla="*/ 10688 w 1433520"/>
                <a:gd name="connsiteY2622" fmla="*/ 454172 h 1410007"/>
                <a:gd name="connsiteX2623" fmla="*/ 10688 w 1433520"/>
                <a:gd name="connsiteY2623" fmla="*/ 453254 h 1410007"/>
                <a:gd name="connsiteX2624" fmla="*/ 10493 w 1433520"/>
                <a:gd name="connsiteY2624" fmla="*/ 453141 h 1410007"/>
                <a:gd name="connsiteX2625" fmla="*/ 10688 w 1433520"/>
                <a:gd name="connsiteY2625" fmla="*/ 452944 h 1410007"/>
                <a:gd name="connsiteX2626" fmla="*/ 10688 w 1433520"/>
                <a:gd name="connsiteY2626" fmla="*/ 450544 h 1410007"/>
                <a:gd name="connsiteX2627" fmla="*/ 10688 w 1433520"/>
                <a:gd name="connsiteY2627" fmla="*/ 446670 h 1410007"/>
                <a:gd name="connsiteX2628" fmla="*/ 18436 w 1433520"/>
                <a:gd name="connsiteY2628" fmla="*/ 446670 h 1410007"/>
                <a:gd name="connsiteX2629" fmla="*/ 14562 w 1433520"/>
                <a:gd name="connsiteY2629" fmla="*/ 447638 h 1410007"/>
                <a:gd name="connsiteX2630" fmla="*/ 14368 w 1433520"/>
                <a:gd name="connsiteY2630" fmla="*/ 447977 h 1410007"/>
                <a:gd name="connsiteX2631" fmla="*/ 18077 w 1433520"/>
                <a:gd name="connsiteY2631" fmla="*/ 447050 h 1410007"/>
                <a:gd name="connsiteX2632" fmla="*/ 17455 w 1433520"/>
                <a:gd name="connsiteY2632" fmla="*/ 447672 h 1410007"/>
                <a:gd name="connsiteX2633" fmla="*/ 21307 w 1433520"/>
                <a:gd name="connsiteY2633" fmla="*/ 447672 h 1410007"/>
                <a:gd name="connsiteX2634" fmla="*/ 26714 w 1433520"/>
                <a:gd name="connsiteY2634" fmla="*/ 447672 h 1410007"/>
                <a:gd name="connsiteX2635" fmla="*/ 32121 w 1433520"/>
                <a:gd name="connsiteY2635" fmla="*/ 447672 h 1410007"/>
                <a:gd name="connsiteX2636" fmla="*/ 33937 w 1433520"/>
                <a:gd name="connsiteY2636" fmla="*/ 450886 h 1410007"/>
                <a:gd name="connsiteX2637" fmla="*/ 33572 w 1433520"/>
                <a:gd name="connsiteY2637" fmla="*/ 447050 h 1410007"/>
                <a:gd name="connsiteX2638" fmla="*/ 35718 w 1433520"/>
                <a:gd name="connsiteY2638" fmla="*/ 452683 h 1410007"/>
                <a:gd name="connsiteX2639" fmla="*/ 37529 w 1433520"/>
                <a:gd name="connsiteY2639" fmla="*/ 453141 h 1410007"/>
                <a:gd name="connsiteX2640" fmla="*/ 37529 w 1433520"/>
                <a:gd name="connsiteY2640" fmla="*/ 454345 h 1410007"/>
                <a:gd name="connsiteX2641" fmla="*/ 38737 w 1433520"/>
                <a:gd name="connsiteY2641" fmla="*/ 454798 h 1410007"/>
                <a:gd name="connsiteX2642" fmla="*/ 37529 w 1433520"/>
                <a:gd name="connsiteY2642" fmla="*/ 454539 h 1410007"/>
                <a:gd name="connsiteX2643" fmla="*/ 37529 w 1433520"/>
                <a:gd name="connsiteY2643" fmla="*/ 455875 h 1410007"/>
                <a:gd name="connsiteX2644" fmla="*/ 37529 w 1433520"/>
                <a:gd name="connsiteY2644" fmla="*/ 458610 h 1410007"/>
                <a:gd name="connsiteX2645" fmla="*/ 41097 w 1433520"/>
                <a:gd name="connsiteY2645" fmla="*/ 459963 h 1410007"/>
                <a:gd name="connsiteX2646" fmla="*/ 43901 w 1433520"/>
                <a:gd name="connsiteY2646" fmla="*/ 459963 h 1410007"/>
                <a:gd name="connsiteX2647" fmla="*/ 44194 w 1433520"/>
                <a:gd name="connsiteY2647" fmla="*/ 460183 h 1410007"/>
                <a:gd name="connsiteX2648" fmla="*/ 44561 w 1433520"/>
                <a:gd name="connsiteY2648" fmla="*/ 460044 h 1410007"/>
                <a:gd name="connsiteX2649" fmla="*/ 44066 w 1433520"/>
                <a:gd name="connsiteY2649" fmla="*/ 459673 h 1410007"/>
                <a:gd name="connsiteX2650" fmla="*/ 45539 w 1433520"/>
                <a:gd name="connsiteY2650" fmla="*/ 459673 h 1410007"/>
                <a:gd name="connsiteX2651" fmla="*/ 48343 w 1433520"/>
                <a:gd name="connsiteY2651" fmla="*/ 458610 h 1410007"/>
                <a:gd name="connsiteX2652" fmla="*/ 48343 w 1433520"/>
                <a:gd name="connsiteY2652" fmla="*/ 453141 h 1410007"/>
                <a:gd name="connsiteX2653" fmla="*/ 48343 w 1433520"/>
                <a:gd name="connsiteY2653" fmla="*/ 447672 h 1410007"/>
                <a:gd name="connsiteX2654" fmla="*/ 49066 w 1433520"/>
                <a:gd name="connsiteY2654" fmla="*/ 446697 h 1410007"/>
                <a:gd name="connsiteX2655" fmla="*/ 49066 w 1433520"/>
                <a:gd name="connsiteY2655" fmla="*/ 446405 h 1410007"/>
                <a:gd name="connsiteX2656" fmla="*/ 49066 w 1433520"/>
                <a:gd name="connsiteY2656" fmla="*/ 443179 h 1410007"/>
                <a:gd name="connsiteX2657" fmla="*/ 48343 w 1433520"/>
                <a:gd name="connsiteY2657" fmla="*/ 442204 h 1410007"/>
                <a:gd name="connsiteX2658" fmla="*/ 48343 w 1433520"/>
                <a:gd name="connsiteY2658" fmla="*/ 436735 h 1410007"/>
                <a:gd name="connsiteX2659" fmla="*/ 48343 w 1433520"/>
                <a:gd name="connsiteY2659" fmla="*/ 431266 h 1410007"/>
                <a:gd name="connsiteX2660" fmla="*/ 1251836 w 1433520"/>
                <a:gd name="connsiteY2660" fmla="*/ 430863 h 1410007"/>
                <a:gd name="connsiteX2661" fmla="*/ 1252395 w 1433520"/>
                <a:gd name="connsiteY2661" fmla="*/ 432916 h 1410007"/>
                <a:gd name="connsiteX2662" fmla="*/ 1250462 w 1433520"/>
                <a:gd name="connsiteY2662" fmla="*/ 436139 h 1410007"/>
                <a:gd name="connsiteX2663" fmla="*/ 1252956 w 1433520"/>
                <a:gd name="connsiteY2663" fmla="*/ 433368 h 1410007"/>
                <a:gd name="connsiteX2664" fmla="*/ 1251935 w 1433520"/>
                <a:gd name="connsiteY2664" fmla="*/ 430873 h 1410007"/>
                <a:gd name="connsiteX2665" fmla="*/ 623656 w 1433520"/>
                <a:gd name="connsiteY2665" fmla="*/ 400276 h 1410007"/>
                <a:gd name="connsiteX2666" fmla="*/ 650772 w 1433520"/>
                <a:gd name="connsiteY2666" fmla="*/ 427392 h 1410007"/>
                <a:gd name="connsiteX2667" fmla="*/ 623656 w 1433520"/>
                <a:gd name="connsiteY2667" fmla="*/ 454508 h 1410007"/>
                <a:gd name="connsiteX2668" fmla="*/ 596540 w 1433520"/>
                <a:gd name="connsiteY2668" fmla="*/ 427392 h 1410007"/>
                <a:gd name="connsiteX2669" fmla="*/ 623656 w 1433520"/>
                <a:gd name="connsiteY2669" fmla="*/ 400276 h 1410007"/>
                <a:gd name="connsiteX2670" fmla="*/ 205429 w 1433520"/>
                <a:gd name="connsiteY2670" fmla="*/ 395111 h 1410007"/>
                <a:gd name="connsiteX2671" fmla="*/ 206721 w 1433520"/>
                <a:gd name="connsiteY2671" fmla="*/ 396402 h 1410007"/>
                <a:gd name="connsiteX2672" fmla="*/ 205429 w 1433520"/>
                <a:gd name="connsiteY2672" fmla="*/ 397693 h 1410007"/>
                <a:gd name="connsiteX2673" fmla="*/ 204137 w 1433520"/>
                <a:gd name="connsiteY2673" fmla="*/ 396402 h 1410007"/>
                <a:gd name="connsiteX2674" fmla="*/ 205429 w 1433520"/>
                <a:gd name="connsiteY2674" fmla="*/ 395111 h 1410007"/>
                <a:gd name="connsiteX2675" fmla="*/ 152363 w 1433520"/>
                <a:gd name="connsiteY2675" fmla="*/ 382255 h 1410007"/>
                <a:gd name="connsiteX2676" fmla="*/ 150555 w 1433520"/>
                <a:gd name="connsiteY2676" fmla="*/ 384312 h 1410007"/>
                <a:gd name="connsiteX2677" fmla="*/ 150312 w 1433520"/>
                <a:gd name="connsiteY2677" fmla="*/ 384735 h 1410007"/>
                <a:gd name="connsiteX2678" fmla="*/ 152363 w 1433520"/>
                <a:gd name="connsiteY2678" fmla="*/ 382343 h 1410007"/>
                <a:gd name="connsiteX2679" fmla="*/ 139574 w 1433520"/>
                <a:gd name="connsiteY2679" fmla="*/ 377034 h 1410007"/>
                <a:gd name="connsiteX2680" fmla="*/ 144616 w 1433520"/>
                <a:gd name="connsiteY2680" fmla="*/ 377034 h 1410007"/>
                <a:gd name="connsiteX2681" fmla="*/ 144739 w 1433520"/>
                <a:gd name="connsiteY2681" fmla="*/ 377034 h 1410007"/>
                <a:gd name="connsiteX2682" fmla="*/ 134409 w 1433520"/>
                <a:gd name="connsiteY2682" fmla="*/ 382199 h 1410007"/>
                <a:gd name="connsiteX2683" fmla="*/ 139574 w 1433520"/>
                <a:gd name="connsiteY2683" fmla="*/ 377034 h 1410007"/>
                <a:gd name="connsiteX2684" fmla="*/ 157652 w 1433520"/>
                <a:gd name="connsiteY2684" fmla="*/ 371869 h 1410007"/>
                <a:gd name="connsiteX2685" fmla="*/ 157652 w 1433520"/>
                <a:gd name="connsiteY2685" fmla="*/ 377034 h 1410007"/>
                <a:gd name="connsiteX2686" fmla="*/ 152487 w 1433520"/>
                <a:gd name="connsiteY2686" fmla="*/ 382199 h 1410007"/>
                <a:gd name="connsiteX2687" fmla="*/ 157006 w 1433520"/>
                <a:gd name="connsiteY2687" fmla="*/ 377034 h 1410007"/>
                <a:gd name="connsiteX2688" fmla="*/ 157528 w 1433520"/>
                <a:gd name="connsiteY2688" fmla="*/ 372861 h 1410007"/>
                <a:gd name="connsiteX2689" fmla="*/ 1300409 w 1433520"/>
                <a:gd name="connsiteY2689" fmla="*/ 366869 h 1410007"/>
                <a:gd name="connsiteX2690" fmla="*/ 1301701 w 1433520"/>
                <a:gd name="connsiteY2690" fmla="*/ 368161 h 1410007"/>
                <a:gd name="connsiteX2691" fmla="*/ 1300409 w 1433520"/>
                <a:gd name="connsiteY2691" fmla="*/ 369453 h 1410007"/>
                <a:gd name="connsiteX2692" fmla="*/ 1299117 w 1433520"/>
                <a:gd name="connsiteY2692" fmla="*/ 368161 h 1410007"/>
                <a:gd name="connsiteX2693" fmla="*/ 1300409 w 1433520"/>
                <a:gd name="connsiteY2693" fmla="*/ 366869 h 1410007"/>
                <a:gd name="connsiteX2694" fmla="*/ 1189362 w 1433520"/>
                <a:gd name="connsiteY2694" fmla="*/ 366869 h 1410007"/>
                <a:gd name="connsiteX2695" fmla="*/ 1190654 w 1433520"/>
                <a:gd name="connsiteY2695" fmla="*/ 368161 h 1410007"/>
                <a:gd name="connsiteX2696" fmla="*/ 1189362 w 1433520"/>
                <a:gd name="connsiteY2696" fmla="*/ 369453 h 1410007"/>
                <a:gd name="connsiteX2697" fmla="*/ 1188070 w 1433520"/>
                <a:gd name="connsiteY2697" fmla="*/ 368161 h 1410007"/>
                <a:gd name="connsiteX2698" fmla="*/ 1189362 w 1433520"/>
                <a:gd name="connsiteY2698" fmla="*/ 366869 h 1410007"/>
                <a:gd name="connsiteX2699" fmla="*/ 1208576 w 1433520"/>
                <a:gd name="connsiteY2699" fmla="*/ 361539 h 1410007"/>
                <a:gd name="connsiteX2700" fmla="*/ 1203411 w 1433520"/>
                <a:gd name="connsiteY2700" fmla="*/ 366704 h 1410007"/>
                <a:gd name="connsiteX2701" fmla="*/ 1208576 w 1433520"/>
                <a:gd name="connsiteY2701" fmla="*/ 361539 h 1410007"/>
                <a:gd name="connsiteX2702" fmla="*/ 242874 w 1433520"/>
                <a:gd name="connsiteY2702" fmla="*/ 361539 h 1410007"/>
                <a:gd name="connsiteX2703" fmla="*/ 243649 w 1433520"/>
                <a:gd name="connsiteY2703" fmla="*/ 362056 h 1410007"/>
                <a:gd name="connsiteX2704" fmla="*/ 244166 w 1433520"/>
                <a:gd name="connsiteY2704" fmla="*/ 361539 h 1410007"/>
                <a:gd name="connsiteX2705" fmla="*/ 245458 w 1433520"/>
                <a:gd name="connsiteY2705" fmla="*/ 362830 h 1410007"/>
                <a:gd name="connsiteX2706" fmla="*/ 245199 w 1433520"/>
                <a:gd name="connsiteY2706" fmla="*/ 363089 h 1410007"/>
                <a:gd name="connsiteX2707" fmla="*/ 246748 w 1433520"/>
                <a:gd name="connsiteY2707" fmla="*/ 364122 h 1410007"/>
                <a:gd name="connsiteX2708" fmla="*/ 242874 w 1433520"/>
                <a:gd name="connsiteY2708" fmla="*/ 366704 h 1410007"/>
                <a:gd name="connsiteX2709" fmla="*/ 242874 w 1433520"/>
                <a:gd name="connsiteY2709" fmla="*/ 364122 h 1410007"/>
                <a:gd name="connsiteX2710" fmla="*/ 242874 w 1433520"/>
                <a:gd name="connsiteY2710" fmla="*/ 362830 h 1410007"/>
                <a:gd name="connsiteX2711" fmla="*/ 962348 w 1433520"/>
                <a:gd name="connsiteY2711" fmla="*/ 359226 h 1410007"/>
                <a:gd name="connsiteX2712" fmla="*/ 1063549 w 1433520"/>
                <a:gd name="connsiteY2712" fmla="*/ 464254 h 1410007"/>
                <a:gd name="connsiteX2713" fmla="*/ 999103 w 1433520"/>
                <a:gd name="connsiteY2713" fmla="*/ 679179 h 1410007"/>
                <a:gd name="connsiteX2714" fmla="*/ 714464 w 1433520"/>
                <a:gd name="connsiteY2714" fmla="*/ 679179 h 1410007"/>
                <a:gd name="connsiteX2715" fmla="*/ 703723 w 1433520"/>
                <a:gd name="connsiteY2715" fmla="*/ 593209 h 1410007"/>
                <a:gd name="connsiteX2716" fmla="*/ 569459 w 1433520"/>
                <a:gd name="connsiteY2716" fmla="*/ 679179 h 1410007"/>
                <a:gd name="connsiteX2717" fmla="*/ 467419 w 1433520"/>
                <a:gd name="connsiteY2717" fmla="*/ 679179 h 1410007"/>
                <a:gd name="connsiteX2718" fmla="*/ 596312 w 1433520"/>
                <a:gd name="connsiteY2718" fmla="*/ 534105 h 1410007"/>
                <a:gd name="connsiteX2719" fmla="*/ 891692 w 1433520"/>
                <a:gd name="connsiteY2719" fmla="*/ 362165 h 1410007"/>
                <a:gd name="connsiteX2720" fmla="*/ 962348 w 1433520"/>
                <a:gd name="connsiteY2720" fmla="*/ 359226 h 1410007"/>
                <a:gd name="connsiteX2721" fmla="*/ 1255072 w 1433520"/>
                <a:gd name="connsiteY2721" fmla="*/ 357687 h 1410007"/>
                <a:gd name="connsiteX2722" fmla="*/ 1253637 w 1433520"/>
                <a:gd name="connsiteY2722" fmla="*/ 358835 h 1410007"/>
                <a:gd name="connsiteX2723" fmla="*/ 1254085 w 1433520"/>
                <a:gd name="connsiteY2723" fmla="*/ 357830 h 1410007"/>
                <a:gd name="connsiteX2724" fmla="*/ 1255723 w 1433520"/>
                <a:gd name="connsiteY2724" fmla="*/ 357166 h 1410007"/>
                <a:gd name="connsiteX2725" fmla="*/ 1253730 w 1433520"/>
                <a:gd name="connsiteY2725" fmla="*/ 357529 h 1410007"/>
                <a:gd name="connsiteX2726" fmla="*/ 1253114 w 1433520"/>
                <a:gd name="connsiteY2726" fmla="*/ 359253 h 1410007"/>
                <a:gd name="connsiteX2727" fmla="*/ 1253637 w 1433520"/>
                <a:gd name="connsiteY2727" fmla="*/ 358835 h 1410007"/>
                <a:gd name="connsiteX2728" fmla="*/ 1253333 w 1433520"/>
                <a:gd name="connsiteY2728" fmla="*/ 359516 h 1410007"/>
                <a:gd name="connsiteX2729" fmla="*/ 1256357 w 1433520"/>
                <a:gd name="connsiteY2729" fmla="*/ 357500 h 1410007"/>
                <a:gd name="connsiteX2730" fmla="*/ 1255072 w 1433520"/>
                <a:gd name="connsiteY2730" fmla="*/ 357687 h 1410007"/>
                <a:gd name="connsiteX2731" fmla="*/ 1300409 w 1433520"/>
                <a:gd name="connsiteY2731" fmla="*/ 356539 h 1410007"/>
                <a:gd name="connsiteX2732" fmla="*/ 1301701 w 1433520"/>
                <a:gd name="connsiteY2732" fmla="*/ 357831 h 1410007"/>
                <a:gd name="connsiteX2733" fmla="*/ 1300409 w 1433520"/>
                <a:gd name="connsiteY2733" fmla="*/ 359123 h 1410007"/>
                <a:gd name="connsiteX2734" fmla="*/ 1299117 w 1433520"/>
                <a:gd name="connsiteY2734" fmla="*/ 357831 h 1410007"/>
                <a:gd name="connsiteX2735" fmla="*/ 1300409 w 1433520"/>
                <a:gd name="connsiteY2735" fmla="*/ 356539 h 1410007"/>
                <a:gd name="connsiteX2736" fmla="*/ 1224225 w 1433520"/>
                <a:gd name="connsiteY2736" fmla="*/ 356539 h 1410007"/>
                <a:gd name="connsiteX2737" fmla="*/ 1224225 w 1433520"/>
                <a:gd name="connsiteY2737" fmla="*/ 361704 h 1410007"/>
                <a:gd name="connsiteX2738" fmla="*/ 1224071 w 1433520"/>
                <a:gd name="connsiteY2738" fmla="*/ 361242 h 1410007"/>
                <a:gd name="connsiteX2739" fmla="*/ 1223579 w 1433520"/>
                <a:gd name="connsiteY2739" fmla="*/ 359767 h 1410007"/>
                <a:gd name="connsiteX2740" fmla="*/ 1223493 w 1433520"/>
                <a:gd name="connsiteY2740" fmla="*/ 359804 h 1410007"/>
                <a:gd name="connsiteX2741" fmla="*/ 1224071 w 1433520"/>
                <a:gd name="connsiteY2741" fmla="*/ 361540 h 1410007"/>
                <a:gd name="connsiteX2742" fmla="*/ 1219443 w 1433520"/>
                <a:gd name="connsiteY2742" fmla="*/ 361540 h 1410007"/>
                <a:gd name="connsiteX2743" fmla="*/ 1219060 w 1433520"/>
                <a:gd name="connsiteY2743" fmla="*/ 361704 h 1410007"/>
                <a:gd name="connsiteX2744" fmla="*/ 1219224 w 1433520"/>
                <a:gd name="connsiteY2744" fmla="*/ 361540 h 1410007"/>
                <a:gd name="connsiteX2745" fmla="*/ 1218906 w 1433520"/>
                <a:gd name="connsiteY2745" fmla="*/ 361540 h 1410007"/>
                <a:gd name="connsiteX2746" fmla="*/ 1219463 w 1433520"/>
                <a:gd name="connsiteY2746" fmla="*/ 361302 h 1410007"/>
                <a:gd name="connsiteX2747" fmla="*/ 1223579 w 1433520"/>
                <a:gd name="connsiteY2747" fmla="*/ 357185 h 1410007"/>
                <a:gd name="connsiteX2748" fmla="*/ 1224071 w 1433520"/>
                <a:gd name="connsiteY2748" fmla="*/ 356693 h 1410007"/>
                <a:gd name="connsiteX2749" fmla="*/ 1261068 w 1433520"/>
                <a:gd name="connsiteY2749" fmla="*/ 356194 h 1410007"/>
                <a:gd name="connsiteX2750" fmla="*/ 1259172 w 1433520"/>
                <a:gd name="connsiteY2750" fmla="*/ 356539 h 1410007"/>
                <a:gd name="connsiteX2751" fmla="*/ 1260380 w 1433520"/>
                <a:gd name="connsiteY2751" fmla="*/ 356539 h 1410007"/>
                <a:gd name="connsiteX2752" fmla="*/ 1262447 w 1433520"/>
                <a:gd name="connsiteY2752" fmla="*/ 356539 h 1410007"/>
                <a:gd name="connsiteX2753" fmla="*/ 478434 w 1433520"/>
                <a:gd name="connsiteY2753" fmla="*/ 355861 h 1410007"/>
                <a:gd name="connsiteX2754" fmla="*/ 581046 w 1433520"/>
                <a:gd name="connsiteY2754" fmla="*/ 378584 h 1410007"/>
                <a:gd name="connsiteX2755" fmla="*/ 554021 w 1433520"/>
                <a:gd name="connsiteY2755" fmla="*/ 400128 h 1410007"/>
                <a:gd name="connsiteX2756" fmla="*/ 429703 w 1433520"/>
                <a:gd name="connsiteY2756" fmla="*/ 373197 h 1410007"/>
                <a:gd name="connsiteX2757" fmla="*/ 375652 w 1433520"/>
                <a:gd name="connsiteY2757" fmla="*/ 507852 h 1410007"/>
                <a:gd name="connsiteX2758" fmla="*/ 467539 w 1433520"/>
                <a:gd name="connsiteY2758" fmla="*/ 680211 h 1410007"/>
                <a:gd name="connsiteX2759" fmla="*/ 440514 w 1433520"/>
                <a:gd name="connsiteY2759" fmla="*/ 717914 h 1410007"/>
                <a:gd name="connsiteX2760" fmla="*/ 381057 w 1433520"/>
                <a:gd name="connsiteY2760" fmla="*/ 615576 h 1410007"/>
                <a:gd name="connsiteX2761" fmla="*/ 348627 w 1433520"/>
                <a:gd name="connsiteY2761" fmla="*/ 475535 h 1410007"/>
                <a:gd name="connsiteX2762" fmla="*/ 424298 w 1433520"/>
                <a:gd name="connsiteY2762" fmla="*/ 362425 h 1410007"/>
                <a:gd name="connsiteX2763" fmla="*/ 478434 w 1433520"/>
                <a:gd name="connsiteY2763" fmla="*/ 355861 h 1410007"/>
                <a:gd name="connsiteX2764" fmla="*/ 1300252 w 1433520"/>
                <a:gd name="connsiteY2764" fmla="*/ 351210 h 1410007"/>
                <a:gd name="connsiteX2765" fmla="*/ 1301544 w 1433520"/>
                <a:gd name="connsiteY2765" fmla="*/ 352502 h 1410007"/>
                <a:gd name="connsiteX2766" fmla="*/ 1300252 w 1433520"/>
                <a:gd name="connsiteY2766" fmla="*/ 353794 h 1410007"/>
                <a:gd name="connsiteX2767" fmla="*/ 1298960 w 1433520"/>
                <a:gd name="connsiteY2767" fmla="*/ 352502 h 1410007"/>
                <a:gd name="connsiteX2768" fmla="*/ 1300252 w 1433520"/>
                <a:gd name="connsiteY2768" fmla="*/ 351210 h 1410007"/>
                <a:gd name="connsiteX2769" fmla="*/ 188642 w 1433520"/>
                <a:gd name="connsiteY2769" fmla="*/ 351209 h 1410007"/>
                <a:gd name="connsiteX2770" fmla="*/ 183477 w 1433520"/>
                <a:gd name="connsiteY2770" fmla="*/ 361539 h 1410007"/>
                <a:gd name="connsiteX2771" fmla="*/ 183477 w 1433520"/>
                <a:gd name="connsiteY2771" fmla="*/ 356374 h 1410007"/>
                <a:gd name="connsiteX2772" fmla="*/ 188642 w 1433520"/>
                <a:gd name="connsiteY2772" fmla="*/ 351209 h 1410007"/>
                <a:gd name="connsiteX2773" fmla="*/ 188642 w 1433520"/>
                <a:gd name="connsiteY2773" fmla="*/ 351209 h 1410007"/>
                <a:gd name="connsiteX2774" fmla="*/ 193682 w 1433520"/>
                <a:gd name="connsiteY2774" fmla="*/ 351209 h 1410007"/>
                <a:gd name="connsiteX2775" fmla="*/ 193807 w 1433520"/>
                <a:gd name="connsiteY2775" fmla="*/ 351209 h 1410007"/>
                <a:gd name="connsiteX2776" fmla="*/ 193807 w 1433520"/>
                <a:gd name="connsiteY2776" fmla="*/ 351210 h 1410007"/>
                <a:gd name="connsiteX2777" fmla="*/ 193807 w 1433520"/>
                <a:gd name="connsiteY2777" fmla="*/ 352500 h 1410007"/>
                <a:gd name="connsiteX2778" fmla="*/ 193807 w 1433520"/>
                <a:gd name="connsiteY2778" fmla="*/ 353792 h 1410007"/>
                <a:gd name="connsiteX2779" fmla="*/ 193807 w 1433520"/>
                <a:gd name="connsiteY2779" fmla="*/ 355729 h 1410007"/>
                <a:gd name="connsiteX2780" fmla="*/ 193807 w 1433520"/>
                <a:gd name="connsiteY2780" fmla="*/ 356374 h 1410007"/>
                <a:gd name="connsiteX2781" fmla="*/ 193682 w 1433520"/>
                <a:gd name="connsiteY2781" fmla="*/ 355874 h 1410007"/>
                <a:gd name="connsiteX2782" fmla="*/ 193161 w 1433520"/>
                <a:gd name="connsiteY2782" fmla="*/ 353792 h 1410007"/>
                <a:gd name="connsiteX2783" fmla="*/ 188642 w 1433520"/>
                <a:gd name="connsiteY2783" fmla="*/ 351209 h 1410007"/>
                <a:gd name="connsiteX2784" fmla="*/ 199363 w 1433520"/>
                <a:gd name="connsiteY2784" fmla="*/ 346514 h 1410007"/>
                <a:gd name="connsiteX2785" fmla="*/ 198847 w 1433520"/>
                <a:gd name="connsiteY2785" fmla="*/ 346600 h 1410007"/>
                <a:gd name="connsiteX2786" fmla="*/ 198847 w 1433520"/>
                <a:gd name="connsiteY2786" fmla="*/ 346691 h 1410007"/>
                <a:gd name="connsiteX2787" fmla="*/ 198847 w 1433520"/>
                <a:gd name="connsiteY2787" fmla="*/ 351210 h 1410007"/>
                <a:gd name="connsiteX2788" fmla="*/ 195388 w 1433520"/>
                <a:gd name="connsiteY2788" fmla="*/ 347174 h 1410007"/>
                <a:gd name="connsiteX2789" fmla="*/ 195296 w 1433520"/>
                <a:gd name="connsiteY2789" fmla="*/ 347189 h 1410007"/>
                <a:gd name="connsiteX2790" fmla="*/ 199363 w 1433520"/>
                <a:gd name="connsiteY2790" fmla="*/ 351914 h 1410007"/>
                <a:gd name="connsiteX2791" fmla="*/ 199363 w 1433520"/>
                <a:gd name="connsiteY2791" fmla="*/ 346514 h 1410007"/>
                <a:gd name="connsiteX2792" fmla="*/ 167982 w 1433520"/>
                <a:gd name="connsiteY2792" fmla="*/ 346044 h 1410007"/>
                <a:gd name="connsiteX2793" fmla="*/ 167982 w 1433520"/>
                <a:gd name="connsiteY2793" fmla="*/ 351209 h 1410007"/>
                <a:gd name="connsiteX2794" fmla="*/ 167858 w 1433520"/>
                <a:gd name="connsiteY2794" fmla="*/ 351209 h 1410007"/>
                <a:gd name="connsiteX2795" fmla="*/ 162817 w 1433520"/>
                <a:gd name="connsiteY2795" fmla="*/ 351209 h 1410007"/>
                <a:gd name="connsiteX2796" fmla="*/ 163463 w 1433520"/>
                <a:gd name="connsiteY2796" fmla="*/ 350563 h 1410007"/>
                <a:gd name="connsiteX2797" fmla="*/ 167858 w 1433520"/>
                <a:gd name="connsiteY2797" fmla="*/ 346168 h 1410007"/>
                <a:gd name="connsiteX2798" fmla="*/ 1295244 w 1433520"/>
                <a:gd name="connsiteY2798" fmla="*/ 341044 h 1410007"/>
                <a:gd name="connsiteX2799" fmla="*/ 1296536 w 1433520"/>
                <a:gd name="connsiteY2799" fmla="*/ 342336 h 1410007"/>
                <a:gd name="connsiteX2800" fmla="*/ 1295244 w 1433520"/>
                <a:gd name="connsiteY2800" fmla="*/ 343628 h 1410007"/>
                <a:gd name="connsiteX2801" fmla="*/ 1293952 w 1433520"/>
                <a:gd name="connsiteY2801" fmla="*/ 342336 h 1410007"/>
                <a:gd name="connsiteX2802" fmla="*/ 1295244 w 1433520"/>
                <a:gd name="connsiteY2802" fmla="*/ 341044 h 1410007"/>
                <a:gd name="connsiteX2803" fmla="*/ 1299117 w 1433520"/>
                <a:gd name="connsiteY2803" fmla="*/ 335879 h 1410007"/>
                <a:gd name="connsiteX2804" fmla="*/ 1303469 w 1433520"/>
                <a:gd name="connsiteY2804" fmla="*/ 335879 h 1410007"/>
                <a:gd name="connsiteX2805" fmla="*/ 1304282 w 1433520"/>
                <a:gd name="connsiteY2805" fmla="*/ 335879 h 1410007"/>
                <a:gd name="connsiteX2806" fmla="*/ 1299117 w 1433520"/>
                <a:gd name="connsiteY2806" fmla="*/ 341044 h 1410007"/>
                <a:gd name="connsiteX2807" fmla="*/ 1295244 w 1433520"/>
                <a:gd name="connsiteY2807" fmla="*/ 341044 h 1410007"/>
                <a:gd name="connsiteX2808" fmla="*/ 1293952 w 1433520"/>
                <a:gd name="connsiteY2808" fmla="*/ 341044 h 1410007"/>
                <a:gd name="connsiteX2809" fmla="*/ 1299117 w 1433520"/>
                <a:gd name="connsiteY2809" fmla="*/ 335879 h 1410007"/>
                <a:gd name="connsiteX2810" fmla="*/ 171319 w 1433520"/>
                <a:gd name="connsiteY2810" fmla="*/ 332306 h 1410007"/>
                <a:gd name="connsiteX2811" fmla="*/ 171210 w 1433520"/>
                <a:gd name="connsiteY2811" fmla="*/ 332487 h 1410007"/>
                <a:gd name="connsiteX2812" fmla="*/ 172403 w 1433520"/>
                <a:gd name="connsiteY2812" fmla="*/ 334475 h 1410007"/>
                <a:gd name="connsiteX2813" fmla="*/ 1234287 w 1433520"/>
                <a:gd name="connsiteY2813" fmla="*/ 329317 h 1410007"/>
                <a:gd name="connsiteX2814" fmla="*/ 1233903 w 1433520"/>
                <a:gd name="connsiteY2814" fmla="*/ 329508 h 1410007"/>
                <a:gd name="connsiteX2815" fmla="*/ 1234382 w 1433520"/>
                <a:gd name="connsiteY2815" fmla="*/ 329508 h 1410007"/>
                <a:gd name="connsiteX2816" fmla="*/ 232606 w 1433520"/>
                <a:gd name="connsiteY2816" fmla="*/ 322993 h 1410007"/>
                <a:gd name="connsiteX2817" fmla="*/ 237771 w 1433520"/>
                <a:gd name="connsiteY2817" fmla="*/ 322993 h 1410007"/>
                <a:gd name="connsiteX2818" fmla="*/ 232606 w 1433520"/>
                <a:gd name="connsiteY2818" fmla="*/ 322993 h 1410007"/>
                <a:gd name="connsiteX2819" fmla="*/ 1321069 w 1433520"/>
                <a:gd name="connsiteY2819" fmla="*/ 322966 h 1410007"/>
                <a:gd name="connsiteX2820" fmla="*/ 1322361 w 1433520"/>
                <a:gd name="connsiteY2820" fmla="*/ 324258 h 1410007"/>
                <a:gd name="connsiteX2821" fmla="*/ 1321069 w 1433520"/>
                <a:gd name="connsiteY2821" fmla="*/ 325550 h 1410007"/>
                <a:gd name="connsiteX2822" fmla="*/ 1319777 w 1433520"/>
                <a:gd name="connsiteY2822" fmla="*/ 324258 h 1410007"/>
                <a:gd name="connsiteX2823" fmla="*/ 1321069 w 1433520"/>
                <a:gd name="connsiteY2823" fmla="*/ 322966 h 1410007"/>
                <a:gd name="connsiteX2824" fmla="*/ 1198247 w 1433520"/>
                <a:gd name="connsiteY2824" fmla="*/ 317638 h 1410007"/>
                <a:gd name="connsiteX2825" fmla="*/ 1198248 w 1433520"/>
                <a:gd name="connsiteY2825" fmla="*/ 317640 h 1410007"/>
                <a:gd name="connsiteX2826" fmla="*/ 1200830 w 1433520"/>
                <a:gd name="connsiteY2826" fmla="*/ 320222 h 1410007"/>
                <a:gd name="connsiteX2827" fmla="*/ 1203410 w 1433520"/>
                <a:gd name="connsiteY2827" fmla="*/ 322802 h 1410007"/>
                <a:gd name="connsiteX2828" fmla="*/ 1203412 w 1433520"/>
                <a:gd name="connsiteY2828" fmla="*/ 322803 h 1410007"/>
                <a:gd name="connsiteX2829" fmla="*/ 1203411 w 1433520"/>
                <a:gd name="connsiteY2829" fmla="*/ 322803 h 1410007"/>
                <a:gd name="connsiteX2830" fmla="*/ 1203412 w 1433520"/>
                <a:gd name="connsiteY2830" fmla="*/ 322804 h 1410007"/>
                <a:gd name="connsiteX2831" fmla="*/ 1203409 w 1433520"/>
                <a:gd name="connsiteY2831" fmla="*/ 322802 h 1410007"/>
                <a:gd name="connsiteX2832" fmla="*/ 1200830 w 1433520"/>
                <a:gd name="connsiteY2832" fmla="*/ 322157 h 1410007"/>
                <a:gd name="connsiteX2833" fmla="*/ 1200126 w 1433520"/>
                <a:gd name="connsiteY2833" fmla="*/ 320927 h 1410007"/>
                <a:gd name="connsiteX2834" fmla="*/ 1198893 w 1433520"/>
                <a:gd name="connsiteY2834" fmla="*/ 320222 h 1410007"/>
                <a:gd name="connsiteX2835" fmla="*/ 1198247 w 1433520"/>
                <a:gd name="connsiteY2835" fmla="*/ 317639 h 1410007"/>
                <a:gd name="connsiteX2836" fmla="*/ 183477 w 1433520"/>
                <a:gd name="connsiteY2836" fmla="*/ 317638 h 1410007"/>
                <a:gd name="connsiteX2837" fmla="*/ 185935 w 1433520"/>
                <a:gd name="connsiteY2837" fmla="*/ 317638 h 1410007"/>
                <a:gd name="connsiteX2838" fmla="*/ 188642 w 1433520"/>
                <a:gd name="connsiteY2838" fmla="*/ 317638 h 1410007"/>
                <a:gd name="connsiteX2839" fmla="*/ 188642 w 1433520"/>
                <a:gd name="connsiteY2839" fmla="*/ 322803 h 1410007"/>
                <a:gd name="connsiteX2840" fmla="*/ 186892 w 1433520"/>
                <a:gd name="connsiteY2840" fmla="*/ 319742 h 1410007"/>
                <a:gd name="connsiteX2841" fmla="*/ 185935 w 1433520"/>
                <a:gd name="connsiteY2841" fmla="*/ 320220 h 1410007"/>
                <a:gd name="connsiteX2842" fmla="*/ 183352 w 1433520"/>
                <a:gd name="connsiteY2842" fmla="*/ 318929 h 1410007"/>
                <a:gd name="connsiteX2843" fmla="*/ 185115 w 1433520"/>
                <a:gd name="connsiteY2843" fmla="*/ 318048 h 1410007"/>
                <a:gd name="connsiteX2844" fmla="*/ 196389 w 1433520"/>
                <a:gd name="connsiteY2844" fmla="*/ 315701 h 1410007"/>
                <a:gd name="connsiteX2845" fmla="*/ 198972 w 1433520"/>
                <a:gd name="connsiteY2845" fmla="*/ 317638 h 1410007"/>
                <a:gd name="connsiteX2846" fmla="*/ 198972 w 1433520"/>
                <a:gd name="connsiteY2846" fmla="*/ 320221 h 1410007"/>
                <a:gd name="connsiteX2847" fmla="*/ 198972 w 1433520"/>
                <a:gd name="connsiteY2847" fmla="*/ 322157 h 1410007"/>
                <a:gd name="connsiteX2848" fmla="*/ 198972 w 1433520"/>
                <a:gd name="connsiteY2848" fmla="*/ 322803 h 1410007"/>
                <a:gd name="connsiteX2849" fmla="*/ 193807 w 1433520"/>
                <a:gd name="connsiteY2849" fmla="*/ 322803 h 1410007"/>
                <a:gd name="connsiteX2850" fmla="*/ 193807 w 1433520"/>
                <a:gd name="connsiteY2850" fmla="*/ 317638 h 1410007"/>
                <a:gd name="connsiteX2851" fmla="*/ 196389 w 1433520"/>
                <a:gd name="connsiteY2851" fmla="*/ 315701 h 1410007"/>
                <a:gd name="connsiteX2852" fmla="*/ 293296 w 1433520"/>
                <a:gd name="connsiteY2852" fmla="*/ 312663 h 1410007"/>
                <a:gd name="connsiteX2853" fmla="*/ 294588 w 1433520"/>
                <a:gd name="connsiteY2853" fmla="*/ 313955 h 1410007"/>
                <a:gd name="connsiteX2854" fmla="*/ 293296 w 1433520"/>
                <a:gd name="connsiteY2854" fmla="*/ 315247 h 1410007"/>
                <a:gd name="connsiteX2855" fmla="*/ 292004 w 1433520"/>
                <a:gd name="connsiteY2855" fmla="*/ 313955 h 1410007"/>
                <a:gd name="connsiteX2856" fmla="*/ 293296 w 1433520"/>
                <a:gd name="connsiteY2856" fmla="*/ 312663 h 1410007"/>
                <a:gd name="connsiteX2857" fmla="*/ 1267972 w 1433520"/>
                <a:gd name="connsiteY2857" fmla="*/ 312473 h 1410007"/>
                <a:gd name="connsiteX2858" fmla="*/ 1268089 w 1433520"/>
                <a:gd name="connsiteY2858" fmla="*/ 312636 h 1410007"/>
                <a:gd name="connsiteX2859" fmla="*/ 1271200 w 1433520"/>
                <a:gd name="connsiteY2859" fmla="*/ 316993 h 1410007"/>
                <a:gd name="connsiteX2860" fmla="*/ 1278302 w 1433520"/>
                <a:gd name="connsiteY2860" fmla="*/ 317638 h 1410007"/>
                <a:gd name="connsiteX2861" fmla="*/ 1273137 w 1433520"/>
                <a:gd name="connsiteY2861" fmla="*/ 317638 h 1410007"/>
                <a:gd name="connsiteX2862" fmla="*/ 1270555 w 1433520"/>
                <a:gd name="connsiteY2862" fmla="*/ 316993 h 1410007"/>
                <a:gd name="connsiteX2863" fmla="*/ 1268065 w 1433520"/>
                <a:gd name="connsiteY2863" fmla="*/ 312636 h 1410007"/>
                <a:gd name="connsiteX2864" fmla="*/ 214467 w 1433520"/>
                <a:gd name="connsiteY2864" fmla="*/ 312473 h 1410007"/>
                <a:gd name="connsiteX2865" fmla="*/ 214467 w 1433520"/>
                <a:gd name="connsiteY2865" fmla="*/ 317638 h 1410007"/>
                <a:gd name="connsiteX2866" fmla="*/ 214467 w 1433520"/>
                <a:gd name="connsiteY2866" fmla="*/ 312473 h 1410007"/>
                <a:gd name="connsiteX2867" fmla="*/ 178187 w 1433520"/>
                <a:gd name="connsiteY2867" fmla="*/ 312473 h 1410007"/>
                <a:gd name="connsiteX2868" fmla="*/ 178333 w 1433520"/>
                <a:gd name="connsiteY2868" fmla="*/ 312494 h 1410007"/>
                <a:gd name="connsiteX2869" fmla="*/ 178312 w 1433520"/>
                <a:gd name="connsiteY2869" fmla="*/ 312473 h 1410007"/>
                <a:gd name="connsiteX2870" fmla="*/ 178479 w 1433520"/>
                <a:gd name="connsiteY2870" fmla="*/ 312515 h 1410007"/>
                <a:gd name="connsiteX2871" fmla="*/ 182706 w 1433520"/>
                <a:gd name="connsiteY2871" fmla="*/ 313119 h 1410007"/>
                <a:gd name="connsiteX2872" fmla="*/ 183310 w 1433520"/>
                <a:gd name="connsiteY2872" fmla="*/ 317346 h 1410007"/>
                <a:gd name="connsiteX2873" fmla="*/ 183477 w 1433520"/>
                <a:gd name="connsiteY2873" fmla="*/ 317638 h 1410007"/>
                <a:gd name="connsiteX2874" fmla="*/ 183331 w 1433520"/>
                <a:gd name="connsiteY2874" fmla="*/ 317492 h 1410007"/>
                <a:gd name="connsiteX2875" fmla="*/ 183352 w 1433520"/>
                <a:gd name="connsiteY2875" fmla="*/ 317638 h 1410007"/>
                <a:gd name="connsiteX2876" fmla="*/ 183185 w 1433520"/>
                <a:gd name="connsiteY2876" fmla="*/ 317346 h 1410007"/>
                <a:gd name="connsiteX2877" fmla="*/ 180894 w 1433520"/>
                <a:gd name="connsiteY2877" fmla="*/ 315056 h 1410007"/>
                <a:gd name="connsiteX2878" fmla="*/ 178354 w 1433520"/>
                <a:gd name="connsiteY2878" fmla="*/ 312515 h 1410007"/>
                <a:gd name="connsiteX2879" fmla="*/ 283724 w 1433520"/>
                <a:gd name="connsiteY2879" fmla="*/ 312131 h 1410007"/>
                <a:gd name="connsiteX2880" fmla="*/ 284067 w 1433520"/>
                <a:gd name="connsiteY2880" fmla="*/ 312473 h 1410007"/>
                <a:gd name="connsiteX2881" fmla="*/ 283729 w 1433520"/>
                <a:gd name="connsiteY2881" fmla="*/ 312135 h 1410007"/>
                <a:gd name="connsiteX2882" fmla="*/ 284257 w 1433520"/>
                <a:gd name="connsiteY2882" fmla="*/ 312663 h 1410007"/>
                <a:gd name="connsiteX2883" fmla="*/ 281498 w 1433520"/>
                <a:gd name="connsiteY2883" fmla="*/ 309905 h 1410007"/>
                <a:gd name="connsiteX2884" fmla="*/ 282345 w 1433520"/>
                <a:gd name="connsiteY2884" fmla="*/ 310752 h 1410007"/>
                <a:gd name="connsiteX2885" fmla="*/ 281674 w 1433520"/>
                <a:gd name="connsiteY2885" fmla="*/ 310081 h 1410007"/>
                <a:gd name="connsiteX2886" fmla="*/ 281475 w 1433520"/>
                <a:gd name="connsiteY2886" fmla="*/ 309882 h 1410007"/>
                <a:gd name="connsiteX2887" fmla="*/ 281498 w 1433520"/>
                <a:gd name="connsiteY2887" fmla="*/ 309905 h 1410007"/>
                <a:gd name="connsiteX2888" fmla="*/ 281484 w 1433520"/>
                <a:gd name="connsiteY2888" fmla="*/ 309891 h 1410007"/>
                <a:gd name="connsiteX2889" fmla="*/ 281428 w 1433520"/>
                <a:gd name="connsiteY2889" fmla="*/ 309835 h 1410007"/>
                <a:gd name="connsiteX2890" fmla="*/ 281439 w 1433520"/>
                <a:gd name="connsiteY2890" fmla="*/ 309845 h 1410007"/>
                <a:gd name="connsiteX2891" fmla="*/ 283729 w 1433520"/>
                <a:gd name="connsiteY2891" fmla="*/ 312135 h 1410007"/>
                <a:gd name="connsiteX2892" fmla="*/ 283711 w 1433520"/>
                <a:gd name="connsiteY2892" fmla="*/ 312118 h 1410007"/>
                <a:gd name="connsiteX2893" fmla="*/ 282345 w 1433520"/>
                <a:gd name="connsiteY2893" fmla="*/ 310752 h 1410007"/>
                <a:gd name="connsiteX2894" fmla="*/ 283710 w 1433520"/>
                <a:gd name="connsiteY2894" fmla="*/ 312117 h 1410007"/>
                <a:gd name="connsiteX2895" fmla="*/ 281441 w 1433520"/>
                <a:gd name="connsiteY2895" fmla="*/ 309848 h 1410007"/>
                <a:gd name="connsiteX2896" fmla="*/ 281475 w 1433520"/>
                <a:gd name="connsiteY2896" fmla="*/ 309882 h 1410007"/>
                <a:gd name="connsiteX2897" fmla="*/ 281384 w 1433520"/>
                <a:gd name="connsiteY2897" fmla="*/ 309790 h 1410007"/>
                <a:gd name="connsiteX2898" fmla="*/ 281439 w 1433520"/>
                <a:gd name="connsiteY2898" fmla="*/ 309845 h 1410007"/>
                <a:gd name="connsiteX2899" fmla="*/ 281385 w 1433520"/>
                <a:gd name="connsiteY2899" fmla="*/ 309791 h 1410007"/>
                <a:gd name="connsiteX2900" fmla="*/ 281358 w 1433520"/>
                <a:gd name="connsiteY2900" fmla="*/ 309764 h 1410007"/>
                <a:gd name="connsiteX2901" fmla="*/ 281385 w 1433520"/>
                <a:gd name="connsiteY2901" fmla="*/ 309791 h 1410007"/>
                <a:gd name="connsiteX2902" fmla="*/ 281428 w 1433520"/>
                <a:gd name="connsiteY2902" fmla="*/ 309835 h 1410007"/>
                <a:gd name="connsiteX2903" fmla="*/ 281356 w 1433520"/>
                <a:gd name="connsiteY2903" fmla="*/ 309762 h 1410007"/>
                <a:gd name="connsiteX2904" fmla="*/ 281384 w 1433520"/>
                <a:gd name="connsiteY2904" fmla="*/ 309790 h 1410007"/>
                <a:gd name="connsiteX2905" fmla="*/ 281357 w 1433520"/>
                <a:gd name="connsiteY2905" fmla="*/ 309763 h 1410007"/>
                <a:gd name="connsiteX2906" fmla="*/ 281326 w 1433520"/>
                <a:gd name="connsiteY2906" fmla="*/ 309732 h 1410007"/>
                <a:gd name="connsiteX2907" fmla="*/ 281357 w 1433520"/>
                <a:gd name="connsiteY2907" fmla="*/ 309763 h 1410007"/>
                <a:gd name="connsiteX2908" fmla="*/ 281358 w 1433520"/>
                <a:gd name="connsiteY2908" fmla="*/ 309764 h 1410007"/>
                <a:gd name="connsiteX2909" fmla="*/ 280562 w 1433520"/>
                <a:gd name="connsiteY2909" fmla="*/ 308968 h 1410007"/>
                <a:gd name="connsiteX2910" fmla="*/ 281311 w 1433520"/>
                <a:gd name="connsiteY2910" fmla="*/ 309717 h 1410007"/>
                <a:gd name="connsiteX2911" fmla="*/ 281326 w 1433520"/>
                <a:gd name="connsiteY2911" fmla="*/ 309732 h 1410007"/>
                <a:gd name="connsiteX2912" fmla="*/ 297169 w 1433520"/>
                <a:gd name="connsiteY2912" fmla="*/ 307498 h 1410007"/>
                <a:gd name="connsiteX2913" fmla="*/ 302334 w 1433520"/>
                <a:gd name="connsiteY2913" fmla="*/ 307498 h 1410007"/>
                <a:gd name="connsiteX2914" fmla="*/ 297169 w 1433520"/>
                <a:gd name="connsiteY2914" fmla="*/ 312663 h 1410007"/>
                <a:gd name="connsiteX2915" fmla="*/ 297169 w 1433520"/>
                <a:gd name="connsiteY2915" fmla="*/ 308789 h 1410007"/>
                <a:gd name="connsiteX2916" fmla="*/ 297169 w 1433520"/>
                <a:gd name="connsiteY2916" fmla="*/ 308144 h 1410007"/>
                <a:gd name="connsiteX2917" fmla="*/ 297169 w 1433520"/>
                <a:gd name="connsiteY2917" fmla="*/ 307498 h 1410007"/>
                <a:gd name="connsiteX2918" fmla="*/ 1257797 w 1433520"/>
                <a:gd name="connsiteY2918" fmla="*/ 307471 h 1410007"/>
                <a:gd name="connsiteX2919" fmla="*/ 1259089 w 1433520"/>
                <a:gd name="connsiteY2919" fmla="*/ 307471 h 1410007"/>
                <a:gd name="connsiteX2920" fmla="*/ 1260380 w 1433520"/>
                <a:gd name="connsiteY2920" fmla="*/ 307471 h 1410007"/>
                <a:gd name="connsiteX2921" fmla="*/ 1262962 w 1433520"/>
                <a:gd name="connsiteY2921" fmla="*/ 307471 h 1410007"/>
                <a:gd name="connsiteX2922" fmla="*/ 1262962 w 1433520"/>
                <a:gd name="connsiteY2922" fmla="*/ 308117 h 1410007"/>
                <a:gd name="connsiteX2923" fmla="*/ 1262962 w 1433520"/>
                <a:gd name="connsiteY2923" fmla="*/ 308763 h 1410007"/>
                <a:gd name="connsiteX2924" fmla="*/ 1262963 w 1433520"/>
                <a:gd name="connsiteY2924" fmla="*/ 308763 h 1410007"/>
                <a:gd name="connsiteX2925" fmla="*/ 1262962 w 1433520"/>
                <a:gd name="connsiteY2925" fmla="*/ 308764 h 1410007"/>
                <a:gd name="connsiteX2926" fmla="*/ 1262962 w 1433520"/>
                <a:gd name="connsiteY2926" fmla="*/ 312636 h 1410007"/>
                <a:gd name="connsiteX2927" fmla="*/ 1262317 w 1433520"/>
                <a:gd name="connsiteY2927" fmla="*/ 310054 h 1410007"/>
                <a:gd name="connsiteX2928" fmla="*/ 1261414 w 1433520"/>
                <a:gd name="connsiteY2928" fmla="*/ 309538 h 1410007"/>
                <a:gd name="connsiteX2929" fmla="*/ 1260380 w 1433520"/>
                <a:gd name="connsiteY2929" fmla="*/ 310055 h 1410007"/>
                <a:gd name="connsiteX2930" fmla="*/ 1259520 w 1433520"/>
                <a:gd name="connsiteY2930" fmla="*/ 309625 h 1410007"/>
                <a:gd name="connsiteX2931" fmla="*/ 1259089 w 1433520"/>
                <a:gd name="connsiteY2931" fmla="*/ 310055 h 1410007"/>
                <a:gd name="connsiteX2932" fmla="*/ 1257797 w 1433520"/>
                <a:gd name="connsiteY2932" fmla="*/ 308763 h 1410007"/>
                <a:gd name="connsiteX2933" fmla="*/ 1258619 w 1433520"/>
                <a:gd name="connsiteY2933" fmla="*/ 307941 h 1410007"/>
                <a:gd name="connsiteX2934" fmla="*/ 278902 w 1433520"/>
                <a:gd name="connsiteY2934" fmla="*/ 307308 h 1410007"/>
                <a:gd name="connsiteX2935" fmla="*/ 279111 w 1433520"/>
                <a:gd name="connsiteY2935" fmla="*/ 307517 h 1410007"/>
                <a:gd name="connsiteX2936" fmla="*/ 279092 w 1433520"/>
                <a:gd name="connsiteY2936" fmla="*/ 307498 h 1410007"/>
                <a:gd name="connsiteX2937" fmla="*/ 280562 w 1433520"/>
                <a:gd name="connsiteY2937" fmla="*/ 308968 h 1410007"/>
                <a:gd name="connsiteX2938" fmla="*/ 279738 w 1433520"/>
                <a:gd name="connsiteY2938" fmla="*/ 308144 h 1410007"/>
                <a:gd name="connsiteX2939" fmla="*/ 279141 w 1433520"/>
                <a:gd name="connsiteY2939" fmla="*/ 307547 h 1410007"/>
                <a:gd name="connsiteX2940" fmla="*/ 279131 w 1433520"/>
                <a:gd name="connsiteY2940" fmla="*/ 307537 h 1410007"/>
                <a:gd name="connsiteX2941" fmla="*/ 1234382 w 1433520"/>
                <a:gd name="connsiteY2941" fmla="*/ 302608 h 1410007"/>
                <a:gd name="connsiteX2942" fmla="*/ 1234097 w 1433520"/>
                <a:gd name="connsiteY2942" fmla="*/ 303108 h 1410007"/>
                <a:gd name="connsiteX2943" fmla="*/ 1234382 w 1433520"/>
                <a:gd name="connsiteY2943" fmla="*/ 302823 h 1410007"/>
                <a:gd name="connsiteX2944" fmla="*/ 273926 w 1433520"/>
                <a:gd name="connsiteY2944" fmla="*/ 302333 h 1410007"/>
                <a:gd name="connsiteX2945" fmla="*/ 279091 w 1433520"/>
                <a:gd name="connsiteY2945" fmla="*/ 307498 h 1410007"/>
                <a:gd name="connsiteX2946" fmla="*/ 273926 w 1433520"/>
                <a:gd name="connsiteY2946" fmla="*/ 307498 h 1410007"/>
                <a:gd name="connsiteX2947" fmla="*/ 273926 w 1433520"/>
                <a:gd name="connsiteY2947" fmla="*/ 302333 h 1410007"/>
                <a:gd name="connsiteX2948" fmla="*/ 179604 w 1433520"/>
                <a:gd name="connsiteY2948" fmla="*/ 302143 h 1410007"/>
                <a:gd name="connsiteX2949" fmla="*/ 180896 w 1433520"/>
                <a:gd name="connsiteY2949" fmla="*/ 303434 h 1410007"/>
                <a:gd name="connsiteX2950" fmla="*/ 180831 w 1433520"/>
                <a:gd name="connsiteY2950" fmla="*/ 303499 h 1410007"/>
                <a:gd name="connsiteX2951" fmla="*/ 180957 w 1433520"/>
                <a:gd name="connsiteY2951" fmla="*/ 303625 h 1410007"/>
                <a:gd name="connsiteX2952" fmla="*/ 179665 w 1433520"/>
                <a:gd name="connsiteY2952" fmla="*/ 304917 h 1410007"/>
                <a:gd name="connsiteX2953" fmla="*/ 178373 w 1433520"/>
                <a:gd name="connsiteY2953" fmla="*/ 303625 h 1410007"/>
                <a:gd name="connsiteX2954" fmla="*/ 178438 w 1433520"/>
                <a:gd name="connsiteY2954" fmla="*/ 303560 h 1410007"/>
                <a:gd name="connsiteX2955" fmla="*/ 178312 w 1433520"/>
                <a:gd name="connsiteY2955" fmla="*/ 303434 h 1410007"/>
                <a:gd name="connsiteX2956" fmla="*/ 179604 w 1433520"/>
                <a:gd name="connsiteY2956" fmla="*/ 302143 h 1410007"/>
                <a:gd name="connsiteX2957" fmla="*/ 178312 w 1433520"/>
                <a:gd name="connsiteY2957" fmla="*/ 302143 h 1410007"/>
                <a:gd name="connsiteX2958" fmla="*/ 178312 w 1433520"/>
                <a:gd name="connsiteY2958" fmla="*/ 303434 h 1410007"/>
                <a:gd name="connsiteX2959" fmla="*/ 178312 w 1433520"/>
                <a:gd name="connsiteY2959" fmla="*/ 306663 h 1410007"/>
                <a:gd name="connsiteX2960" fmla="*/ 178312 w 1433520"/>
                <a:gd name="connsiteY2960" fmla="*/ 307308 h 1410007"/>
                <a:gd name="connsiteX2961" fmla="*/ 178312 w 1433520"/>
                <a:gd name="connsiteY2961" fmla="*/ 302143 h 1410007"/>
                <a:gd name="connsiteX2962" fmla="*/ 263596 w 1433520"/>
                <a:gd name="connsiteY2962" fmla="*/ 297168 h 1410007"/>
                <a:gd name="connsiteX2963" fmla="*/ 268115 w 1433520"/>
                <a:gd name="connsiteY2963" fmla="*/ 299751 h 1410007"/>
                <a:gd name="connsiteX2964" fmla="*/ 268713 w 1433520"/>
                <a:gd name="connsiteY2964" fmla="*/ 302143 h 1410007"/>
                <a:gd name="connsiteX2965" fmla="*/ 268761 w 1433520"/>
                <a:gd name="connsiteY2965" fmla="*/ 302333 h 1410007"/>
                <a:gd name="connsiteX2966" fmla="*/ 268488 w 1433520"/>
                <a:gd name="connsiteY2966" fmla="*/ 302060 h 1410007"/>
                <a:gd name="connsiteX2967" fmla="*/ 266178 w 1433520"/>
                <a:gd name="connsiteY2967" fmla="*/ 299751 h 1410007"/>
                <a:gd name="connsiteX2968" fmla="*/ 263596 w 1433520"/>
                <a:gd name="connsiteY2968" fmla="*/ 297168 h 1410007"/>
                <a:gd name="connsiteX2969" fmla="*/ 168043 w 1433520"/>
                <a:gd name="connsiteY2969" fmla="*/ 297168 h 1410007"/>
                <a:gd name="connsiteX2970" fmla="*/ 173208 w 1433520"/>
                <a:gd name="connsiteY2970" fmla="*/ 302333 h 1410007"/>
                <a:gd name="connsiteX2971" fmla="*/ 168043 w 1433520"/>
                <a:gd name="connsiteY2971" fmla="*/ 297168 h 1410007"/>
                <a:gd name="connsiteX2972" fmla="*/ 1309447 w 1433520"/>
                <a:gd name="connsiteY2972" fmla="*/ 297141 h 1410007"/>
                <a:gd name="connsiteX2973" fmla="*/ 1312030 w 1433520"/>
                <a:gd name="connsiteY2973" fmla="*/ 297787 h 1410007"/>
                <a:gd name="connsiteX2974" fmla="*/ 1312734 w 1433520"/>
                <a:gd name="connsiteY2974" fmla="*/ 299019 h 1410007"/>
                <a:gd name="connsiteX2975" fmla="*/ 188642 w 1433520"/>
                <a:gd name="connsiteY2975" fmla="*/ 296978 h 1410007"/>
                <a:gd name="connsiteX2976" fmla="*/ 193807 w 1433520"/>
                <a:gd name="connsiteY2976" fmla="*/ 296978 h 1410007"/>
                <a:gd name="connsiteX2977" fmla="*/ 188642 w 1433520"/>
                <a:gd name="connsiteY2977" fmla="*/ 296978 h 1410007"/>
                <a:gd name="connsiteX2978" fmla="*/ 258431 w 1433520"/>
                <a:gd name="connsiteY2978" fmla="*/ 292003 h 1410007"/>
                <a:gd name="connsiteX2979" fmla="*/ 261013 w 1433520"/>
                <a:gd name="connsiteY2979" fmla="*/ 296523 h 1410007"/>
                <a:gd name="connsiteX2980" fmla="*/ 262840 w 1433520"/>
                <a:gd name="connsiteY2980" fmla="*/ 296979 h 1410007"/>
                <a:gd name="connsiteX2981" fmla="*/ 263596 w 1433520"/>
                <a:gd name="connsiteY2981" fmla="*/ 297168 h 1410007"/>
                <a:gd name="connsiteX2982" fmla="*/ 258431 w 1433520"/>
                <a:gd name="connsiteY2982" fmla="*/ 297168 h 1410007"/>
                <a:gd name="connsiteX2983" fmla="*/ 258431 w 1433520"/>
                <a:gd name="connsiteY2983" fmla="*/ 296979 h 1410007"/>
                <a:gd name="connsiteX2984" fmla="*/ 258431 w 1433520"/>
                <a:gd name="connsiteY2984" fmla="*/ 296523 h 1410007"/>
                <a:gd name="connsiteX2985" fmla="*/ 258431 w 1433520"/>
                <a:gd name="connsiteY2985" fmla="*/ 292003 h 1410007"/>
                <a:gd name="connsiteX2986" fmla="*/ 178312 w 1433520"/>
                <a:gd name="connsiteY2986" fmla="*/ 291814 h 1410007"/>
                <a:gd name="connsiteX2987" fmla="*/ 178312 w 1433520"/>
                <a:gd name="connsiteY2987" fmla="*/ 296334 h 1410007"/>
                <a:gd name="connsiteX2988" fmla="*/ 178312 w 1433520"/>
                <a:gd name="connsiteY2988" fmla="*/ 296978 h 1410007"/>
                <a:gd name="connsiteX2989" fmla="*/ 178312 w 1433520"/>
                <a:gd name="connsiteY2989" fmla="*/ 296979 h 1410007"/>
                <a:gd name="connsiteX2990" fmla="*/ 178312 w 1433520"/>
                <a:gd name="connsiteY2990" fmla="*/ 291814 h 1410007"/>
                <a:gd name="connsiteX2991" fmla="*/ 248101 w 1433520"/>
                <a:gd name="connsiteY2991" fmla="*/ 286838 h 1410007"/>
                <a:gd name="connsiteX2992" fmla="*/ 251329 w 1433520"/>
                <a:gd name="connsiteY2992" fmla="*/ 289421 h 1410007"/>
                <a:gd name="connsiteX2993" fmla="*/ 258243 w 1433520"/>
                <a:gd name="connsiteY2993" fmla="*/ 291935 h 1410007"/>
                <a:gd name="connsiteX2994" fmla="*/ 258431 w 1433520"/>
                <a:gd name="connsiteY2994" fmla="*/ 292003 h 1410007"/>
                <a:gd name="connsiteX2995" fmla="*/ 258243 w 1433520"/>
                <a:gd name="connsiteY2995" fmla="*/ 292003 h 1410007"/>
                <a:gd name="connsiteX2996" fmla="*/ 253266 w 1433520"/>
                <a:gd name="connsiteY2996" fmla="*/ 292003 h 1410007"/>
                <a:gd name="connsiteX2997" fmla="*/ 248101 w 1433520"/>
                <a:gd name="connsiteY2997" fmla="*/ 292003 h 1410007"/>
                <a:gd name="connsiteX2998" fmla="*/ 248101 w 1433520"/>
                <a:gd name="connsiteY2998" fmla="*/ 291814 h 1410007"/>
                <a:gd name="connsiteX2999" fmla="*/ 248101 w 1433520"/>
                <a:gd name="connsiteY2999" fmla="*/ 287484 h 1410007"/>
                <a:gd name="connsiteX3000" fmla="*/ 248101 w 1433520"/>
                <a:gd name="connsiteY3000" fmla="*/ 286838 h 1410007"/>
                <a:gd name="connsiteX3001" fmla="*/ 214528 w 1433520"/>
                <a:gd name="connsiteY3001" fmla="*/ 286838 h 1410007"/>
                <a:gd name="connsiteX3002" fmla="*/ 214528 w 1433520"/>
                <a:gd name="connsiteY3002" fmla="*/ 292003 h 1410007"/>
                <a:gd name="connsiteX3003" fmla="*/ 214467 w 1433520"/>
                <a:gd name="connsiteY3003" fmla="*/ 291861 h 1410007"/>
                <a:gd name="connsiteX3004" fmla="*/ 212591 w 1433520"/>
                <a:gd name="connsiteY3004" fmla="*/ 287484 h 1410007"/>
                <a:gd name="connsiteX3005" fmla="*/ 214467 w 1433520"/>
                <a:gd name="connsiteY3005" fmla="*/ 286858 h 1410007"/>
                <a:gd name="connsiteX3006" fmla="*/ 1239720 w 1433520"/>
                <a:gd name="connsiteY3006" fmla="*/ 286811 h 1410007"/>
                <a:gd name="connsiteX3007" fmla="*/ 1244730 w 1433520"/>
                <a:gd name="connsiteY3007" fmla="*/ 286811 h 1410007"/>
                <a:gd name="connsiteX3008" fmla="*/ 1245057 w 1433520"/>
                <a:gd name="connsiteY3008" fmla="*/ 286811 h 1410007"/>
                <a:gd name="connsiteX3009" fmla="*/ 1245057 w 1433520"/>
                <a:gd name="connsiteY3009" fmla="*/ 292148 h 1410007"/>
                <a:gd name="connsiteX3010" fmla="*/ 1245057 w 1433520"/>
                <a:gd name="connsiteY3010" fmla="*/ 294817 h 1410007"/>
                <a:gd name="connsiteX3011" fmla="*/ 1245057 w 1433520"/>
                <a:gd name="connsiteY3011" fmla="*/ 297026 h 1410007"/>
                <a:gd name="connsiteX3012" fmla="*/ 1249250 w 1433520"/>
                <a:gd name="connsiteY3012" fmla="*/ 297625 h 1410007"/>
                <a:gd name="connsiteX3013" fmla="*/ 1249895 w 1433520"/>
                <a:gd name="connsiteY3013" fmla="*/ 302144 h 1410007"/>
                <a:gd name="connsiteX3014" fmla="*/ 1247313 w 1433520"/>
                <a:gd name="connsiteY3014" fmla="*/ 299562 h 1410007"/>
                <a:gd name="connsiteX3015" fmla="*/ 1245057 w 1433520"/>
                <a:gd name="connsiteY3015" fmla="*/ 297306 h 1410007"/>
                <a:gd name="connsiteX3016" fmla="*/ 1245057 w 1433520"/>
                <a:gd name="connsiteY3016" fmla="*/ 297485 h 1410007"/>
                <a:gd name="connsiteX3017" fmla="*/ 1250394 w 1433520"/>
                <a:gd name="connsiteY3017" fmla="*/ 302823 h 1410007"/>
                <a:gd name="connsiteX3018" fmla="*/ 1255731 w 1433520"/>
                <a:gd name="connsiteY3018" fmla="*/ 302823 h 1410007"/>
                <a:gd name="connsiteX3019" fmla="*/ 1255731 w 1433520"/>
                <a:gd name="connsiteY3019" fmla="*/ 308160 h 1410007"/>
                <a:gd name="connsiteX3020" fmla="*/ 1261068 w 1433520"/>
                <a:gd name="connsiteY3020" fmla="*/ 313497 h 1410007"/>
                <a:gd name="connsiteX3021" fmla="*/ 1266405 w 1433520"/>
                <a:gd name="connsiteY3021" fmla="*/ 313497 h 1410007"/>
                <a:gd name="connsiteX3022" fmla="*/ 1277080 w 1433520"/>
                <a:gd name="connsiteY3022" fmla="*/ 318834 h 1410007"/>
                <a:gd name="connsiteX3023" fmla="*/ 1282417 w 1433520"/>
                <a:gd name="connsiteY3023" fmla="*/ 318834 h 1410007"/>
                <a:gd name="connsiteX3024" fmla="*/ 1283622 w 1433520"/>
                <a:gd name="connsiteY3024" fmla="*/ 317629 h 1410007"/>
                <a:gd name="connsiteX3025" fmla="*/ 1283622 w 1433520"/>
                <a:gd name="connsiteY3025" fmla="*/ 317156 h 1410007"/>
                <a:gd name="connsiteX3026" fmla="*/ 1283622 w 1433520"/>
                <a:gd name="connsiteY3026" fmla="*/ 312636 h 1410007"/>
                <a:gd name="connsiteX3027" fmla="*/ 1287117 w 1433520"/>
                <a:gd name="connsiteY3027" fmla="*/ 314134 h 1410007"/>
                <a:gd name="connsiteX3028" fmla="*/ 1287185 w 1433520"/>
                <a:gd name="connsiteY3028" fmla="*/ 314066 h 1410007"/>
                <a:gd name="connsiteX3029" fmla="*/ 1283467 w 1433520"/>
                <a:gd name="connsiteY3029" fmla="*/ 312473 h 1410007"/>
                <a:gd name="connsiteX3030" fmla="*/ 1288632 w 1433520"/>
                <a:gd name="connsiteY3030" fmla="*/ 312473 h 1410007"/>
                <a:gd name="connsiteX3031" fmla="*/ 1288473 w 1433520"/>
                <a:gd name="connsiteY3031" fmla="*/ 312950 h 1410007"/>
                <a:gd name="connsiteX3032" fmla="*/ 1288787 w 1433520"/>
                <a:gd name="connsiteY3032" fmla="*/ 312636 h 1410007"/>
                <a:gd name="connsiteX3033" fmla="*/ 1288500 w 1433520"/>
                <a:gd name="connsiteY3033" fmla="*/ 313497 h 1410007"/>
                <a:gd name="connsiteX3034" fmla="*/ 1288900 w 1433520"/>
                <a:gd name="connsiteY3034" fmla="*/ 313497 h 1410007"/>
                <a:gd name="connsiteX3035" fmla="*/ 1289923 w 1433520"/>
                <a:gd name="connsiteY3035" fmla="*/ 312474 h 1410007"/>
                <a:gd name="connsiteX3036" fmla="*/ 1290946 w 1433520"/>
                <a:gd name="connsiteY3036" fmla="*/ 313497 h 1410007"/>
                <a:gd name="connsiteX3037" fmla="*/ 1293091 w 1433520"/>
                <a:gd name="connsiteY3037" fmla="*/ 313497 h 1410007"/>
                <a:gd name="connsiteX3038" fmla="*/ 1298428 w 1433520"/>
                <a:gd name="connsiteY3038" fmla="*/ 313497 h 1410007"/>
                <a:gd name="connsiteX3039" fmla="*/ 1303766 w 1433520"/>
                <a:gd name="connsiteY3039" fmla="*/ 313497 h 1410007"/>
                <a:gd name="connsiteX3040" fmla="*/ 1309103 w 1433520"/>
                <a:gd name="connsiteY3040" fmla="*/ 308160 h 1410007"/>
                <a:gd name="connsiteX3041" fmla="*/ 1309103 w 1433520"/>
                <a:gd name="connsiteY3041" fmla="*/ 307815 h 1410007"/>
                <a:gd name="connsiteX3042" fmla="*/ 1306865 w 1433520"/>
                <a:gd name="connsiteY3042" fmla="*/ 310054 h 1410007"/>
                <a:gd name="connsiteX3043" fmla="*/ 1304282 w 1433520"/>
                <a:gd name="connsiteY3043" fmla="*/ 312636 h 1410007"/>
                <a:gd name="connsiteX3044" fmla="*/ 1304928 w 1433520"/>
                <a:gd name="connsiteY3044" fmla="*/ 310054 h 1410007"/>
                <a:gd name="connsiteX3045" fmla="*/ 1306160 w 1433520"/>
                <a:gd name="connsiteY3045" fmla="*/ 309349 h 1410007"/>
                <a:gd name="connsiteX3046" fmla="*/ 1306865 w 1433520"/>
                <a:gd name="connsiteY3046" fmla="*/ 308117 h 1410007"/>
                <a:gd name="connsiteX3047" fmla="*/ 1308296 w 1433520"/>
                <a:gd name="connsiteY3047" fmla="*/ 307759 h 1410007"/>
                <a:gd name="connsiteX3048" fmla="*/ 1309103 w 1433520"/>
                <a:gd name="connsiteY3048" fmla="*/ 307557 h 1410007"/>
                <a:gd name="connsiteX3049" fmla="*/ 1309103 w 1433520"/>
                <a:gd name="connsiteY3049" fmla="*/ 307493 h 1410007"/>
                <a:gd name="connsiteX3050" fmla="*/ 1309103 w 1433520"/>
                <a:gd name="connsiteY3050" fmla="*/ 302823 h 1410007"/>
                <a:gd name="connsiteX3051" fmla="*/ 1309103 w 1433520"/>
                <a:gd name="connsiteY3051" fmla="*/ 297485 h 1410007"/>
                <a:gd name="connsiteX3052" fmla="*/ 1313193 w 1433520"/>
                <a:gd name="connsiteY3052" fmla="*/ 299823 h 1410007"/>
                <a:gd name="connsiteX3053" fmla="*/ 1312734 w 1433520"/>
                <a:gd name="connsiteY3053" fmla="*/ 299019 h 1410007"/>
                <a:gd name="connsiteX3054" fmla="*/ 1313967 w 1433520"/>
                <a:gd name="connsiteY3054" fmla="*/ 299724 h 1410007"/>
                <a:gd name="connsiteX3055" fmla="*/ 1314612 w 1433520"/>
                <a:gd name="connsiteY3055" fmla="*/ 302306 h 1410007"/>
                <a:gd name="connsiteX3056" fmla="*/ 1314076 w 1433520"/>
                <a:gd name="connsiteY3056" fmla="*/ 301369 h 1410007"/>
                <a:gd name="connsiteX3057" fmla="*/ 1314440 w 1433520"/>
                <a:gd name="connsiteY3057" fmla="*/ 302823 h 1410007"/>
                <a:gd name="connsiteX3058" fmla="*/ 1314440 w 1433520"/>
                <a:gd name="connsiteY3058" fmla="*/ 308160 h 1410007"/>
                <a:gd name="connsiteX3059" fmla="*/ 1319777 w 1433520"/>
                <a:gd name="connsiteY3059" fmla="*/ 308160 h 1410007"/>
                <a:gd name="connsiteX3060" fmla="*/ 1319777 w 1433520"/>
                <a:gd name="connsiteY3060" fmla="*/ 308827 h 1410007"/>
                <a:gd name="connsiteX3061" fmla="*/ 1319777 w 1433520"/>
                <a:gd name="connsiteY3061" fmla="*/ 312636 h 1410007"/>
                <a:gd name="connsiteX3062" fmla="*/ 1319777 w 1433520"/>
                <a:gd name="connsiteY3062" fmla="*/ 313497 h 1410007"/>
                <a:gd name="connsiteX3063" fmla="*/ 1319777 w 1433520"/>
                <a:gd name="connsiteY3063" fmla="*/ 315219 h 1410007"/>
                <a:gd name="connsiteX3064" fmla="*/ 1319777 w 1433520"/>
                <a:gd name="connsiteY3064" fmla="*/ 317801 h 1410007"/>
                <a:gd name="connsiteX3065" fmla="*/ 1319777 w 1433520"/>
                <a:gd name="connsiteY3065" fmla="*/ 322966 h 1410007"/>
                <a:gd name="connsiteX3066" fmla="*/ 1316127 w 1433520"/>
                <a:gd name="connsiteY3066" fmla="*/ 322966 h 1410007"/>
                <a:gd name="connsiteX3067" fmla="*/ 1314440 w 1433520"/>
                <a:gd name="connsiteY3067" fmla="*/ 324171 h 1410007"/>
                <a:gd name="connsiteX3068" fmla="*/ 1314440 w 1433520"/>
                <a:gd name="connsiteY3068" fmla="*/ 326840 h 1410007"/>
                <a:gd name="connsiteX3069" fmla="*/ 1314440 w 1433520"/>
                <a:gd name="connsiteY3069" fmla="*/ 327968 h 1410007"/>
                <a:gd name="connsiteX3070" fmla="*/ 1314456 w 1433520"/>
                <a:gd name="connsiteY3070" fmla="*/ 327968 h 1410007"/>
                <a:gd name="connsiteX3071" fmla="*/ 1314440 w 1433520"/>
                <a:gd name="connsiteY3071" fmla="*/ 328041 h 1410007"/>
                <a:gd name="connsiteX3072" fmla="*/ 1314440 w 1433520"/>
                <a:gd name="connsiteY3072" fmla="*/ 328131 h 1410007"/>
                <a:gd name="connsiteX3073" fmla="*/ 1314612 w 1433520"/>
                <a:gd name="connsiteY3073" fmla="*/ 328131 h 1410007"/>
                <a:gd name="connsiteX3074" fmla="*/ 1314440 w 1433520"/>
                <a:gd name="connsiteY3074" fmla="*/ 328390 h 1410007"/>
                <a:gd name="connsiteX3075" fmla="*/ 1314440 w 1433520"/>
                <a:gd name="connsiteY3075" fmla="*/ 329508 h 1410007"/>
                <a:gd name="connsiteX3076" fmla="*/ 1314021 w 1433520"/>
                <a:gd name="connsiteY3076" fmla="*/ 329927 h 1410007"/>
                <a:gd name="connsiteX3077" fmla="*/ 1313811 w 1433520"/>
                <a:gd name="connsiteY3077" fmla="*/ 330873 h 1410007"/>
                <a:gd name="connsiteX3078" fmla="*/ 1313363 w 1433520"/>
                <a:gd name="connsiteY3078" fmla="*/ 330585 h 1410007"/>
                <a:gd name="connsiteX3079" fmla="*/ 1312203 w 1433520"/>
                <a:gd name="connsiteY3079" fmla="*/ 331746 h 1410007"/>
                <a:gd name="connsiteX3080" fmla="*/ 1309447 w 1433520"/>
                <a:gd name="connsiteY3080" fmla="*/ 335879 h 1410007"/>
                <a:gd name="connsiteX3081" fmla="*/ 1309447 w 1433520"/>
                <a:gd name="connsiteY3081" fmla="*/ 334501 h 1410007"/>
                <a:gd name="connsiteX3082" fmla="*/ 1309103 w 1433520"/>
                <a:gd name="connsiteY3082" fmla="*/ 334846 h 1410007"/>
                <a:gd name="connsiteX3083" fmla="*/ 1298428 w 1433520"/>
                <a:gd name="connsiteY3083" fmla="*/ 334846 h 1410007"/>
                <a:gd name="connsiteX3084" fmla="*/ 1293091 w 1433520"/>
                <a:gd name="connsiteY3084" fmla="*/ 340183 h 1410007"/>
                <a:gd name="connsiteX3085" fmla="*/ 1287754 w 1433520"/>
                <a:gd name="connsiteY3085" fmla="*/ 340183 h 1410007"/>
                <a:gd name="connsiteX3086" fmla="*/ 1288421 w 1433520"/>
                <a:gd name="connsiteY3086" fmla="*/ 344853 h 1410007"/>
                <a:gd name="connsiteX3087" fmla="*/ 1288787 w 1433520"/>
                <a:gd name="connsiteY3087" fmla="*/ 344905 h 1410007"/>
                <a:gd name="connsiteX3088" fmla="*/ 1288787 w 1433520"/>
                <a:gd name="connsiteY3088" fmla="*/ 343627 h 1410007"/>
                <a:gd name="connsiteX3089" fmla="*/ 1288787 w 1433520"/>
                <a:gd name="connsiteY3089" fmla="*/ 341690 h 1410007"/>
                <a:gd name="connsiteX3090" fmla="*/ 1288787 w 1433520"/>
                <a:gd name="connsiteY3090" fmla="*/ 341044 h 1410007"/>
                <a:gd name="connsiteX3091" fmla="*/ 1289350 w 1433520"/>
                <a:gd name="connsiteY3091" fmla="*/ 344985 h 1410007"/>
                <a:gd name="connsiteX3092" fmla="*/ 1293091 w 1433520"/>
                <a:gd name="connsiteY3092" fmla="*/ 345520 h 1410007"/>
                <a:gd name="connsiteX3093" fmla="*/ 1293091 w 1433520"/>
                <a:gd name="connsiteY3093" fmla="*/ 346086 h 1410007"/>
                <a:gd name="connsiteX3094" fmla="*/ 1293952 w 1433520"/>
                <a:gd name="connsiteY3094" fmla="*/ 346209 h 1410007"/>
                <a:gd name="connsiteX3095" fmla="*/ 1293091 w 1433520"/>
                <a:gd name="connsiteY3095" fmla="*/ 346209 h 1410007"/>
                <a:gd name="connsiteX3096" fmla="*/ 1293091 w 1433520"/>
                <a:gd name="connsiteY3096" fmla="*/ 350190 h 1410007"/>
                <a:gd name="connsiteX3097" fmla="*/ 1293091 w 1433520"/>
                <a:gd name="connsiteY3097" fmla="*/ 350857 h 1410007"/>
                <a:gd name="connsiteX3098" fmla="*/ 1298428 w 1433520"/>
                <a:gd name="connsiteY3098" fmla="*/ 350857 h 1410007"/>
                <a:gd name="connsiteX3099" fmla="*/ 1298428 w 1433520"/>
                <a:gd name="connsiteY3099" fmla="*/ 361531 h 1410007"/>
                <a:gd name="connsiteX3100" fmla="*/ 1298428 w 1433520"/>
                <a:gd name="connsiteY3100" fmla="*/ 366869 h 1410007"/>
                <a:gd name="connsiteX3101" fmla="*/ 1295991 w 1433520"/>
                <a:gd name="connsiteY3101" fmla="*/ 371743 h 1410007"/>
                <a:gd name="connsiteX3102" fmla="*/ 1296733 w 1433520"/>
                <a:gd name="connsiteY3102" fmla="*/ 371637 h 1410007"/>
                <a:gd name="connsiteX3103" fmla="*/ 1299117 w 1433520"/>
                <a:gd name="connsiteY3103" fmla="*/ 366869 h 1410007"/>
                <a:gd name="connsiteX3104" fmla="*/ 1293952 w 1433520"/>
                <a:gd name="connsiteY3104" fmla="*/ 377199 h 1410007"/>
                <a:gd name="connsiteX3105" fmla="*/ 1293952 w 1433520"/>
                <a:gd name="connsiteY3105" fmla="*/ 375821 h 1410007"/>
                <a:gd name="connsiteX3106" fmla="*/ 1293091 w 1433520"/>
                <a:gd name="connsiteY3106" fmla="*/ 377543 h 1410007"/>
                <a:gd name="connsiteX3107" fmla="*/ 1293091 w 1433520"/>
                <a:gd name="connsiteY3107" fmla="*/ 378210 h 1410007"/>
                <a:gd name="connsiteX3108" fmla="*/ 1293091 w 1433520"/>
                <a:gd name="connsiteY3108" fmla="*/ 381749 h 1410007"/>
                <a:gd name="connsiteX3109" fmla="*/ 1293307 w 1433520"/>
                <a:gd name="connsiteY3109" fmla="*/ 381718 h 1410007"/>
                <a:gd name="connsiteX3110" fmla="*/ 1293952 w 1433520"/>
                <a:gd name="connsiteY3110" fmla="*/ 377199 h 1410007"/>
                <a:gd name="connsiteX3111" fmla="*/ 1293952 w 1433520"/>
                <a:gd name="connsiteY3111" fmla="*/ 377845 h 1410007"/>
                <a:gd name="connsiteX3112" fmla="*/ 1293952 w 1433520"/>
                <a:gd name="connsiteY3112" fmla="*/ 379782 h 1410007"/>
                <a:gd name="connsiteX3113" fmla="*/ 1293952 w 1433520"/>
                <a:gd name="connsiteY3113" fmla="*/ 382364 h 1410007"/>
                <a:gd name="connsiteX3114" fmla="*/ 1293091 w 1433520"/>
                <a:gd name="connsiteY3114" fmla="*/ 382364 h 1410007"/>
                <a:gd name="connsiteX3115" fmla="*/ 1293091 w 1433520"/>
                <a:gd name="connsiteY3115" fmla="*/ 382880 h 1410007"/>
                <a:gd name="connsiteX3116" fmla="*/ 1290595 w 1433520"/>
                <a:gd name="connsiteY3116" fmla="*/ 382880 h 1410007"/>
                <a:gd name="connsiteX3117" fmla="*/ 1291371 w 1433520"/>
                <a:gd name="connsiteY3117" fmla="*/ 383656 h 1410007"/>
                <a:gd name="connsiteX3118" fmla="*/ 1290079 w 1433520"/>
                <a:gd name="connsiteY3118" fmla="*/ 384948 h 1410007"/>
                <a:gd name="connsiteX3119" fmla="*/ 1288787 w 1433520"/>
                <a:gd name="connsiteY3119" fmla="*/ 383656 h 1410007"/>
                <a:gd name="connsiteX3120" fmla="*/ 1289563 w 1433520"/>
                <a:gd name="connsiteY3120" fmla="*/ 382880 h 1410007"/>
                <a:gd name="connsiteX3121" fmla="*/ 1287754 w 1433520"/>
                <a:gd name="connsiteY3121" fmla="*/ 382880 h 1410007"/>
                <a:gd name="connsiteX3122" fmla="*/ 1287237 w 1433520"/>
                <a:gd name="connsiteY3122" fmla="*/ 382880 h 1410007"/>
                <a:gd name="connsiteX3123" fmla="*/ 1288787 w 1433520"/>
                <a:gd name="connsiteY3123" fmla="*/ 383656 h 1410007"/>
                <a:gd name="connsiteX3124" fmla="*/ 1286205 w 1433520"/>
                <a:gd name="connsiteY3124" fmla="*/ 384948 h 1410007"/>
                <a:gd name="connsiteX3125" fmla="*/ 1283622 w 1433520"/>
                <a:gd name="connsiteY3125" fmla="*/ 383656 h 1410007"/>
                <a:gd name="connsiteX3126" fmla="*/ 1285174 w 1433520"/>
                <a:gd name="connsiteY3126" fmla="*/ 382880 h 1410007"/>
                <a:gd name="connsiteX3127" fmla="*/ 1282417 w 1433520"/>
                <a:gd name="connsiteY3127" fmla="*/ 382880 h 1410007"/>
                <a:gd name="connsiteX3128" fmla="*/ 1277080 w 1433520"/>
                <a:gd name="connsiteY3128" fmla="*/ 377543 h 1410007"/>
                <a:gd name="connsiteX3129" fmla="*/ 1274411 w 1433520"/>
                <a:gd name="connsiteY3129" fmla="*/ 372206 h 1410007"/>
                <a:gd name="connsiteX3130" fmla="*/ 1274325 w 1433520"/>
                <a:gd name="connsiteY3130" fmla="*/ 372034 h 1410007"/>
                <a:gd name="connsiteX3131" fmla="*/ 1273292 w 1433520"/>
                <a:gd name="connsiteY3131" fmla="*/ 372034 h 1410007"/>
                <a:gd name="connsiteX3132" fmla="*/ 1273292 w 1433520"/>
                <a:gd name="connsiteY3132" fmla="*/ 369968 h 1410007"/>
                <a:gd name="connsiteX3133" fmla="*/ 1271743 w 1433520"/>
                <a:gd name="connsiteY3133" fmla="*/ 366869 h 1410007"/>
                <a:gd name="connsiteX3134" fmla="*/ 1266405 w 1433520"/>
                <a:gd name="connsiteY3134" fmla="*/ 366869 h 1410007"/>
                <a:gd name="connsiteX3135" fmla="*/ 1266405 w 1433520"/>
                <a:gd name="connsiteY3135" fmla="*/ 361531 h 1410007"/>
                <a:gd name="connsiteX3136" fmla="*/ 1264340 w 1433520"/>
                <a:gd name="connsiteY3136" fmla="*/ 357917 h 1410007"/>
                <a:gd name="connsiteX3137" fmla="*/ 1263134 w 1433520"/>
                <a:gd name="connsiteY3137" fmla="*/ 356711 h 1410007"/>
                <a:gd name="connsiteX3138" fmla="*/ 1262637 w 1433520"/>
                <a:gd name="connsiteY3138" fmla="*/ 356587 h 1410007"/>
                <a:gd name="connsiteX3139" fmla="*/ 1260962 w 1433520"/>
                <a:gd name="connsiteY3139" fmla="*/ 356830 h 1410007"/>
                <a:gd name="connsiteX3140" fmla="*/ 1262963 w 1433520"/>
                <a:gd name="connsiteY3140" fmla="*/ 357831 h 1410007"/>
                <a:gd name="connsiteX3141" fmla="*/ 1260380 w 1433520"/>
                <a:gd name="connsiteY3141" fmla="*/ 359123 h 1410007"/>
                <a:gd name="connsiteX3142" fmla="*/ 1257797 w 1433520"/>
                <a:gd name="connsiteY3142" fmla="*/ 357831 h 1410007"/>
                <a:gd name="connsiteX3143" fmla="*/ 1259321 w 1433520"/>
                <a:gd name="connsiteY3143" fmla="*/ 357069 h 1410007"/>
                <a:gd name="connsiteX3144" fmla="*/ 1257632 w 1433520"/>
                <a:gd name="connsiteY3144" fmla="*/ 357315 h 1410007"/>
                <a:gd name="connsiteX3145" fmla="*/ 1256830 w 1433520"/>
                <a:gd name="connsiteY3145" fmla="*/ 361058 h 1410007"/>
                <a:gd name="connsiteX3146" fmla="*/ 1252458 w 1433520"/>
                <a:gd name="connsiteY3146" fmla="*/ 361475 h 1410007"/>
                <a:gd name="connsiteX3147" fmla="*/ 1251768 w 1433520"/>
                <a:gd name="connsiteY3147" fmla="*/ 363022 h 1410007"/>
                <a:gd name="connsiteX3148" fmla="*/ 1250394 w 1433520"/>
                <a:gd name="connsiteY3148" fmla="*/ 366869 h 1410007"/>
                <a:gd name="connsiteX3149" fmla="*/ 1250394 w 1433520"/>
                <a:gd name="connsiteY3149" fmla="*/ 377543 h 1410007"/>
                <a:gd name="connsiteX3150" fmla="*/ 1250092 w 1433520"/>
                <a:gd name="connsiteY3150" fmla="*/ 378450 h 1410007"/>
                <a:gd name="connsiteX3151" fmla="*/ 1251342 w 1433520"/>
                <a:gd name="connsiteY3151" fmla="*/ 377199 h 1410007"/>
                <a:gd name="connsiteX3152" fmla="*/ 1252634 w 1433520"/>
                <a:gd name="connsiteY3152" fmla="*/ 378491 h 1410007"/>
                <a:gd name="connsiteX3153" fmla="*/ 1251342 w 1433520"/>
                <a:gd name="connsiteY3153" fmla="*/ 379783 h 1410007"/>
                <a:gd name="connsiteX3154" fmla="*/ 1250071 w 1433520"/>
                <a:gd name="connsiteY3154" fmla="*/ 378512 h 1410007"/>
                <a:gd name="connsiteX3155" fmla="*/ 1249029 w 1433520"/>
                <a:gd name="connsiteY3155" fmla="*/ 381637 h 1410007"/>
                <a:gd name="connsiteX3156" fmla="*/ 1249543 w 1433520"/>
                <a:gd name="connsiteY3156" fmla="*/ 382437 h 1410007"/>
                <a:gd name="connsiteX3157" fmla="*/ 1250050 w 1433520"/>
                <a:gd name="connsiteY3157" fmla="*/ 382364 h 1410007"/>
                <a:gd name="connsiteX3158" fmla="*/ 1249573 w 1433520"/>
                <a:gd name="connsiteY3158" fmla="*/ 382483 h 1410007"/>
                <a:gd name="connsiteX3159" fmla="*/ 1250050 w 1433520"/>
                <a:gd name="connsiteY3159" fmla="*/ 383225 h 1410007"/>
                <a:gd name="connsiteX3160" fmla="*/ 1248409 w 1433520"/>
                <a:gd name="connsiteY3160" fmla="*/ 383499 h 1410007"/>
                <a:gd name="connsiteX3161" fmla="*/ 1247300 w 1433520"/>
                <a:gd name="connsiteY3161" fmla="*/ 386825 h 1410007"/>
                <a:gd name="connsiteX3162" fmla="*/ 1245057 w 1433520"/>
                <a:gd name="connsiteY3162" fmla="*/ 394676 h 1410007"/>
                <a:gd name="connsiteX3163" fmla="*/ 1245057 w 1433520"/>
                <a:gd name="connsiteY3163" fmla="*/ 396223 h 1410007"/>
                <a:gd name="connsiteX3164" fmla="*/ 1245057 w 1433520"/>
                <a:gd name="connsiteY3164" fmla="*/ 398892 h 1410007"/>
                <a:gd name="connsiteX3165" fmla="*/ 1247011 w 1433520"/>
                <a:gd name="connsiteY3165" fmla="*/ 400846 h 1410007"/>
                <a:gd name="connsiteX3166" fmla="*/ 1247313 w 1433520"/>
                <a:gd name="connsiteY3166" fmla="*/ 400922 h 1410007"/>
                <a:gd name="connsiteX3167" fmla="*/ 1247397 w 1433520"/>
                <a:gd name="connsiteY3167" fmla="*/ 401069 h 1410007"/>
                <a:gd name="connsiteX3168" fmla="*/ 1247468 w 1433520"/>
                <a:gd name="connsiteY3168" fmla="*/ 401087 h 1410007"/>
                <a:gd name="connsiteX3169" fmla="*/ 1247755 w 1433520"/>
                <a:gd name="connsiteY3169" fmla="*/ 401590 h 1410007"/>
                <a:gd name="connsiteX3170" fmla="*/ 1250394 w 1433520"/>
                <a:gd name="connsiteY3170" fmla="*/ 404229 h 1410007"/>
                <a:gd name="connsiteX3171" fmla="*/ 1250394 w 1433520"/>
                <a:gd name="connsiteY3171" fmla="*/ 409566 h 1410007"/>
                <a:gd name="connsiteX3172" fmla="*/ 1250394 w 1433520"/>
                <a:gd name="connsiteY3172" fmla="*/ 414903 h 1410007"/>
                <a:gd name="connsiteX3173" fmla="*/ 1250394 w 1433520"/>
                <a:gd name="connsiteY3173" fmla="*/ 420240 h 1410007"/>
                <a:gd name="connsiteX3174" fmla="*/ 1250394 w 1433520"/>
                <a:gd name="connsiteY3174" fmla="*/ 425577 h 1410007"/>
                <a:gd name="connsiteX3175" fmla="*/ 1250537 w 1433520"/>
                <a:gd name="connsiteY3175" fmla="*/ 426101 h 1410007"/>
                <a:gd name="connsiteX3176" fmla="*/ 1250700 w 1433520"/>
                <a:gd name="connsiteY3176" fmla="*/ 426699 h 1410007"/>
                <a:gd name="connsiteX3177" fmla="*/ 1253924 w 1433520"/>
                <a:gd name="connsiteY3177" fmla="*/ 428849 h 1410007"/>
                <a:gd name="connsiteX3178" fmla="*/ 1257798 w 1433520"/>
                <a:gd name="connsiteY3178" fmla="*/ 431431 h 1410007"/>
                <a:gd name="connsiteX3179" fmla="*/ 1257798 w 1433520"/>
                <a:gd name="connsiteY3179" fmla="*/ 436596 h 1410007"/>
                <a:gd name="connsiteX3180" fmla="*/ 1257798 w 1433520"/>
                <a:gd name="connsiteY3180" fmla="*/ 441761 h 1410007"/>
                <a:gd name="connsiteX3181" fmla="*/ 1253924 w 1433520"/>
                <a:gd name="connsiteY3181" fmla="*/ 441761 h 1410007"/>
                <a:gd name="connsiteX3182" fmla="*/ 1250394 w 1433520"/>
                <a:gd name="connsiteY3182" fmla="*/ 441761 h 1410007"/>
                <a:gd name="connsiteX3183" fmla="*/ 1250394 w 1433520"/>
                <a:gd name="connsiteY3183" fmla="*/ 444258 h 1410007"/>
                <a:gd name="connsiteX3184" fmla="*/ 1250394 w 1433520"/>
                <a:gd name="connsiteY3184" fmla="*/ 446926 h 1410007"/>
                <a:gd name="connsiteX3185" fmla="*/ 1247725 w 1433520"/>
                <a:gd name="connsiteY3185" fmla="*/ 444925 h 1410007"/>
                <a:gd name="connsiteX3186" fmla="*/ 1247553 w 1433520"/>
                <a:gd name="connsiteY3186" fmla="*/ 445054 h 1410007"/>
                <a:gd name="connsiteX3187" fmla="*/ 1250050 w 1433520"/>
                <a:gd name="connsiteY3187" fmla="*/ 446926 h 1410007"/>
                <a:gd name="connsiteX3188" fmla="*/ 1245057 w 1433520"/>
                <a:gd name="connsiteY3188" fmla="*/ 446926 h 1410007"/>
                <a:gd name="connsiteX3189" fmla="*/ 1244885 w 1433520"/>
                <a:gd name="connsiteY3189" fmla="*/ 446926 h 1410007"/>
                <a:gd name="connsiteX3190" fmla="*/ 1239720 w 1433520"/>
                <a:gd name="connsiteY3190" fmla="*/ 446926 h 1410007"/>
                <a:gd name="connsiteX3191" fmla="*/ 1234555 w 1433520"/>
                <a:gd name="connsiteY3191" fmla="*/ 446926 h 1410007"/>
                <a:gd name="connsiteX3192" fmla="*/ 1234555 w 1433520"/>
                <a:gd name="connsiteY3192" fmla="*/ 441761 h 1410007"/>
                <a:gd name="connsiteX3193" fmla="*/ 1239074 w 1433520"/>
                <a:gd name="connsiteY3193" fmla="*/ 444343 h 1410007"/>
                <a:gd name="connsiteX3194" fmla="*/ 1239052 w 1433520"/>
                <a:gd name="connsiteY3194" fmla="*/ 444258 h 1410007"/>
                <a:gd name="connsiteX3195" fmla="*/ 1234400 w 1433520"/>
                <a:gd name="connsiteY3195" fmla="*/ 441599 h 1410007"/>
                <a:gd name="connsiteX3196" fmla="*/ 1234382 w 1433520"/>
                <a:gd name="connsiteY3196" fmla="*/ 441589 h 1410007"/>
                <a:gd name="connsiteX3197" fmla="*/ 1234382 w 1433520"/>
                <a:gd name="connsiteY3197" fmla="*/ 438920 h 1410007"/>
                <a:gd name="connsiteX3198" fmla="*/ 1234382 w 1433520"/>
                <a:gd name="connsiteY3198" fmla="*/ 436426 h 1410007"/>
                <a:gd name="connsiteX3199" fmla="*/ 1231819 w 1433520"/>
                <a:gd name="connsiteY3199" fmla="*/ 435786 h 1410007"/>
                <a:gd name="connsiteX3200" fmla="*/ 1229236 w 1433520"/>
                <a:gd name="connsiteY3200" fmla="*/ 431266 h 1410007"/>
                <a:gd name="connsiteX3201" fmla="*/ 1229401 w 1433520"/>
                <a:gd name="connsiteY3201" fmla="*/ 431431 h 1410007"/>
                <a:gd name="connsiteX3202" fmla="*/ 1234382 w 1433520"/>
                <a:gd name="connsiteY3202" fmla="*/ 431431 h 1410007"/>
                <a:gd name="connsiteX3203" fmla="*/ 1234382 w 1433520"/>
                <a:gd name="connsiteY3203" fmla="*/ 431266 h 1410007"/>
                <a:gd name="connsiteX3204" fmla="*/ 1234382 w 1433520"/>
                <a:gd name="connsiteY3204" fmla="*/ 430915 h 1410007"/>
                <a:gd name="connsiteX3205" fmla="*/ 1229499 w 1433520"/>
                <a:gd name="connsiteY3205" fmla="*/ 430915 h 1410007"/>
                <a:gd name="connsiteX3206" fmla="*/ 1229236 w 1433520"/>
                <a:gd name="connsiteY3206" fmla="*/ 431265 h 1410007"/>
                <a:gd name="connsiteX3207" fmla="*/ 1229236 w 1433520"/>
                <a:gd name="connsiteY3207" fmla="*/ 430915 h 1410007"/>
                <a:gd name="connsiteX3208" fmla="*/ 1229045 w 1433520"/>
                <a:gd name="connsiteY3208" fmla="*/ 430915 h 1410007"/>
                <a:gd name="connsiteX3209" fmla="*/ 1229236 w 1433520"/>
                <a:gd name="connsiteY3209" fmla="*/ 430660 h 1410007"/>
                <a:gd name="connsiteX3210" fmla="*/ 1229236 w 1433520"/>
                <a:gd name="connsiteY3210" fmla="*/ 428684 h 1410007"/>
                <a:gd name="connsiteX3211" fmla="*/ 1229236 w 1433520"/>
                <a:gd name="connsiteY3211" fmla="*/ 428683 h 1410007"/>
                <a:gd name="connsiteX3212" fmla="*/ 1229236 w 1433520"/>
                <a:gd name="connsiteY3212" fmla="*/ 426101 h 1410007"/>
                <a:gd name="connsiteX3213" fmla="*/ 1229236 w 1433520"/>
                <a:gd name="connsiteY3213" fmla="*/ 426100 h 1410007"/>
                <a:gd name="connsiteX3214" fmla="*/ 1230946 w 1433520"/>
                <a:gd name="connsiteY3214" fmla="*/ 428380 h 1410007"/>
                <a:gd name="connsiteX3215" fmla="*/ 1231047 w 1433520"/>
                <a:gd name="connsiteY3215" fmla="*/ 428246 h 1410007"/>
                <a:gd name="connsiteX3216" fmla="*/ 1229045 w 1433520"/>
                <a:gd name="connsiteY3216" fmla="*/ 425577 h 1410007"/>
                <a:gd name="connsiteX3217" fmla="*/ 1229045 w 1433520"/>
                <a:gd name="connsiteY3217" fmla="*/ 420240 h 1410007"/>
                <a:gd name="connsiteX3218" fmla="*/ 1229045 w 1433520"/>
                <a:gd name="connsiteY3218" fmla="*/ 414903 h 1410007"/>
                <a:gd name="connsiteX3219" fmla="*/ 1229045 w 1433520"/>
                <a:gd name="connsiteY3219" fmla="*/ 409566 h 1410007"/>
                <a:gd name="connsiteX3220" fmla="*/ 1229045 w 1433520"/>
                <a:gd name="connsiteY3220" fmla="*/ 404229 h 1410007"/>
                <a:gd name="connsiteX3221" fmla="*/ 1229045 w 1433520"/>
                <a:gd name="connsiteY3221" fmla="*/ 398892 h 1410007"/>
                <a:gd name="connsiteX3222" fmla="*/ 1229045 w 1433520"/>
                <a:gd name="connsiteY3222" fmla="*/ 393554 h 1410007"/>
                <a:gd name="connsiteX3223" fmla="*/ 1229045 w 1433520"/>
                <a:gd name="connsiteY3223" fmla="*/ 388217 h 1410007"/>
                <a:gd name="connsiteX3224" fmla="*/ 1229045 w 1433520"/>
                <a:gd name="connsiteY3224" fmla="*/ 382880 h 1410007"/>
                <a:gd name="connsiteX3225" fmla="*/ 1229045 w 1433520"/>
                <a:gd name="connsiteY3225" fmla="*/ 377543 h 1410007"/>
                <a:gd name="connsiteX3226" fmla="*/ 1229045 w 1433520"/>
                <a:gd name="connsiteY3226" fmla="*/ 372206 h 1410007"/>
                <a:gd name="connsiteX3227" fmla="*/ 1230510 w 1433520"/>
                <a:gd name="connsiteY3227" fmla="*/ 372206 h 1410007"/>
                <a:gd name="connsiteX3228" fmla="*/ 1230682 w 1433520"/>
                <a:gd name="connsiteY3228" fmla="*/ 372034 h 1410007"/>
                <a:gd name="connsiteX3229" fmla="*/ 1230854 w 1433520"/>
                <a:gd name="connsiteY3229" fmla="*/ 372206 h 1410007"/>
                <a:gd name="connsiteX3230" fmla="*/ 1234382 w 1433520"/>
                <a:gd name="connsiteY3230" fmla="*/ 372206 h 1410007"/>
                <a:gd name="connsiteX3231" fmla="*/ 1234211 w 1433520"/>
                <a:gd name="connsiteY3231" fmla="*/ 372034 h 1410007"/>
                <a:gd name="connsiteX3232" fmla="*/ 1230682 w 1433520"/>
                <a:gd name="connsiteY3232" fmla="*/ 372034 h 1410007"/>
                <a:gd name="connsiteX3233" fmla="*/ 1229390 w 1433520"/>
                <a:gd name="connsiteY3233" fmla="*/ 372034 h 1410007"/>
                <a:gd name="connsiteX3234" fmla="*/ 1229390 w 1433520"/>
                <a:gd name="connsiteY3234" fmla="*/ 367515 h 1410007"/>
                <a:gd name="connsiteX3235" fmla="*/ 1229390 w 1433520"/>
                <a:gd name="connsiteY3235" fmla="*/ 367213 h 1410007"/>
                <a:gd name="connsiteX3236" fmla="*/ 1229045 w 1433520"/>
                <a:gd name="connsiteY3236" fmla="*/ 366869 h 1410007"/>
                <a:gd name="connsiteX3237" fmla="*/ 1229448 w 1433520"/>
                <a:gd name="connsiteY3237" fmla="*/ 366811 h 1410007"/>
                <a:gd name="connsiteX3238" fmla="*/ 1231973 w 1433520"/>
                <a:gd name="connsiteY3238" fmla="*/ 364287 h 1410007"/>
                <a:gd name="connsiteX3239" fmla="*/ 1234325 w 1433520"/>
                <a:gd name="connsiteY3239" fmla="*/ 361934 h 1410007"/>
                <a:gd name="connsiteX3240" fmla="*/ 1234382 w 1433520"/>
                <a:gd name="connsiteY3240" fmla="*/ 361531 h 1410007"/>
                <a:gd name="connsiteX3241" fmla="*/ 1229045 w 1433520"/>
                <a:gd name="connsiteY3241" fmla="*/ 356194 h 1410007"/>
                <a:gd name="connsiteX3242" fmla="*/ 1223708 w 1433520"/>
                <a:gd name="connsiteY3242" fmla="*/ 356194 h 1410007"/>
                <a:gd name="connsiteX3243" fmla="*/ 1218371 w 1433520"/>
                <a:gd name="connsiteY3243" fmla="*/ 361531 h 1410007"/>
                <a:gd name="connsiteX3244" fmla="*/ 1213034 w 1433520"/>
                <a:gd name="connsiteY3244" fmla="*/ 361531 h 1410007"/>
                <a:gd name="connsiteX3245" fmla="*/ 1207697 w 1433520"/>
                <a:gd name="connsiteY3245" fmla="*/ 361531 h 1410007"/>
                <a:gd name="connsiteX3246" fmla="*/ 1207029 w 1433520"/>
                <a:gd name="connsiteY3246" fmla="*/ 362199 h 1410007"/>
                <a:gd name="connsiteX3247" fmla="*/ 1203411 w 1433520"/>
                <a:gd name="connsiteY3247" fmla="*/ 365817 h 1410007"/>
                <a:gd name="connsiteX3248" fmla="*/ 1202876 w 1433520"/>
                <a:gd name="connsiteY3248" fmla="*/ 366352 h 1410007"/>
                <a:gd name="connsiteX3249" fmla="*/ 1203565 w 1433520"/>
                <a:gd name="connsiteY3249" fmla="*/ 366869 h 1410007"/>
                <a:gd name="connsiteX3250" fmla="*/ 1198400 w 1433520"/>
                <a:gd name="connsiteY3250" fmla="*/ 366869 h 1410007"/>
                <a:gd name="connsiteX3251" fmla="*/ 1200380 w 1433520"/>
                <a:gd name="connsiteY3251" fmla="*/ 365384 h 1410007"/>
                <a:gd name="connsiteX3252" fmla="*/ 1199691 w 1433520"/>
                <a:gd name="connsiteY3252" fmla="*/ 364867 h 1410007"/>
                <a:gd name="connsiteX3253" fmla="*/ 1197022 w 1433520"/>
                <a:gd name="connsiteY3253" fmla="*/ 366869 h 1410007"/>
                <a:gd name="connsiteX3254" fmla="*/ 1191685 w 1433520"/>
                <a:gd name="connsiteY3254" fmla="*/ 366869 h 1410007"/>
                <a:gd name="connsiteX3255" fmla="*/ 1189362 w 1433520"/>
                <a:gd name="connsiteY3255" fmla="*/ 366869 h 1410007"/>
                <a:gd name="connsiteX3256" fmla="*/ 1186348 w 1433520"/>
                <a:gd name="connsiteY3256" fmla="*/ 366869 h 1410007"/>
                <a:gd name="connsiteX3257" fmla="*/ 1181011 w 1433520"/>
                <a:gd name="connsiteY3257" fmla="*/ 366869 h 1410007"/>
                <a:gd name="connsiteX3258" fmla="*/ 1175674 w 1433520"/>
                <a:gd name="connsiteY3258" fmla="*/ 366869 h 1410007"/>
                <a:gd name="connsiteX3259" fmla="*/ 1175674 w 1433520"/>
                <a:gd name="connsiteY3259" fmla="*/ 361531 h 1410007"/>
                <a:gd name="connsiteX3260" fmla="*/ 1170336 w 1433520"/>
                <a:gd name="connsiteY3260" fmla="*/ 361531 h 1410007"/>
                <a:gd name="connsiteX3261" fmla="*/ 1170336 w 1433520"/>
                <a:gd name="connsiteY3261" fmla="*/ 356194 h 1410007"/>
                <a:gd name="connsiteX3262" fmla="*/ 1169992 w 1433520"/>
                <a:gd name="connsiteY3262" fmla="*/ 355592 h 1410007"/>
                <a:gd name="connsiteX3263" fmla="*/ 1169992 w 1433520"/>
                <a:gd name="connsiteY3263" fmla="*/ 356539 h 1410007"/>
                <a:gd name="connsiteX3264" fmla="*/ 1164827 w 1433520"/>
                <a:gd name="connsiteY3264" fmla="*/ 351374 h 1410007"/>
                <a:gd name="connsiteX3265" fmla="*/ 1167067 w 1433520"/>
                <a:gd name="connsiteY3265" fmla="*/ 351374 h 1410007"/>
                <a:gd name="connsiteX3266" fmla="*/ 1164999 w 1433520"/>
                <a:gd name="connsiteY3266" fmla="*/ 350857 h 1410007"/>
                <a:gd name="connsiteX3267" fmla="*/ 1164999 w 1433520"/>
                <a:gd name="connsiteY3267" fmla="*/ 345520 h 1410007"/>
                <a:gd name="connsiteX3268" fmla="*/ 1159662 w 1433520"/>
                <a:gd name="connsiteY3268" fmla="*/ 345520 h 1410007"/>
                <a:gd name="connsiteX3269" fmla="*/ 1159662 w 1433520"/>
                <a:gd name="connsiteY3269" fmla="*/ 340183 h 1410007"/>
                <a:gd name="connsiteX3270" fmla="*/ 1159662 w 1433520"/>
                <a:gd name="connsiteY3270" fmla="*/ 334846 h 1410007"/>
                <a:gd name="connsiteX3271" fmla="*/ 1159662 w 1433520"/>
                <a:gd name="connsiteY3271" fmla="*/ 329508 h 1410007"/>
                <a:gd name="connsiteX3272" fmla="*/ 1162072 w 1433520"/>
                <a:gd name="connsiteY3272" fmla="*/ 328131 h 1410007"/>
                <a:gd name="connsiteX3273" fmla="*/ 1159662 w 1433520"/>
                <a:gd name="connsiteY3273" fmla="*/ 328131 h 1410007"/>
                <a:gd name="connsiteX3274" fmla="*/ 1164827 w 1433520"/>
                <a:gd name="connsiteY3274" fmla="*/ 322966 h 1410007"/>
                <a:gd name="connsiteX3275" fmla="*/ 1164827 w 1433520"/>
                <a:gd name="connsiteY3275" fmla="*/ 323612 h 1410007"/>
                <a:gd name="connsiteX3276" fmla="*/ 1164827 w 1433520"/>
                <a:gd name="connsiteY3276" fmla="*/ 324860 h 1410007"/>
                <a:gd name="connsiteX3277" fmla="*/ 1164999 w 1433520"/>
                <a:gd name="connsiteY3277" fmla="*/ 324171 h 1410007"/>
                <a:gd name="connsiteX3278" fmla="*/ 1170336 w 1433520"/>
                <a:gd name="connsiteY3278" fmla="*/ 318834 h 1410007"/>
                <a:gd name="connsiteX3279" fmla="*/ 1175674 w 1433520"/>
                <a:gd name="connsiteY3279" fmla="*/ 313497 h 1410007"/>
                <a:gd name="connsiteX3280" fmla="*/ 1181011 w 1433520"/>
                <a:gd name="connsiteY3280" fmla="*/ 313497 h 1410007"/>
                <a:gd name="connsiteX3281" fmla="*/ 1191685 w 1433520"/>
                <a:gd name="connsiteY3281" fmla="*/ 308160 h 1410007"/>
                <a:gd name="connsiteX3282" fmla="*/ 1197022 w 1433520"/>
                <a:gd name="connsiteY3282" fmla="*/ 308160 h 1410007"/>
                <a:gd name="connsiteX3283" fmla="*/ 1197022 w 1433520"/>
                <a:gd name="connsiteY3283" fmla="*/ 313497 h 1410007"/>
                <a:gd name="connsiteX3284" fmla="*/ 1197022 w 1433520"/>
                <a:gd name="connsiteY3284" fmla="*/ 318834 h 1410007"/>
                <a:gd name="connsiteX3285" fmla="*/ 1202359 w 1433520"/>
                <a:gd name="connsiteY3285" fmla="*/ 324171 h 1410007"/>
                <a:gd name="connsiteX3286" fmla="*/ 1202359 w 1433520"/>
                <a:gd name="connsiteY3286" fmla="*/ 329508 h 1410007"/>
                <a:gd name="connsiteX3287" fmla="*/ 1203027 w 1433520"/>
                <a:gd name="connsiteY3287" fmla="*/ 331510 h 1410007"/>
                <a:gd name="connsiteX3288" fmla="*/ 1204204 w 1433520"/>
                <a:gd name="connsiteY3288" fmla="*/ 331005 h 1410007"/>
                <a:gd name="connsiteX3289" fmla="*/ 1203565 w 1433520"/>
                <a:gd name="connsiteY3289" fmla="*/ 328131 h 1410007"/>
                <a:gd name="connsiteX3290" fmla="*/ 1208730 w 1433520"/>
                <a:gd name="connsiteY3290" fmla="*/ 328131 h 1410007"/>
                <a:gd name="connsiteX3291" fmla="*/ 1204371 w 1433520"/>
                <a:gd name="connsiteY3291" fmla="*/ 330934 h 1410007"/>
                <a:gd name="connsiteX3292" fmla="*/ 1207697 w 1433520"/>
                <a:gd name="connsiteY3292" fmla="*/ 329508 h 1410007"/>
                <a:gd name="connsiteX3293" fmla="*/ 1207697 w 1433520"/>
                <a:gd name="connsiteY3293" fmla="*/ 334846 h 1410007"/>
                <a:gd name="connsiteX3294" fmla="*/ 1213034 w 1433520"/>
                <a:gd name="connsiteY3294" fmla="*/ 334846 h 1410007"/>
                <a:gd name="connsiteX3295" fmla="*/ 1213741 w 1433520"/>
                <a:gd name="connsiteY3295" fmla="*/ 334441 h 1410007"/>
                <a:gd name="connsiteX3296" fmla="*/ 1215115 w 1433520"/>
                <a:gd name="connsiteY3296" fmla="*/ 333656 h 1410007"/>
                <a:gd name="connsiteX3297" fmla="*/ 1218261 w 1433520"/>
                <a:gd name="connsiteY3297" fmla="*/ 328938 h 1410007"/>
                <a:gd name="connsiteX3298" fmla="*/ 1218906 w 1433520"/>
                <a:gd name="connsiteY3298" fmla="*/ 327969 h 1410007"/>
                <a:gd name="connsiteX3299" fmla="*/ 1218500 w 1433520"/>
                <a:gd name="connsiteY3299" fmla="*/ 330409 h 1410007"/>
                <a:gd name="connsiteX3300" fmla="*/ 1219038 w 1433520"/>
                <a:gd name="connsiteY3300" fmla="*/ 334178 h 1410007"/>
                <a:gd name="connsiteX3301" fmla="*/ 1219644 w 1433520"/>
                <a:gd name="connsiteY3301" fmla="*/ 334265 h 1410007"/>
                <a:gd name="connsiteX3302" fmla="*/ 1219060 w 1433520"/>
                <a:gd name="connsiteY3302" fmla="*/ 328131 h 1410007"/>
                <a:gd name="connsiteX3303" fmla="*/ 1219706 w 1433520"/>
                <a:gd name="connsiteY3303" fmla="*/ 329100 h 1410007"/>
                <a:gd name="connsiteX3304" fmla="*/ 1223518 w 1433520"/>
                <a:gd name="connsiteY3304" fmla="*/ 334818 h 1410007"/>
                <a:gd name="connsiteX3305" fmla="*/ 1223708 w 1433520"/>
                <a:gd name="connsiteY3305" fmla="*/ 334846 h 1410007"/>
                <a:gd name="connsiteX3306" fmla="*/ 1223708 w 1433520"/>
                <a:gd name="connsiteY3306" fmla="*/ 329508 h 1410007"/>
                <a:gd name="connsiteX3307" fmla="*/ 1229045 w 1433520"/>
                <a:gd name="connsiteY3307" fmla="*/ 329508 h 1410007"/>
                <a:gd name="connsiteX3308" fmla="*/ 1229483 w 1433520"/>
                <a:gd name="connsiteY3308" fmla="*/ 329508 h 1410007"/>
                <a:gd name="connsiteX3309" fmla="*/ 1229236 w 1433520"/>
                <a:gd name="connsiteY3309" fmla="*/ 329261 h 1410007"/>
                <a:gd name="connsiteX3310" fmla="*/ 1229237 w 1433520"/>
                <a:gd name="connsiteY3310" fmla="*/ 329260 h 1410007"/>
                <a:gd name="connsiteX3311" fmla="*/ 1229236 w 1433520"/>
                <a:gd name="connsiteY3311" fmla="*/ 329259 h 1410007"/>
                <a:gd name="connsiteX3312" fmla="*/ 1229240 w 1433520"/>
                <a:gd name="connsiteY3312" fmla="*/ 329257 h 1410007"/>
                <a:gd name="connsiteX3313" fmla="*/ 1230528 w 1433520"/>
                <a:gd name="connsiteY3313" fmla="*/ 327969 h 1410007"/>
                <a:gd name="connsiteX3314" fmla="*/ 1230958 w 1433520"/>
                <a:gd name="connsiteY3314" fmla="*/ 328399 h 1410007"/>
                <a:gd name="connsiteX3315" fmla="*/ 1231819 w 1433520"/>
                <a:gd name="connsiteY3315" fmla="*/ 327968 h 1410007"/>
                <a:gd name="connsiteX3316" fmla="*/ 1234210 w 1433520"/>
                <a:gd name="connsiteY3316" fmla="*/ 329163 h 1410007"/>
                <a:gd name="connsiteX3317" fmla="*/ 1231714 w 1433520"/>
                <a:gd name="connsiteY3317" fmla="*/ 324171 h 1410007"/>
                <a:gd name="connsiteX3318" fmla="*/ 1231286 w 1433520"/>
                <a:gd name="connsiteY3318" fmla="*/ 323316 h 1410007"/>
                <a:gd name="connsiteX3319" fmla="*/ 1230552 w 1433520"/>
                <a:gd name="connsiteY3319" fmla="*/ 323132 h 1410007"/>
                <a:gd name="connsiteX3320" fmla="*/ 1229390 w 1433520"/>
                <a:gd name="connsiteY3320" fmla="*/ 322966 h 1410007"/>
                <a:gd name="connsiteX3321" fmla="*/ 1229390 w 1433520"/>
                <a:gd name="connsiteY3321" fmla="*/ 322842 h 1410007"/>
                <a:gd name="connsiteX3322" fmla="*/ 1229236 w 1433520"/>
                <a:gd name="connsiteY3322" fmla="*/ 322803 h 1410007"/>
                <a:gd name="connsiteX3323" fmla="*/ 1229390 w 1433520"/>
                <a:gd name="connsiteY3323" fmla="*/ 322825 h 1410007"/>
                <a:gd name="connsiteX3324" fmla="*/ 1229390 w 1433520"/>
                <a:gd name="connsiteY3324" fmla="*/ 322320 h 1410007"/>
                <a:gd name="connsiteX3325" fmla="*/ 1229390 w 1433520"/>
                <a:gd name="connsiteY3325" fmla="*/ 319524 h 1410007"/>
                <a:gd name="connsiteX3326" fmla="*/ 1229236 w 1433520"/>
                <a:gd name="connsiteY3326" fmla="*/ 319216 h 1410007"/>
                <a:gd name="connsiteX3327" fmla="*/ 1229045 w 1433520"/>
                <a:gd name="connsiteY3327" fmla="*/ 318834 h 1410007"/>
                <a:gd name="connsiteX3328" fmla="*/ 1229045 w 1433520"/>
                <a:gd name="connsiteY3328" fmla="*/ 313497 h 1410007"/>
                <a:gd name="connsiteX3329" fmla="*/ 1229045 w 1433520"/>
                <a:gd name="connsiteY3329" fmla="*/ 308160 h 1410007"/>
                <a:gd name="connsiteX3330" fmla="*/ 1229849 w 1433520"/>
                <a:gd name="connsiteY3330" fmla="*/ 307356 h 1410007"/>
                <a:gd name="connsiteX3331" fmla="*/ 1229390 w 1433520"/>
                <a:gd name="connsiteY3331" fmla="*/ 307471 h 1410007"/>
                <a:gd name="connsiteX3332" fmla="*/ 1231973 w 1433520"/>
                <a:gd name="connsiteY3332" fmla="*/ 304889 h 1410007"/>
                <a:gd name="connsiteX3333" fmla="*/ 1234382 w 1433520"/>
                <a:gd name="connsiteY3333" fmla="*/ 302479 h 1410007"/>
                <a:gd name="connsiteX3334" fmla="*/ 1234382 w 1433520"/>
                <a:gd name="connsiteY3334" fmla="*/ 300154 h 1410007"/>
                <a:gd name="connsiteX3335" fmla="*/ 1234382 w 1433520"/>
                <a:gd name="connsiteY3335" fmla="*/ 297485 h 1410007"/>
                <a:gd name="connsiteX3336" fmla="*/ 1239720 w 1433520"/>
                <a:gd name="connsiteY3336" fmla="*/ 297485 h 1410007"/>
                <a:gd name="connsiteX3337" fmla="*/ 1239720 w 1433520"/>
                <a:gd name="connsiteY3337" fmla="*/ 292148 h 1410007"/>
                <a:gd name="connsiteX3338" fmla="*/ 1239720 w 1433520"/>
                <a:gd name="connsiteY3338" fmla="*/ 286811 h 1410007"/>
                <a:gd name="connsiteX3339" fmla="*/ 240353 w 1433520"/>
                <a:gd name="connsiteY3339" fmla="*/ 284901 h 1410007"/>
                <a:gd name="connsiteX3340" fmla="*/ 242936 w 1433520"/>
                <a:gd name="connsiteY3340" fmla="*/ 286838 h 1410007"/>
                <a:gd name="connsiteX3341" fmla="*/ 239063 w 1433520"/>
                <a:gd name="connsiteY3341" fmla="*/ 286838 h 1410007"/>
                <a:gd name="connsiteX3342" fmla="*/ 240165 w 1433520"/>
                <a:gd name="connsiteY3342" fmla="*/ 287940 h 1410007"/>
                <a:gd name="connsiteX3343" fmla="*/ 238874 w 1433520"/>
                <a:gd name="connsiteY3343" fmla="*/ 289231 h 1410007"/>
                <a:gd name="connsiteX3344" fmla="*/ 237771 w 1433520"/>
                <a:gd name="connsiteY3344" fmla="*/ 288128 h 1410007"/>
                <a:gd name="connsiteX3345" fmla="*/ 237771 w 1433520"/>
                <a:gd name="connsiteY3345" fmla="*/ 291358 h 1410007"/>
                <a:gd name="connsiteX3346" fmla="*/ 237771 w 1433520"/>
                <a:gd name="connsiteY3346" fmla="*/ 292003 h 1410007"/>
                <a:gd name="connsiteX3347" fmla="*/ 235188 w 1433520"/>
                <a:gd name="connsiteY3347" fmla="*/ 292003 h 1410007"/>
                <a:gd name="connsiteX3348" fmla="*/ 237771 w 1433520"/>
                <a:gd name="connsiteY3348" fmla="*/ 286838 h 1410007"/>
                <a:gd name="connsiteX3349" fmla="*/ 237771 w 1433520"/>
                <a:gd name="connsiteY3349" fmla="*/ 287752 h 1410007"/>
                <a:gd name="connsiteX3350" fmla="*/ 238685 w 1433520"/>
                <a:gd name="connsiteY3350" fmla="*/ 286838 h 1410007"/>
                <a:gd name="connsiteX3351" fmla="*/ 237771 w 1433520"/>
                <a:gd name="connsiteY3351" fmla="*/ 286838 h 1410007"/>
                <a:gd name="connsiteX3352" fmla="*/ 240353 w 1433520"/>
                <a:gd name="connsiteY3352" fmla="*/ 284901 h 1410007"/>
                <a:gd name="connsiteX3353" fmla="*/ 149991 w 1433520"/>
                <a:gd name="connsiteY3353" fmla="*/ 281984 h 1410007"/>
                <a:gd name="connsiteX3354" fmla="*/ 151602 w 1433520"/>
                <a:gd name="connsiteY3354" fmla="*/ 282521 h 1410007"/>
                <a:gd name="connsiteX3355" fmla="*/ 151518 w 1433520"/>
                <a:gd name="connsiteY3355" fmla="*/ 282130 h 1410007"/>
                <a:gd name="connsiteX3356" fmla="*/ 145104 w 1433520"/>
                <a:gd name="connsiteY3356" fmla="*/ 281519 h 1410007"/>
                <a:gd name="connsiteX3357" fmla="*/ 145132 w 1433520"/>
                <a:gd name="connsiteY3357" fmla="*/ 281719 h 1410007"/>
                <a:gd name="connsiteX3358" fmla="*/ 146992 w 1433520"/>
                <a:gd name="connsiteY3358" fmla="*/ 281983 h 1410007"/>
                <a:gd name="connsiteX3359" fmla="*/ 147656 w 1433520"/>
                <a:gd name="connsiteY3359" fmla="*/ 281762 h 1410007"/>
                <a:gd name="connsiteX3360" fmla="*/ 153779 w 1433520"/>
                <a:gd name="connsiteY3360" fmla="*/ 281484 h 1410007"/>
                <a:gd name="connsiteX3361" fmla="*/ 155071 w 1433520"/>
                <a:gd name="connsiteY3361" fmla="*/ 284067 h 1410007"/>
                <a:gd name="connsiteX3362" fmla="*/ 153779 w 1433520"/>
                <a:gd name="connsiteY3362" fmla="*/ 286649 h 1410007"/>
                <a:gd name="connsiteX3363" fmla="*/ 153779 w 1433520"/>
                <a:gd name="connsiteY3363" fmla="*/ 286650 h 1410007"/>
                <a:gd name="connsiteX3364" fmla="*/ 153778 w 1433520"/>
                <a:gd name="connsiteY3364" fmla="*/ 286649 h 1410007"/>
                <a:gd name="connsiteX3365" fmla="*/ 152487 w 1433520"/>
                <a:gd name="connsiteY3365" fmla="*/ 284067 h 1410007"/>
                <a:gd name="connsiteX3366" fmla="*/ 153779 w 1433520"/>
                <a:gd name="connsiteY3366" fmla="*/ 281484 h 1410007"/>
                <a:gd name="connsiteX3367" fmla="*/ 139574 w 1433520"/>
                <a:gd name="connsiteY3367" fmla="*/ 276319 h 1410007"/>
                <a:gd name="connsiteX3368" fmla="*/ 139709 w 1433520"/>
                <a:gd name="connsiteY3368" fmla="*/ 276319 h 1410007"/>
                <a:gd name="connsiteX3369" fmla="*/ 140866 w 1433520"/>
                <a:gd name="connsiteY3369" fmla="*/ 276319 h 1410007"/>
                <a:gd name="connsiteX3370" fmla="*/ 144739 w 1433520"/>
                <a:gd name="connsiteY3370" fmla="*/ 276319 h 1410007"/>
                <a:gd name="connsiteX3371" fmla="*/ 144739 w 1433520"/>
                <a:gd name="connsiteY3371" fmla="*/ 276965 h 1410007"/>
                <a:gd name="connsiteX3372" fmla="*/ 144739 w 1433520"/>
                <a:gd name="connsiteY3372" fmla="*/ 278978 h 1410007"/>
                <a:gd name="connsiteX3373" fmla="*/ 145099 w 1433520"/>
                <a:gd name="connsiteY3373" fmla="*/ 281484 h 1410007"/>
                <a:gd name="connsiteX3374" fmla="*/ 148490 w 1433520"/>
                <a:gd name="connsiteY3374" fmla="*/ 281484 h 1410007"/>
                <a:gd name="connsiteX3375" fmla="*/ 152487 w 1433520"/>
                <a:gd name="connsiteY3375" fmla="*/ 281484 h 1410007"/>
                <a:gd name="connsiteX3376" fmla="*/ 152487 w 1433520"/>
                <a:gd name="connsiteY3376" fmla="*/ 282130 h 1410007"/>
                <a:gd name="connsiteX3377" fmla="*/ 152487 w 1433520"/>
                <a:gd name="connsiteY3377" fmla="*/ 284067 h 1410007"/>
                <a:gd name="connsiteX3378" fmla="*/ 152487 w 1433520"/>
                <a:gd name="connsiteY3378" fmla="*/ 286649 h 1410007"/>
                <a:gd name="connsiteX3379" fmla="*/ 151704 w 1433520"/>
                <a:gd name="connsiteY3379" fmla="*/ 282995 h 1410007"/>
                <a:gd name="connsiteX3380" fmla="*/ 150043 w 1433520"/>
                <a:gd name="connsiteY3380" fmla="*/ 283549 h 1410007"/>
                <a:gd name="connsiteX3381" fmla="*/ 150555 w 1433520"/>
                <a:gd name="connsiteY3381" fmla="*/ 287118 h 1410007"/>
                <a:gd name="connsiteX3382" fmla="*/ 155978 w 1433520"/>
                <a:gd name="connsiteY3382" fmla="*/ 287118 h 1410007"/>
                <a:gd name="connsiteX3383" fmla="*/ 155978 w 1433520"/>
                <a:gd name="connsiteY3383" fmla="*/ 292518 h 1410007"/>
                <a:gd name="connsiteX3384" fmla="*/ 157788 w 1433520"/>
                <a:gd name="connsiteY3384" fmla="*/ 292969 h 1410007"/>
                <a:gd name="connsiteX3385" fmla="*/ 158546 w 1433520"/>
                <a:gd name="connsiteY3385" fmla="*/ 292211 h 1410007"/>
                <a:gd name="connsiteX3386" fmla="*/ 157713 w 1433520"/>
                <a:gd name="connsiteY3386" fmla="*/ 292003 h 1410007"/>
                <a:gd name="connsiteX3387" fmla="*/ 158755 w 1433520"/>
                <a:gd name="connsiteY3387" fmla="*/ 292003 h 1410007"/>
                <a:gd name="connsiteX3388" fmla="*/ 158944 w 1433520"/>
                <a:gd name="connsiteY3388" fmla="*/ 291814 h 1410007"/>
                <a:gd name="connsiteX3389" fmla="*/ 159133 w 1433520"/>
                <a:gd name="connsiteY3389" fmla="*/ 292003 h 1410007"/>
                <a:gd name="connsiteX3390" fmla="*/ 162693 w 1433520"/>
                <a:gd name="connsiteY3390" fmla="*/ 292003 h 1410007"/>
                <a:gd name="connsiteX3391" fmla="*/ 162878 w 1433520"/>
                <a:gd name="connsiteY3391" fmla="*/ 292003 h 1410007"/>
                <a:gd name="connsiteX3392" fmla="*/ 162878 w 1433520"/>
                <a:gd name="connsiteY3392" fmla="*/ 294586 h 1410007"/>
                <a:gd name="connsiteX3393" fmla="*/ 162878 w 1433520"/>
                <a:gd name="connsiteY3393" fmla="*/ 296979 h 1410007"/>
                <a:gd name="connsiteX3394" fmla="*/ 162878 w 1433520"/>
                <a:gd name="connsiteY3394" fmla="*/ 297168 h 1410007"/>
                <a:gd name="connsiteX3395" fmla="*/ 162770 w 1433520"/>
                <a:gd name="connsiteY3395" fmla="*/ 296979 h 1410007"/>
                <a:gd name="connsiteX3396" fmla="*/ 162693 w 1433520"/>
                <a:gd name="connsiteY3396" fmla="*/ 296844 h 1410007"/>
                <a:gd name="connsiteX3397" fmla="*/ 160295 w 1433520"/>
                <a:gd name="connsiteY3397" fmla="*/ 292649 h 1410007"/>
                <a:gd name="connsiteX3398" fmla="*/ 159607 w 1433520"/>
                <a:gd name="connsiteY3398" fmla="*/ 292477 h 1410007"/>
                <a:gd name="connsiteX3399" fmla="*/ 160236 w 1433520"/>
                <a:gd name="connsiteY3399" fmla="*/ 293105 h 1410007"/>
                <a:gd name="connsiteX3400" fmla="*/ 159221 w 1433520"/>
                <a:gd name="connsiteY3400" fmla="*/ 294119 h 1410007"/>
                <a:gd name="connsiteX3401" fmla="*/ 161401 w 1433520"/>
                <a:gd name="connsiteY3401" fmla="*/ 297918 h 1410007"/>
                <a:gd name="connsiteX3402" fmla="*/ 163045 w 1433520"/>
                <a:gd name="connsiteY3402" fmla="*/ 297918 h 1410007"/>
                <a:gd name="connsiteX3403" fmla="*/ 163984 w 1433520"/>
                <a:gd name="connsiteY3403" fmla="*/ 296979 h 1410007"/>
                <a:gd name="connsiteX3404" fmla="*/ 164922 w 1433520"/>
                <a:gd name="connsiteY3404" fmla="*/ 297918 h 1410007"/>
                <a:gd name="connsiteX3405" fmla="*/ 166825 w 1433520"/>
                <a:gd name="connsiteY3405" fmla="*/ 297918 h 1410007"/>
                <a:gd name="connsiteX3406" fmla="*/ 172248 w 1433520"/>
                <a:gd name="connsiteY3406" fmla="*/ 303317 h 1410007"/>
                <a:gd name="connsiteX3407" fmla="*/ 177671 w 1433520"/>
                <a:gd name="connsiteY3407" fmla="*/ 303317 h 1410007"/>
                <a:gd name="connsiteX3408" fmla="*/ 177671 w 1433520"/>
                <a:gd name="connsiteY3408" fmla="*/ 308717 h 1410007"/>
                <a:gd name="connsiteX3409" fmla="*/ 177671 w 1433520"/>
                <a:gd name="connsiteY3409" fmla="*/ 314117 h 1410007"/>
                <a:gd name="connsiteX3410" fmla="*/ 183094 w 1433520"/>
                <a:gd name="connsiteY3410" fmla="*/ 319516 h 1410007"/>
                <a:gd name="connsiteX3411" fmla="*/ 188517 w 1433520"/>
                <a:gd name="connsiteY3411" fmla="*/ 324916 h 1410007"/>
                <a:gd name="connsiteX3412" fmla="*/ 189964 w 1433520"/>
                <a:gd name="connsiteY3412" fmla="*/ 324916 h 1410007"/>
                <a:gd name="connsiteX3413" fmla="*/ 188703 w 1433520"/>
                <a:gd name="connsiteY3413" fmla="*/ 324285 h 1410007"/>
                <a:gd name="connsiteX3414" fmla="*/ 191286 w 1433520"/>
                <a:gd name="connsiteY3414" fmla="*/ 322993 h 1410007"/>
                <a:gd name="connsiteX3415" fmla="*/ 193869 w 1433520"/>
                <a:gd name="connsiteY3415" fmla="*/ 324285 h 1410007"/>
                <a:gd name="connsiteX3416" fmla="*/ 192608 w 1433520"/>
                <a:gd name="connsiteY3416" fmla="*/ 324916 h 1410007"/>
                <a:gd name="connsiteX3417" fmla="*/ 193940 w 1433520"/>
                <a:gd name="connsiteY3417" fmla="*/ 324916 h 1410007"/>
                <a:gd name="connsiteX3418" fmla="*/ 198972 w 1433520"/>
                <a:gd name="connsiteY3418" fmla="*/ 324916 h 1410007"/>
                <a:gd name="connsiteX3419" fmla="*/ 198972 w 1433520"/>
                <a:gd name="connsiteY3419" fmla="*/ 322803 h 1410007"/>
                <a:gd name="connsiteX3420" fmla="*/ 199618 w 1433520"/>
                <a:gd name="connsiteY3420" fmla="*/ 325386 h 1410007"/>
                <a:gd name="connsiteX3421" fmla="*/ 204135 w 1433520"/>
                <a:gd name="connsiteY3421" fmla="*/ 327967 h 1410007"/>
                <a:gd name="connsiteX3422" fmla="*/ 204137 w 1433520"/>
                <a:gd name="connsiteY3422" fmla="*/ 327968 h 1410007"/>
                <a:gd name="connsiteX3423" fmla="*/ 199363 w 1433520"/>
                <a:gd name="connsiteY3423" fmla="*/ 327968 h 1410007"/>
                <a:gd name="connsiteX3424" fmla="*/ 199363 w 1433520"/>
                <a:gd name="connsiteY3424" fmla="*/ 329640 h 1410007"/>
                <a:gd name="connsiteX3425" fmla="*/ 199363 w 1433520"/>
                <a:gd name="connsiteY3425" fmla="*/ 330315 h 1410007"/>
                <a:gd name="connsiteX3426" fmla="*/ 204137 w 1433520"/>
                <a:gd name="connsiteY3426" fmla="*/ 330315 h 1410007"/>
                <a:gd name="connsiteX3427" fmla="*/ 204137 w 1433520"/>
                <a:gd name="connsiteY3427" fmla="*/ 328936 h 1410007"/>
                <a:gd name="connsiteX3428" fmla="*/ 204137 w 1433520"/>
                <a:gd name="connsiteY3428" fmla="*/ 327968 h 1410007"/>
                <a:gd name="connsiteX3429" fmla="*/ 204137 w 1433520"/>
                <a:gd name="connsiteY3429" fmla="*/ 327967 h 1410007"/>
                <a:gd name="connsiteX3430" fmla="*/ 209302 w 1433520"/>
                <a:gd name="connsiteY3430" fmla="*/ 335714 h 1410007"/>
                <a:gd name="connsiteX3431" fmla="*/ 204786 w 1433520"/>
                <a:gd name="connsiteY3431" fmla="*/ 335714 h 1410007"/>
                <a:gd name="connsiteX3432" fmla="*/ 204786 w 1433520"/>
                <a:gd name="connsiteY3432" fmla="*/ 335715 h 1410007"/>
                <a:gd name="connsiteX3433" fmla="*/ 209177 w 1433520"/>
                <a:gd name="connsiteY3433" fmla="*/ 335715 h 1410007"/>
                <a:gd name="connsiteX3434" fmla="*/ 210209 w 1433520"/>
                <a:gd name="connsiteY3434" fmla="*/ 335715 h 1410007"/>
                <a:gd name="connsiteX3435" fmla="*/ 210209 w 1433520"/>
                <a:gd name="connsiteY3435" fmla="*/ 341115 h 1410007"/>
                <a:gd name="connsiteX3436" fmla="*/ 214341 w 1433520"/>
                <a:gd name="connsiteY3436" fmla="*/ 341115 h 1410007"/>
                <a:gd name="connsiteX3437" fmla="*/ 215632 w 1433520"/>
                <a:gd name="connsiteY3437" fmla="*/ 341115 h 1410007"/>
                <a:gd name="connsiteX3438" fmla="*/ 215632 w 1433520"/>
                <a:gd name="connsiteY3438" fmla="*/ 345839 h 1410007"/>
                <a:gd name="connsiteX3439" fmla="*/ 215632 w 1433520"/>
                <a:gd name="connsiteY3439" fmla="*/ 346045 h 1410007"/>
                <a:gd name="connsiteX3440" fmla="*/ 215632 w 1433520"/>
                <a:gd name="connsiteY3440" fmla="*/ 346514 h 1410007"/>
                <a:gd name="connsiteX3441" fmla="*/ 221056 w 1433520"/>
                <a:gd name="connsiteY3441" fmla="*/ 346514 h 1410007"/>
                <a:gd name="connsiteX3442" fmla="*/ 226479 w 1433520"/>
                <a:gd name="connsiteY3442" fmla="*/ 346514 h 1410007"/>
                <a:gd name="connsiteX3443" fmla="*/ 227157 w 1433520"/>
                <a:gd name="connsiteY3443" fmla="*/ 351239 h 1410007"/>
                <a:gd name="connsiteX3444" fmla="*/ 227441 w 1433520"/>
                <a:gd name="connsiteY3444" fmla="*/ 351280 h 1410007"/>
                <a:gd name="connsiteX3445" fmla="*/ 227441 w 1433520"/>
                <a:gd name="connsiteY3445" fmla="*/ 350756 h 1410007"/>
                <a:gd name="connsiteX3446" fmla="*/ 227441 w 1433520"/>
                <a:gd name="connsiteY3446" fmla="*/ 346236 h 1410007"/>
                <a:gd name="connsiteX3447" fmla="*/ 232606 w 1433520"/>
                <a:gd name="connsiteY3447" fmla="*/ 351401 h 1410007"/>
                <a:gd name="connsiteX3448" fmla="*/ 228295 w 1433520"/>
                <a:gd name="connsiteY3448" fmla="*/ 351401 h 1410007"/>
                <a:gd name="connsiteX3449" fmla="*/ 231902 w 1433520"/>
                <a:gd name="connsiteY3449" fmla="*/ 351914 h 1410007"/>
                <a:gd name="connsiteX3450" fmla="*/ 232580 w 1433520"/>
                <a:gd name="connsiteY3450" fmla="*/ 352589 h 1410007"/>
                <a:gd name="connsiteX3451" fmla="*/ 234216 w 1433520"/>
                <a:gd name="connsiteY3451" fmla="*/ 354218 h 1410007"/>
                <a:gd name="connsiteX3452" fmla="*/ 232606 w 1433520"/>
                <a:gd name="connsiteY3452" fmla="*/ 351401 h 1410007"/>
                <a:gd name="connsiteX3453" fmla="*/ 237771 w 1433520"/>
                <a:gd name="connsiteY3453" fmla="*/ 356566 h 1410007"/>
                <a:gd name="connsiteX3454" fmla="*/ 236173 w 1433520"/>
                <a:gd name="connsiteY3454" fmla="*/ 356167 h 1410007"/>
                <a:gd name="connsiteX3455" fmla="*/ 237325 w 1433520"/>
                <a:gd name="connsiteY3455" fmla="*/ 357314 h 1410007"/>
                <a:gd name="connsiteX3456" fmla="*/ 237814 w 1433520"/>
                <a:gd name="connsiteY3456" fmla="*/ 357435 h 1410007"/>
                <a:gd name="connsiteX3457" fmla="*/ 238616 w 1433520"/>
                <a:gd name="connsiteY3457" fmla="*/ 356633 h 1410007"/>
                <a:gd name="connsiteX3458" fmla="*/ 238874 w 1433520"/>
                <a:gd name="connsiteY3458" fmla="*/ 356375 h 1410007"/>
                <a:gd name="connsiteX3459" fmla="*/ 239304 w 1433520"/>
                <a:gd name="connsiteY3459" fmla="*/ 356805 h 1410007"/>
                <a:gd name="connsiteX3460" fmla="*/ 240165 w 1433520"/>
                <a:gd name="connsiteY3460" fmla="*/ 357666 h 1410007"/>
                <a:gd name="connsiteX3461" fmla="*/ 239881 w 1433520"/>
                <a:gd name="connsiteY3461" fmla="*/ 357950 h 1410007"/>
                <a:gd name="connsiteX3462" fmla="*/ 240036 w 1433520"/>
                <a:gd name="connsiteY3462" fmla="*/ 357989 h 1410007"/>
                <a:gd name="connsiteX3463" fmla="*/ 242748 w 1433520"/>
                <a:gd name="connsiteY3463" fmla="*/ 362713 h 1410007"/>
                <a:gd name="connsiteX3464" fmla="*/ 242748 w 1433520"/>
                <a:gd name="connsiteY3464" fmla="*/ 365413 h 1410007"/>
                <a:gd name="connsiteX3465" fmla="*/ 242748 w 1433520"/>
                <a:gd name="connsiteY3465" fmla="*/ 367932 h 1410007"/>
                <a:gd name="connsiteX3466" fmla="*/ 242875 w 1433520"/>
                <a:gd name="connsiteY3466" fmla="*/ 367995 h 1410007"/>
                <a:gd name="connsiteX3467" fmla="*/ 242748 w 1433520"/>
                <a:gd name="connsiteY3467" fmla="*/ 368059 h 1410007"/>
                <a:gd name="connsiteX3468" fmla="*/ 242748 w 1433520"/>
                <a:gd name="connsiteY3468" fmla="*/ 368113 h 1410007"/>
                <a:gd name="connsiteX3469" fmla="*/ 242639 w 1433520"/>
                <a:gd name="connsiteY3469" fmla="*/ 368113 h 1410007"/>
                <a:gd name="connsiteX3470" fmla="*/ 240292 w 1433520"/>
                <a:gd name="connsiteY3470" fmla="*/ 369286 h 1410007"/>
                <a:gd name="connsiteX3471" fmla="*/ 237945 w 1433520"/>
                <a:gd name="connsiteY3471" fmla="*/ 368113 h 1410007"/>
                <a:gd name="connsiteX3472" fmla="*/ 237325 w 1433520"/>
                <a:gd name="connsiteY3472" fmla="*/ 368113 h 1410007"/>
                <a:gd name="connsiteX3473" fmla="*/ 231902 w 1433520"/>
                <a:gd name="connsiteY3473" fmla="*/ 368113 h 1410007"/>
                <a:gd name="connsiteX3474" fmla="*/ 226479 w 1433520"/>
                <a:gd name="connsiteY3474" fmla="*/ 368113 h 1410007"/>
                <a:gd name="connsiteX3475" fmla="*/ 224935 w 1433520"/>
                <a:gd name="connsiteY3475" fmla="*/ 366704 h 1410007"/>
                <a:gd name="connsiteX3476" fmla="*/ 222089 w 1433520"/>
                <a:gd name="connsiteY3476" fmla="*/ 366704 h 1410007"/>
                <a:gd name="connsiteX3477" fmla="*/ 221354 w 1433520"/>
                <a:gd name="connsiteY3477" fmla="*/ 366704 h 1410007"/>
                <a:gd name="connsiteX3478" fmla="*/ 221354 w 1433520"/>
                <a:gd name="connsiteY3478" fmla="*/ 364122 h 1410007"/>
                <a:gd name="connsiteX3479" fmla="*/ 221354 w 1433520"/>
                <a:gd name="connsiteY3479" fmla="*/ 363436 h 1410007"/>
                <a:gd name="connsiteX3480" fmla="*/ 219276 w 1433520"/>
                <a:gd name="connsiteY3480" fmla="*/ 361539 h 1410007"/>
                <a:gd name="connsiteX3481" fmla="*/ 215328 w 1433520"/>
                <a:gd name="connsiteY3481" fmla="*/ 361539 h 1410007"/>
                <a:gd name="connsiteX3482" fmla="*/ 212315 w 1433520"/>
                <a:gd name="connsiteY3482" fmla="*/ 358957 h 1410007"/>
                <a:gd name="connsiteX3483" fmla="*/ 210575 w 1433520"/>
                <a:gd name="connsiteY3483" fmla="*/ 357465 h 1410007"/>
                <a:gd name="connsiteX3484" fmla="*/ 210264 w 1433520"/>
                <a:gd name="connsiteY3484" fmla="*/ 357336 h 1410007"/>
                <a:gd name="connsiteX3485" fmla="*/ 213821 w 1433520"/>
                <a:gd name="connsiteY3485" fmla="*/ 360893 h 1410007"/>
                <a:gd name="connsiteX3486" fmla="*/ 214467 w 1433520"/>
                <a:gd name="connsiteY3486" fmla="*/ 361539 h 1410007"/>
                <a:gd name="connsiteX3487" fmla="*/ 214467 w 1433520"/>
                <a:gd name="connsiteY3487" fmla="*/ 364122 h 1410007"/>
                <a:gd name="connsiteX3488" fmla="*/ 214467 w 1433520"/>
                <a:gd name="connsiteY3488" fmla="*/ 366059 h 1410007"/>
                <a:gd name="connsiteX3489" fmla="*/ 214467 w 1433520"/>
                <a:gd name="connsiteY3489" fmla="*/ 366704 h 1410007"/>
                <a:gd name="connsiteX3490" fmla="*/ 210666 w 1433520"/>
                <a:gd name="connsiteY3490" fmla="*/ 364532 h 1410007"/>
                <a:gd name="connsiteX3491" fmla="*/ 210887 w 1433520"/>
                <a:gd name="connsiteY3491" fmla="*/ 365413 h 1410007"/>
                <a:gd name="connsiteX3492" fmla="*/ 215632 w 1433520"/>
                <a:gd name="connsiteY3492" fmla="*/ 368113 h 1410007"/>
                <a:gd name="connsiteX3493" fmla="*/ 215632 w 1433520"/>
                <a:gd name="connsiteY3493" fmla="*/ 373513 h 1410007"/>
                <a:gd name="connsiteX3494" fmla="*/ 215632 w 1433520"/>
                <a:gd name="connsiteY3494" fmla="*/ 378912 h 1410007"/>
                <a:gd name="connsiteX3495" fmla="*/ 215632 w 1433520"/>
                <a:gd name="connsiteY3495" fmla="*/ 384312 h 1410007"/>
                <a:gd name="connsiteX3496" fmla="*/ 214955 w 1433520"/>
                <a:gd name="connsiteY3496" fmla="*/ 387687 h 1410007"/>
                <a:gd name="connsiteX3497" fmla="*/ 214467 w 1433520"/>
                <a:gd name="connsiteY3497" fmla="*/ 388450 h 1410007"/>
                <a:gd name="connsiteX3498" fmla="*/ 214467 w 1433520"/>
                <a:gd name="connsiteY3498" fmla="*/ 388654 h 1410007"/>
                <a:gd name="connsiteX3499" fmla="*/ 213821 w 1433520"/>
                <a:gd name="connsiteY3499" fmla="*/ 389461 h 1410007"/>
                <a:gd name="connsiteX3500" fmla="*/ 213817 w 1433520"/>
                <a:gd name="connsiteY3500" fmla="*/ 389467 h 1410007"/>
                <a:gd name="connsiteX3501" fmla="*/ 210209 w 1433520"/>
                <a:gd name="connsiteY3501" fmla="*/ 395111 h 1410007"/>
                <a:gd name="connsiteX3502" fmla="*/ 205429 w 1433520"/>
                <a:gd name="connsiteY3502" fmla="*/ 395111 h 1410007"/>
                <a:gd name="connsiteX3503" fmla="*/ 204786 w 1433520"/>
                <a:gd name="connsiteY3503" fmla="*/ 395111 h 1410007"/>
                <a:gd name="connsiteX3504" fmla="*/ 199363 w 1433520"/>
                <a:gd name="connsiteY3504" fmla="*/ 395111 h 1410007"/>
                <a:gd name="connsiteX3505" fmla="*/ 199363 w 1433520"/>
                <a:gd name="connsiteY3505" fmla="*/ 389711 h 1410007"/>
                <a:gd name="connsiteX3506" fmla="*/ 195247 w 1433520"/>
                <a:gd name="connsiteY3506" fmla="*/ 389711 h 1410007"/>
                <a:gd name="connsiteX3507" fmla="*/ 198201 w 1433520"/>
                <a:gd name="connsiteY3507" fmla="*/ 394143 h 1410007"/>
                <a:gd name="connsiteX3508" fmla="*/ 198847 w 1433520"/>
                <a:gd name="connsiteY3508" fmla="*/ 395111 h 1410007"/>
                <a:gd name="connsiteX3509" fmla="*/ 193682 w 1433520"/>
                <a:gd name="connsiteY3509" fmla="*/ 395111 h 1410007"/>
                <a:gd name="connsiteX3510" fmla="*/ 193682 w 1433520"/>
                <a:gd name="connsiteY3510" fmla="*/ 387364 h 1410007"/>
                <a:gd name="connsiteX3511" fmla="*/ 193940 w 1433520"/>
                <a:gd name="connsiteY3511" fmla="*/ 387751 h 1410007"/>
                <a:gd name="connsiteX3512" fmla="*/ 193940 w 1433520"/>
                <a:gd name="connsiteY3512" fmla="*/ 384312 h 1410007"/>
                <a:gd name="connsiteX3513" fmla="*/ 188517 w 1433520"/>
                <a:gd name="connsiteY3513" fmla="*/ 378912 h 1410007"/>
                <a:gd name="connsiteX3514" fmla="*/ 188517 w 1433520"/>
                <a:gd name="connsiteY3514" fmla="*/ 373513 h 1410007"/>
                <a:gd name="connsiteX3515" fmla="*/ 188517 w 1433520"/>
                <a:gd name="connsiteY3515" fmla="*/ 368113 h 1410007"/>
                <a:gd name="connsiteX3516" fmla="*/ 183094 w 1433520"/>
                <a:gd name="connsiteY3516" fmla="*/ 368113 h 1410007"/>
                <a:gd name="connsiteX3517" fmla="*/ 183094 w 1433520"/>
                <a:gd name="connsiteY3517" fmla="*/ 362713 h 1410007"/>
                <a:gd name="connsiteX3518" fmla="*/ 188517 w 1433520"/>
                <a:gd name="connsiteY3518" fmla="*/ 351914 h 1410007"/>
                <a:gd name="connsiteX3519" fmla="*/ 193262 w 1433520"/>
                <a:gd name="connsiteY3519" fmla="*/ 354614 h 1410007"/>
                <a:gd name="connsiteX3520" fmla="*/ 193682 w 1433520"/>
                <a:gd name="connsiteY3520" fmla="*/ 356286 h 1410007"/>
                <a:gd name="connsiteX3521" fmla="*/ 193940 w 1433520"/>
                <a:gd name="connsiteY3521" fmla="*/ 357314 h 1410007"/>
                <a:gd name="connsiteX3522" fmla="*/ 193940 w 1433520"/>
                <a:gd name="connsiteY3522" fmla="*/ 354614 h 1410007"/>
                <a:gd name="connsiteX3523" fmla="*/ 193940 w 1433520"/>
                <a:gd name="connsiteY3523" fmla="*/ 352633 h 1410007"/>
                <a:gd name="connsiteX3524" fmla="*/ 193807 w 1433520"/>
                <a:gd name="connsiteY3524" fmla="*/ 352500 h 1410007"/>
                <a:gd name="connsiteX3525" fmla="*/ 193940 w 1433520"/>
                <a:gd name="connsiteY3525" fmla="*/ 352367 h 1410007"/>
                <a:gd name="connsiteX3526" fmla="*/ 193940 w 1433520"/>
                <a:gd name="connsiteY3526" fmla="*/ 351914 h 1410007"/>
                <a:gd name="connsiteX3527" fmla="*/ 193940 w 1433520"/>
                <a:gd name="connsiteY3527" fmla="*/ 341115 h 1410007"/>
                <a:gd name="connsiteX3528" fmla="*/ 188517 w 1433520"/>
                <a:gd name="connsiteY3528" fmla="*/ 341115 h 1410007"/>
                <a:gd name="connsiteX3529" fmla="*/ 183094 w 1433520"/>
                <a:gd name="connsiteY3529" fmla="*/ 335715 h 1410007"/>
                <a:gd name="connsiteX3530" fmla="*/ 177671 w 1433520"/>
                <a:gd name="connsiteY3530" fmla="*/ 330315 h 1410007"/>
                <a:gd name="connsiteX3531" fmla="*/ 174959 w 1433520"/>
                <a:gd name="connsiteY3531" fmla="*/ 327616 h 1410007"/>
                <a:gd name="connsiteX3532" fmla="*/ 173147 w 1433520"/>
                <a:gd name="connsiteY3532" fmla="*/ 325811 h 1410007"/>
                <a:gd name="connsiteX3533" fmla="*/ 173147 w 1433520"/>
                <a:gd name="connsiteY3533" fmla="*/ 327323 h 1410007"/>
                <a:gd name="connsiteX3534" fmla="*/ 173147 w 1433520"/>
                <a:gd name="connsiteY3534" fmla="*/ 327968 h 1410007"/>
                <a:gd name="connsiteX3535" fmla="*/ 173147 w 1433520"/>
                <a:gd name="connsiteY3535" fmla="*/ 328452 h 1410007"/>
                <a:gd name="connsiteX3536" fmla="*/ 173147 w 1433520"/>
                <a:gd name="connsiteY3536" fmla="*/ 329259 h 1410007"/>
                <a:gd name="connsiteX3537" fmla="*/ 173023 w 1433520"/>
                <a:gd name="connsiteY3537" fmla="*/ 329466 h 1410007"/>
                <a:gd name="connsiteX3538" fmla="*/ 173023 w 1433520"/>
                <a:gd name="connsiteY3538" fmla="*/ 335508 h 1410007"/>
                <a:gd name="connsiteX3539" fmla="*/ 173147 w 1433520"/>
                <a:gd name="connsiteY3539" fmla="*/ 335715 h 1410007"/>
                <a:gd name="connsiteX3540" fmla="*/ 173023 w 1433520"/>
                <a:gd name="connsiteY3540" fmla="*/ 335715 h 1410007"/>
                <a:gd name="connsiteX3541" fmla="*/ 167982 w 1433520"/>
                <a:gd name="connsiteY3541" fmla="*/ 335715 h 1410007"/>
                <a:gd name="connsiteX3542" fmla="*/ 170564 w 1433520"/>
                <a:gd name="connsiteY3542" fmla="*/ 329259 h 1410007"/>
                <a:gd name="connsiteX3543" fmla="*/ 172286 w 1433520"/>
                <a:gd name="connsiteY3543" fmla="*/ 324954 h 1410007"/>
                <a:gd name="connsiteX3544" fmla="*/ 172248 w 1433520"/>
                <a:gd name="connsiteY3544" fmla="*/ 324916 h 1410007"/>
                <a:gd name="connsiteX3545" fmla="*/ 166825 w 1433520"/>
                <a:gd name="connsiteY3545" fmla="*/ 335715 h 1410007"/>
                <a:gd name="connsiteX3546" fmla="*/ 166825 w 1433520"/>
                <a:gd name="connsiteY3546" fmla="*/ 341115 h 1410007"/>
                <a:gd name="connsiteX3547" fmla="*/ 166825 w 1433520"/>
                <a:gd name="connsiteY3547" fmla="*/ 346514 h 1410007"/>
                <a:gd name="connsiteX3548" fmla="*/ 161401 w 1433520"/>
                <a:gd name="connsiteY3548" fmla="*/ 351914 h 1410007"/>
                <a:gd name="connsiteX3549" fmla="*/ 161401 w 1433520"/>
                <a:gd name="connsiteY3549" fmla="*/ 357314 h 1410007"/>
                <a:gd name="connsiteX3550" fmla="*/ 161401 w 1433520"/>
                <a:gd name="connsiteY3550" fmla="*/ 362713 h 1410007"/>
                <a:gd name="connsiteX3551" fmla="*/ 161401 w 1433520"/>
                <a:gd name="connsiteY3551" fmla="*/ 365413 h 1410007"/>
                <a:gd name="connsiteX3552" fmla="*/ 161401 w 1433520"/>
                <a:gd name="connsiteY3552" fmla="*/ 366704 h 1410007"/>
                <a:gd name="connsiteX3553" fmla="*/ 162693 w 1433520"/>
                <a:gd name="connsiteY3553" fmla="*/ 366704 h 1410007"/>
                <a:gd name="connsiteX3554" fmla="*/ 161401 w 1433520"/>
                <a:gd name="connsiteY3554" fmla="*/ 367027 h 1410007"/>
                <a:gd name="connsiteX3555" fmla="*/ 161401 w 1433520"/>
                <a:gd name="connsiteY3555" fmla="*/ 368113 h 1410007"/>
                <a:gd name="connsiteX3556" fmla="*/ 159674 w 1433520"/>
                <a:gd name="connsiteY3556" fmla="*/ 368113 h 1410007"/>
                <a:gd name="connsiteX3557" fmla="*/ 157528 w 1433520"/>
                <a:gd name="connsiteY3557" fmla="*/ 371869 h 1410007"/>
                <a:gd name="connsiteX3558" fmla="*/ 157528 w 1433520"/>
                <a:gd name="connsiteY3558" fmla="*/ 369287 h 1410007"/>
                <a:gd name="connsiteX3559" fmla="*/ 157528 w 1433520"/>
                <a:gd name="connsiteY3559" fmla="*/ 368113 h 1410007"/>
                <a:gd name="connsiteX3560" fmla="*/ 155978 w 1433520"/>
                <a:gd name="connsiteY3560" fmla="*/ 368113 h 1410007"/>
                <a:gd name="connsiteX3561" fmla="*/ 155978 w 1433520"/>
                <a:gd name="connsiteY3561" fmla="*/ 373513 h 1410007"/>
                <a:gd name="connsiteX3562" fmla="*/ 155300 w 1433520"/>
                <a:gd name="connsiteY3562" fmla="*/ 378912 h 1410007"/>
                <a:gd name="connsiteX3563" fmla="*/ 152412 w 1433520"/>
                <a:gd name="connsiteY3563" fmla="*/ 382199 h 1410007"/>
                <a:gd name="connsiteX3564" fmla="*/ 152486 w 1433520"/>
                <a:gd name="connsiteY3564" fmla="*/ 382199 h 1410007"/>
                <a:gd name="connsiteX3565" fmla="*/ 152487 w 1433520"/>
                <a:gd name="connsiteY3565" fmla="*/ 382198 h 1410007"/>
                <a:gd name="connsiteX3566" fmla="*/ 152487 w 1433520"/>
                <a:gd name="connsiteY3566" fmla="*/ 382199 h 1410007"/>
                <a:gd name="connsiteX3567" fmla="*/ 152740 w 1433520"/>
                <a:gd name="connsiteY3567" fmla="*/ 382199 h 1410007"/>
                <a:gd name="connsiteX3568" fmla="*/ 157067 w 1433520"/>
                <a:gd name="connsiteY3568" fmla="*/ 377872 h 1410007"/>
                <a:gd name="connsiteX3569" fmla="*/ 157713 w 1433520"/>
                <a:gd name="connsiteY3569" fmla="*/ 377226 h 1410007"/>
                <a:gd name="connsiteX3570" fmla="*/ 157713 w 1433520"/>
                <a:gd name="connsiteY3570" fmla="*/ 382391 h 1410007"/>
                <a:gd name="connsiteX3571" fmla="*/ 156184 w 1433520"/>
                <a:gd name="connsiteY3571" fmla="*/ 382391 h 1410007"/>
                <a:gd name="connsiteX3572" fmla="*/ 153009 w 1433520"/>
                <a:gd name="connsiteY3572" fmla="*/ 382845 h 1410007"/>
                <a:gd name="connsiteX3573" fmla="*/ 152487 w 1433520"/>
                <a:gd name="connsiteY3573" fmla="*/ 386496 h 1410007"/>
                <a:gd name="connsiteX3574" fmla="*/ 152487 w 1433520"/>
                <a:gd name="connsiteY3574" fmla="*/ 387363 h 1410007"/>
                <a:gd name="connsiteX3575" fmla="*/ 152363 w 1433520"/>
                <a:gd name="connsiteY3575" fmla="*/ 387363 h 1410007"/>
                <a:gd name="connsiteX3576" fmla="*/ 148804 w 1433520"/>
                <a:gd name="connsiteY3576" fmla="*/ 387363 h 1410007"/>
                <a:gd name="connsiteX3577" fmla="*/ 147844 w 1433520"/>
                <a:gd name="connsiteY3577" fmla="*/ 389036 h 1410007"/>
                <a:gd name="connsiteX3578" fmla="*/ 146641 w 1433520"/>
                <a:gd name="connsiteY3578" fmla="*/ 389336 h 1410007"/>
                <a:gd name="connsiteX3579" fmla="*/ 146031 w 1433520"/>
                <a:gd name="connsiteY3579" fmla="*/ 389945 h 1410007"/>
                <a:gd name="connsiteX3580" fmla="*/ 145664 w 1433520"/>
                <a:gd name="connsiteY3580" fmla="*/ 389579 h 1410007"/>
                <a:gd name="connsiteX3581" fmla="*/ 145132 w 1433520"/>
                <a:gd name="connsiteY3581" fmla="*/ 389711 h 1410007"/>
                <a:gd name="connsiteX3582" fmla="*/ 139709 w 1433520"/>
                <a:gd name="connsiteY3582" fmla="*/ 389711 h 1410007"/>
                <a:gd name="connsiteX3583" fmla="*/ 134286 w 1433520"/>
                <a:gd name="connsiteY3583" fmla="*/ 389711 h 1410007"/>
                <a:gd name="connsiteX3584" fmla="*/ 134286 w 1433520"/>
                <a:gd name="connsiteY3584" fmla="*/ 384312 h 1410007"/>
                <a:gd name="connsiteX3585" fmla="*/ 145132 w 1433520"/>
                <a:gd name="connsiteY3585" fmla="*/ 378912 h 1410007"/>
                <a:gd name="connsiteX3586" fmla="*/ 145132 w 1433520"/>
                <a:gd name="connsiteY3586" fmla="*/ 378237 h 1410007"/>
                <a:gd name="connsiteX3587" fmla="*/ 145132 w 1433520"/>
                <a:gd name="connsiteY3587" fmla="*/ 373685 h 1410007"/>
                <a:gd name="connsiteX3588" fmla="*/ 144800 w 1433520"/>
                <a:gd name="connsiteY3588" fmla="*/ 373353 h 1410007"/>
                <a:gd name="connsiteX3589" fmla="*/ 144804 w 1433520"/>
                <a:gd name="connsiteY3589" fmla="*/ 373349 h 1410007"/>
                <a:gd name="connsiteX3590" fmla="*/ 144616 w 1433520"/>
                <a:gd name="connsiteY3590" fmla="*/ 373160 h 1410007"/>
                <a:gd name="connsiteX3591" fmla="*/ 145132 w 1433520"/>
                <a:gd name="connsiteY3591" fmla="*/ 372644 h 1410007"/>
                <a:gd name="connsiteX3592" fmla="*/ 145132 w 1433520"/>
                <a:gd name="connsiteY3592" fmla="*/ 368113 h 1410007"/>
                <a:gd name="connsiteX3593" fmla="*/ 147844 w 1433520"/>
                <a:gd name="connsiteY3593" fmla="*/ 367438 h 1410007"/>
                <a:gd name="connsiteX3594" fmla="*/ 148681 w 1433520"/>
                <a:gd name="connsiteY3594" fmla="*/ 365979 h 1410007"/>
                <a:gd name="connsiteX3595" fmla="*/ 148613 w 1433520"/>
                <a:gd name="connsiteY3595" fmla="*/ 366059 h 1410007"/>
                <a:gd name="connsiteX3596" fmla="*/ 144739 w 1433520"/>
                <a:gd name="connsiteY3596" fmla="*/ 366704 h 1410007"/>
                <a:gd name="connsiteX3597" fmla="*/ 148613 w 1433520"/>
                <a:gd name="connsiteY3597" fmla="*/ 364122 h 1410007"/>
                <a:gd name="connsiteX3598" fmla="*/ 150450 w 1433520"/>
                <a:gd name="connsiteY3598" fmla="*/ 362897 h 1410007"/>
                <a:gd name="connsiteX3599" fmla="*/ 150555 w 1433520"/>
                <a:gd name="connsiteY3599" fmla="*/ 362713 h 1410007"/>
                <a:gd name="connsiteX3600" fmla="*/ 150555 w 1433520"/>
                <a:gd name="connsiteY3600" fmla="*/ 362038 h 1410007"/>
                <a:gd name="connsiteX3601" fmla="*/ 150555 w 1433520"/>
                <a:gd name="connsiteY3601" fmla="*/ 361540 h 1410007"/>
                <a:gd name="connsiteX3602" fmla="*/ 150555 w 1433520"/>
                <a:gd name="connsiteY3602" fmla="*/ 357314 h 1410007"/>
                <a:gd name="connsiteX3603" fmla="*/ 150555 w 1433520"/>
                <a:gd name="connsiteY3603" fmla="*/ 351914 h 1410007"/>
                <a:gd name="connsiteX3604" fmla="*/ 150555 w 1433520"/>
                <a:gd name="connsiteY3604" fmla="*/ 346514 h 1410007"/>
                <a:gd name="connsiteX3605" fmla="*/ 152363 w 1433520"/>
                <a:gd name="connsiteY3605" fmla="*/ 346514 h 1410007"/>
                <a:gd name="connsiteX3606" fmla="*/ 155978 w 1433520"/>
                <a:gd name="connsiteY3606" fmla="*/ 346514 h 1410007"/>
                <a:gd name="connsiteX3607" fmla="*/ 155978 w 1433520"/>
                <a:gd name="connsiteY3607" fmla="*/ 346045 h 1410007"/>
                <a:gd name="connsiteX3608" fmla="*/ 155978 w 1433520"/>
                <a:gd name="connsiteY3608" fmla="*/ 345529 h 1410007"/>
                <a:gd name="connsiteX3609" fmla="*/ 155591 w 1433520"/>
                <a:gd name="connsiteY3609" fmla="*/ 345399 h 1410007"/>
                <a:gd name="connsiteX3610" fmla="*/ 155978 w 1433520"/>
                <a:gd name="connsiteY3610" fmla="*/ 344496 h 1410007"/>
                <a:gd name="connsiteX3611" fmla="*/ 155978 w 1433520"/>
                <a:gd name="connsiteY3611" fmla="*/ 343815 h 1410007"/>
                <a:gd name="connsiteX3612" fmla="*/ 155978 w 1433520"/>
                <a:gd name="connsiteY3612" fmla="*/ 341115 h 1410007"/>
                <a:gd name="connsiteX3613" fmla="*/ 155978 w 1433520"/>
                <a:gd name="connsiteY3613" fmla="*/ 335715 h 1410007"/>
                <a:gd name="connsiteX3614" fmla="*/ 155978 w 1433520"/>
                <a:gd name="connsiteY3614" fmla="*/ 330315 h 1410007"/>
                <a:gd name="connsiteX3615" fmla="*/ 157528 w 1433520"/>
                <a:gd name="connsiteY3615" fmla="*/ 330315 h 1410007"/>
                <a:gd name="connsiteX3616" fmla="*/ 161401 w 1433520"/>
                <a:gd name="connsiteY3616" fmla="*/ 330315 h 1410007"/>
                <a:gd name="connsiteX3617" fmla="*/ 161401 w 1433520"/>
                <a:gd name="connsiteY3617" fmla="*/ 329640 h 1410007"/>
                <a:gd name="connsiteX3618" fmla="*/ 161401 w 1433520"/>
                <a:gd name="connsiteY3618" fmla="*/ 327968 h 1410007"/>
                <a:gd name="connsiteX3619" fmla="*/ 161401 w 1433520"/>
                <a:gd name="connsiteY3619" fmla="*/ 324916 h 1410007"/>
                <a:gd name="connsiteX3620" fmla="*/ 161401 w 1433520"/>
                <a:gd name="connsiteY3620" fmla="*/ 319516 h 1410007"/>
                <a:gd name="connsiteX3621" fmla="*/ 161401 w 1433520"/>
                <a:gd name="connsiteY3621" fmla="*/ 314117 h 1410007"/>
                <a:gd name="connsiteX3622" fmla="*/ 155978 w 1433520"/>
                <a:gd name="connsiteY3622" fmla="*/ 314117 h 1410007"/>
                <a:gd name="connsiteX3623" fmla="*/ 155978 w 1433520"/>
                <a:gd name="connsiteY3623" fmla="*/ 308717 h 1410007"/>
                <a:gd name="connsiteX3624" fmla="*/ 150555 w 1433520"/>
                <a:gd name="connsiteY3624" fmla="*/ 303317 h 1410007"/>
                <a:gd name="connsiteX3625" fmla="*/ 149877 w 1433520"/>
                <a:gd name="connsiteY3625" fmla="*/ 300618 h 1410007"/>
                <a:gd name="connsiteX3626" fmla="*/ 146752 w 1433520"/>
                <a:gd name="connsiteY3626" fmla="*/ 298839 h 1410007"/>
                <a:gd name="connsiteX3627" fmla="*/ 146031 w 1433520"/>
                <a:gd name="connsiteY3627" fmla="*/ 299560 h 1410007"/>
                <a:gd name="connsiteX3628" fmla="*/ 145969 w 1433520"/>
                <a:gd name="connsiteY3628" fmla="*/ 299499 h 1410007"/>
                <a:gd name="connsiteX3629" fmla="*/ 145907 w 1433520"/>
                <a:gd name="connsiteY3629" fmla="*/ 299561 h 1410007"/>
                <a:gd name="connsiteX3630" fmla="*/ 144616 w 1433520"/>
                <a:gd name="connsiteY3630" fmla="*/ 298270 h 1410007"/>
                <a:gd name="connsiteX3631" fmla="*/ 145132 w 1433520"/>
                <a:gd name="connsiteY3631" fmla="*/ 297754 h 1410007"/>
                <a:gd name="connsiteX3632" fmla="*/ 145132 w 1433520"/>
                <a:gd name="connsiteY3632" fmla="*/ 293193 h 1410007"/>
                <a:gd name="connsiteX3633" fmla="*/ 145132 w 1433520"/>
                <a:gd name="connsiteY3633" fmla="*/ 292518 h 1410007"/>
                <a:gd name="connsiteX3634" fmla="*/ 139709 w 1433520"/>
                <a:gd name="connsiteY3634" fmla="*/ 292518 h 1410007"/>
                <a:gd name="connsiteX3635" fmla="*/ 139709 w 1433520"/>
                <a:gd name="connsiteY3635" fmla="*/ 287118 h 1410007"/>
                <a:gd name="connsiteX3636" fmla="*/ 136171 w 1433520"/>
                <a:gd name="connsiteY3636" fmla="*/ 287118 h 1410007"/>
                <a:gd name="connsiteX3637" fmla="*/ 136993 w 1433520"/>
                <a:gd name="connsiteY3637" fmla="*/ 287940 h 1410007"/>
                <a:gd name="connsiteX3638" fmla="*/ 135701 w 1433520"/>
                <a:gd name="connsiteY3638" fmla="*/ 289231 h 1410007"/>
                <a:gd name="connsiteX3639" fmla="*/ 134409 w 1433520"/>
                <a:gd name="connsiteY3639" fmla="*/ 287940 h 1410007"/>
                <a:gd name="connsiteX3640" fmla="*/ 135231 w 1433520"/>
                <a:gd name="connsiteY3640" fmla="*/ 287118 h 1410007"/>
                <a:gd name="connsiteX3641" fmla="*/ 134286 w 1433520"/>
                <a:gd name="connsiteY3641" fmla="*/ 287118 h 1410007"/>
                <a:gd name="connsiteX3642" fmla="*/ 134286 w 1433520"/>
                <a:gd name="connsiteY3642" fmla="*/ 281719 h 1410007"/>
                <a:gd name="connsiteX3643" fmla="*/ 134964 w 1433520"/>
                <a:gd name="connsiteY3643" fmla="*/ 281044 h 1410007"/>
                <a:gd name="connsiteX3644" fmla="*/ 139692 w 1433520"/>
                <a:gd name="connsiteY3644" fmla="*/ 276336 h 1410007"/>
                <a:gd name="connsiteX3645" fmla="*/ 134409 w 1433520"/>
                <a:gd name="connsiteY3645" fmla="*/ 276319 h 1410007"/>
                <a:gd name="connsiteX3646" fmla="*/ 139574 w 1433520"/>
                <a:gd name="connsiteY3646" fmla="*/ 276319 h 1410007"/>
                <a:gd name="connsiteX3647" fmla="*/ 134409 w 1433520"/>
                <a:gd name="connsiteY3647" fmla="*/ 281484 h 1410007"/>
                <a:gd name="connsiteX3648" fmla="*/ 134409 w 1433520"/>
                <a:gd name="connsiteY3648" fmla="*/ 276319 h 1410007"/>
                <a:gd name="connsiteX3649" fmla="*/ 183477 w 1433520"/>
                <a:gd name="connsiteY3649" fmla="*/ 269863 h 1410007"/>
                <a:gd name="connsiteX3650" fmla="*/ 186059 w 1433520"/>
                <a:gd name="connsiteY3650" fmla="*/ 269863 h 1410007"/>
                <a:gd name="connsiteX3651" fmla="*/ 183477 w 1433520"/>
                <a:gd name="connsiteY3651" fmla="*/ 276319 h 1410007"/>
                <a:gd name="connsiteX3652" fmla="*/ 183477 w 1433520"/>
                <a:gd name="connsiteY3652" fmla="*/ 269863 h 1410007"/>
                <a:gd name="connsiteX3653" fmla="*/ 248101 w 1433520"/>
                <a:gd name="connsiteY3653" fmla="*/ 258430 h 1410007"/>
                <a:gd name="connsiteX3654" fmla="*/ 242936 w 1433520"/>
                <a:gd name="connsiteY3654" fmla="*/ 263595 h 1410007"/>
                <a:gd name="connsiteX3655" fmla="*/ 248101 w 1433520"/>
                <a:gd name="connsiteY3655" fmla="*/ 258430 h 1410007"/>
                <a:gd name="connsiteX3656" fmla="*/ 222276 w 1433520"/>
                <a:gd name="connsiteY3656" fmla="*/ 248100 h 1410007"/>
                <a:gd name="connsiteX3657" fmla="*/ 222276 w 1433520"/>
                <a:gd name="connsiteY3657" fmla="*/ 253265 h 1410007"/>
                <a:gd name="connsiteX3658" fmla="*/ 222276 w 1433520"/>
                <a:gd name="connsiteY3658" fmla="*/ 248100 h 1410007"/>
                <a:gd name="connsiteX3659" fmla="*/ 258431 w 1433520"/>
                <a:gd name="connsiteY3659" fmla="*/ 242935 h 1410007"/>
                <a:gd name="connsiteX3660" fmla="*/ 258431 w 1433520"/>
                <a:gd name="connsiteY3660" fmla="*/ 243581 h 1410007"/>
                <a:gd name="connsiteX3661" fmla="*/ 258431 w 1433520"/>
                <a:gd name="connsiteY3661" fmla="*/ 244227 h 1410007"/>
                <a:gd name="connsiteX3662" fmla="*/ 258431 w 1433520"/>
                <a:gd name="connsiteY3662" fmla="*/ 248100 h 1410007"/>
                <a:gd name="connsiteX3663" fmla="*/ 257930 w 1433520"/>
                <a:gd name="connsiteY3663" fmla="*/ 248225 h 1410007"/>
                <a:gd name="connsiteX3664" fmla="*/ 255898 w 1433520"/>
                <a:gd name="connsiteY3664" fmla="*/ 250257 h 1410007"/>
                <a:gd name="connsiteX3665" fmla="*/ 253266 w 1433520"/>
                <a:gd name="connsiteY3665" fmla="*/ 253265 h 1410007"/>
                <a:gd name="connsiteX3666" fmla="*/ 253767 w 1433520"/>
                <a:gd name="connsiteY3666" fmla="*/ 252388 h 1410007"/>
                <a:gd name="connsiteX3667" fmla="*/ 253724 w 1433520"/>
                <a:gd name="connsiteY3667" fmla="*/ 252432 h 1410007"/>
                <a:gd name="connsiteX3668" fmla="*/ 253078 w 1433520"/>
                <a:gd name="connsiteY3668" fmla="*/ 253077 h 1410007"/>
                <a:gd name="connsiteX3669" fmla="*/ 255660 w 1433520"/>
                <a:gd name="connsiteY3669" fmla="*/ 248558 h 1410007"/>
                <a:gd name="connsiteX3670" fmla="*/ 257795 w 1433520"/>
                <a:gd name="connsiteY3670" fmla="*/ 248024 h 1410007"/>
                <a:gd name="connsiteX3671" fmla="*/ 258243 w 1433520"/>
                <a:gd name="connsiteY3671" fmla="*/ 244439 h 1410007"/>
                <a:gd name="connsiteX3672" fmla="*/ 263408 w 1433520"/>
                <a:gd name="connsiteY3672" fmla="*/ 237583 h 1410007"/>
                <a:gd name="connsiteX3673" fmla="*/ 263408 w 1433520"/>
                <a:gd name="connsiteY3673" fmla="*/ 242748 h 1410007"/>
                <a:gd name="connsiteX3674" fmla="*/ 258243 w 1433520"/>
                <a:gd name="connsiteY3674" fmla="*/ 242748 h 1410007"/>
                <a:gd name="connsiteX3675" fmla="*/ 263408 w 1433520"/>
                <a:gd name="connsiteY3675" fmla="*/ 237583 h 1410007"/>
                <a:gd name="connsiteX3676" fmla="*/ 266694 w 1433520"/>
                <a:gd name="connsiteY3676" fmla="*/ 235705 h 1410007"/>
                <a:gd name="connsiteX3677" fmla="*/ 265989 w 1433520"/>
                <a:gd name="connsiteY3677" fmla="*/ 236938 h 1410007"/>
                <a:gd name="connsiteX3678" fmla="*/ 263407 w 1433520"/>
                <a:gd name="connsiteY3678" fmla="*/ 237583 h 1410007"/>
                <a:gd name="connsiteX3679" fmla="*/ 268572 w 1433520"/>
                <a:gd name="connsiteY3679" fmla="*/ 232418 h 1410007"/>
                <a:gd name="connsiteX3680" fmla="*/ 267926 w 1433520"/>
                <a:gd name="connsiteY3680" fmla="*/ 235001 h 1410007"/>
                <a:gd name="connsiteX3681" fmla="*/ 266694 w 1433520"/>
                <a:gd name="connsiteY3681" fmla="*/ 235705 h 1410007"/>
                <a:gd name="connsiteX3682" fmla="*/ 198972 w 1433520"/>
                <a:gd name="connsiteY3682" fmla="*/ 227253 h 1410007"/>
                <a:gd name="connsiteX3683" fmla="*/ 200138 w 1433520"/>
                <a:gd name="connsiteY3683" fmla="*/ 227253 h 1410007"/>
                <a:gd name="connsiteX3684" fmla="*/ 204012 w 1433520"/>
                <a:gd name="connsiteY3684" fmla="*/ 227253 h 1410007"/>
                <a:gd name="connsiteX3685" fmla="*/ 204137 w 1433520"/>
                <a:gd name="connsiteY3685" fmla="*/ 227253 h 1410007"/>
                <a:gd name="connsiteX3686" fmla="*/ 200358 w 1433520"/>
                <a:gd name="connsiteY3686" fmla="*/ 229615 h 1410007"/>
                <a:gd name="connsiteX3687" fmla="*/ 200138 w 1433520"/>
                <a:gd name="connsiteY3687" fmla="*/ 229835 h 1410007"/>
                <a:gd name="connsiteX3688" fmla="*/ 200087 w 1433520"/>
                <a:gd name="connsiteY3688" fmla="*/ 229784 h 1410007"/>
                <a:gd name="connsiteX3689" fmla="*/ 198972 w 1433520"/>
                <a:gd name="connsiteY3689" fmla="*/ 230481 h 1410007"/>
                <a:gd name="connsiteX3690" fmla="*/ 198485 w 1433520"/>
                <a:gd name="connsiteY3690" fmla="*/ 231151 h 1410007"/>
                <a:gd name="connsiteX3691" fmla="*/ 198847 w 1433520"/>
                <a:gd name="connsiteY3691" fmla="*/ 227253 h 1410007"/>
                <a:gd name="connsiteX3692" fmla="*/ 198334 w 1433520"/>
                <a:gd name="connsiteY3692" fmla="*/ 231359 h 1410007"/>
                <a:gd name="connsiteX3693" fmla="*/ 198485 w 1433520"/>
                <a:gd name="connsiteY3693" fmla="*/ 231151 h 1410007"/>
                <a:gd name="connsiteX3694" fmla="*/ 198326 w 1433520"/>
                <a:gd name="connsiteY3694" fmla="*/ 232418 h 1410007"/>
                <a:gd name="connsiteX3695" fmla="*/ 193807 w 1433520"/>
                <a:gd name="connsiteY3695" fmla="*/ 237583 h 1410007"/>
                <a:gd name="connsiteX3696" fmla="*/ 194422 w 1433520"/>
                <a:gd name="connsiteY3696" fmla="*/ 236737 h 1410007"/>
                <a:gd name="connsiteX3697" fmla="*/ 193682 w 1433520"/>
                <a:gd name="connsiteY3697" fmla="*/ 237583 h 1410007"/>
                <a:gd name="connsiteX3698" fmla="*/ 193682 w 1433520"/>
                <a:gd name="connsiteY3698" fmla="*/ 232418 h 1410007"/>
                <a:gd name="connsiteX3699" fmla="*/ 198013 w 1433520"/>
                <a:gd name="connsiteY3699" fmla="*/ 231799 h 1410007"/>
                <a:gd name="connsiteX3700" fmla="*/ 198243 w 1433520"/>
                <a:gd name="connsiteY3700" fmla="*/ 231484 h 1410007"/>
                <a:gd name="connsiteX3701" fmla="*/ 210413 w 1433520"/>
                <a:gd name="connsiteY3701" fmla="*/ 221226 h 1410007"/>
                <a:gd name="connsiteX3702" fmla="*/ 210009 w 1433520"/>
                <a:gd name="connsiteY3702" fmla="*/ 221630 h 1410007"/>
                <a:gd name="connsiteX3703" fmla="*/ 209421 w 1433520"/>
                <a:gd name="connsiteY3703" fmla="*/ 222217 h 1410007"/>
                <a:gd name="connsiteX3704" fmla="*/ 214528 w 1433520"/>
                <a:gd name="connsiteY3704" fmla="*/ 217110 h 1410007"/>
                <a:gd name="connsiteX3705" fmla="*/ 210413 w 1433520"/>
                <a:gd name="connsiteY3705" fmla="*/ 221226 h 1410007"/>
                <a:gd name="connsiteX3706" fmla="*/ 211945 w 1433520"/>
                <a:gd name="connsiteY3706" fmla="*/ 219693 h 1410007"/>
                <a:gd name="connsiteX3707" fmla="*/ 214528 w 1433520"/>
                <a:gd name="connsiteY3707" fmla="*/ 217110 h 1410007"/>
                <a:gd name="connsiteX3708" fmla="*/ 216446 w 1433520"/>
                <a:gd name="connsiteY3708" fmla="*/ 216923 h 1410007"/>
                <a:gd name="connsiteX3709" fmla="*/ 216446 w 1433520"/>
                <a:gd name="connsiteY3709" fmla="*/ 217110 h 1410007"/>
                <a:gd name="connsiteX3710" fmla="*/ 222277 w 1433520"/>
                <a:gd name="connsiteY3710" fmla="*/ 217110 h 1410007"/>
                <a:gd name="connsiteX3711" fmla="*/ 222277 w 1433520"/>
                <a:gd name="connsiteY3711" fmla="*/ 221630 h 1410007"/>
                <a:gd name="connsiteX3712" fmla="*/ 222277 w 1433520"/>
                <a:gd name="connsiteY3712" fmla="*/ 222088 h 1410007"/>
                <a:gd name="connsiteX3713" fmla="*/ 222277 w 1433520"/>
                <a:gd name="connsiteY3713" fmla="*/ 222275 h 1410007"/>
                <a:gd name="connsiteX3714" fmla="*/ 227441 w 1433520"/>
                <a:gd name="connsiteY3714" fmla="*/ 222275 h 1410007"/>
                <a:gd name="connsiteX3715" fmla="*/ 227441 w 1433520"/>
                <a:gd name="connsiteY3715" fmla="*/ 227440 h 1410007"/>
                <a:gd name="connsiteX3716" fmla="*/ 222276 w 1433520"/>
                <a:gd name="connsiteY3716" fmla="*/ 222275 h 1410007"/>
                <a:gd name="connsiteX3717" fmla="*/ 222213 w 1433520"/>
                <a:gd name="connsiteY3717" fmla="*/ 222275 h 1410007"/>
                <a:gd name="connsiteX3718" fmla="*/ 226488 w 1433520"/>
                <a:gd name="connsiteY3718" fmla="*/ 222879 h 1410007"/>
                <a:gd name="connsiteX3719" fmla="*/ 227158 w 1433520"/>
                <a:gd name="connsiteY3719" fmla="*/ 227511 h 1410007"/>
                <a:gd name="connsiteX3720" fmla="*/ 227158 w 1433520"/>
                <a:gd name="connsiteY3720" fmla="*/ 228173 h 1410007"/>
                <a:gd name="connsiteX3721" fmla="*/ 227158 w 1433520"/>
                <a:gd name="connsiteY3721" fmla="*/ 232605 h 1410007"/>
                <a:gd name="connsiteX3722" fmla="*/ 227441 w 1433520"/>
                <a:gd name="connsiteY3722" fmla="*/ 232605 h 1410007"/>
                <a:gd name="connsiteX3723" fmla="*/ 222276 w 1433520"/>
                <a:gd name="connsiteY3723" fmla="*/ 237770 h 1410007"/>
                <a:gd name="connsiteX3724" fmla="*/ 222276 w 1433520"/>
                <a:gd name="connsiteY3724" fmla="*/ 237630 h 1410007"/>
                <a:gd name="connsiteX3725" fmla="*/ 221802 w 1433520"/>
                <a:gd name="connsiteY3725" fmla="*/ 238099 h 1410007"/>
                <a:gd name="connsiteX3726" fmla="*/ 221802 w 1433520"/>
                <a:gd name="connsiteY3726" fmla="*/ 243393 h 1410007"/>
                <a:gd name="connsiteX3727" fmla="*/ 221802 w 1433520"/>
                <a:gd name="connsiteY3727" fmla="*/ 248687 h 1410007"/>
                <a:gd name="connsiteX3728" fmla="*/ 221802 w 1433520"/>
                <a:gd name="connsiteY3728" fmla="*/ 253981 h 1410007"/>
                <a:gd name="connsiteX3729" fmla="*/ 227158 w 1433520"/>
                <a:gd name="connsiteY3729" fmla="*/ 253981 h 1410007"/>
                <a:gd name="connsiteX3730" fmla="*/ 227441 w 1433520"/>
                <a:gd name="connsiteY3730" fmla="*/ 255940 h 1410007"/>
                <a:gd name="connsiteX3731" fmla="*/ 227441 w 1433520"/>
                <a:gd name="connsiteY3731" fmla="*/ 255848 h 1410007"/>
                <a:gd name="connsiteX3732" fmla="*/ 227441 w 1433520"/>
                <a:gd name="connsiteY3732" fmla="*/ 253265 h 1410007"/>
                <a:gd name="connsiteX3733" fmla="*/ 228087 w 1433520"/>
                <a:gd name="connsiteY3733" fmla="*/ 257785 h 1410007"/>
                <a:gd name="connsiteX3734" fmla="*/ 232418 w 1433520"/>
                <a:gd name="connsiteY3734" fmla="*/ 258403 h 1410007"/>
                <a:gd name="connsiteX3735" fmla="*/ 232606 w 1433520"/>
                <a:gd name="connsiteY3735" fmla="*/ 258430 h 1410007"/>
                <a:gd name="connsiteX3736" fmla="*/ 232418 w 1433520"/>
                <a:gd name="connsiteY3736" fmla="*/ 258430 h 1410007"/>
                <a:gd name="connsiteX3737" fmla="*/ 227801 w 1433520"/>
                <a:gd name="connsiteY3737" fmla="*/ 258430 h 1410007"/>
                <a:gd name="connsiteX3738" fmla="*/ 227827 w 1433520"/>
                <a:gd name="connsiteY3738" fmla="*/ 258613 h 1410007"/>
                <a:gd name="connsiteX3739" fmla="*/ 232418 w 1433520"/>
                <a:gd name="connsiteY3739" fmla="*/ 259262 h 1410007"/>
                <a:gd name="connsiteX3740" fmla="*/ 232514 w 1433520"/>
                <a:gd name="connsiteY3740" fmla="*/ 259275 h 1410007"/>
                <a:gd name="connsiteX3741" fmla="*/ 232606 w 1433520"/>
                <a:gd name="connsiteY3741" fmla="*/ 259638 h 1410007"/>
                <a:gd name="connsiteX3742" fmla="*/ 232606 w 1433520"/>
                <a:gd name="connsiteY3742" fmla="*/ 258430 h 1410007"/>
                <a:gd name="connsiteX3743" fmla="*/ 233252 w 1433520"/>
                <a:gd name="connsiteY3743" fmla="*/ 261013 h 1410007"/>
                <a:gd name="connsiteX3744" fmla="*/ 237442 w 1433520"/>
                <a:gd name="connsiteY3744" fmla="*/ 263407 h 1410007"/>
                <a:gd name="connsiteX3745" fmla="*/ 237771 w 1433520"/>
                <a:gd name="connsiteY3745" fmla="*/ 263595 h 1410007"/>
                <a:gd name="connsiteX3746" fmla="*/ 236146 w 1433520"/>
                <a:gd name="connsiteY3746" fmla="*/ 263595 h 1410007"/>
                <a:gd name="connsiteX3747" fmla="*/ 237769 w 1433520"/>
                <a:gd name="connsiteY3747" fmla="*/ 264512 h 1410007"/>
                <a:gd name="connsiteX3748" fmla="*/ 238874 w 1433520"/>
                <a:gd name="connsiteY3748" fmla="*/ 263407 h 1410007"/>
                <a:gd name="connsiteX3749" fmla="*/ 240036 w 1433520"/>
                <a:gd name="connsiteY3749" fmla="*/ 264569 h 1410007"/>
                <a:gd name="connsiteX3750" fmla="*/ 243226 w 1433520"/>
                <a:gd name="connsiteY3750" fmla="*/ 264569 h 1410007"/>
                <a:gd name="connsiteX3751" fmla="*/ 245904 w 1433520"/>
                <a:gd name="connsiteY3751" fmla="*/ 263907 h 1410007"/>
                <a:gd name="connsiteX3752" fmla="*/ 248242 w 1433520"/>
                <a:gd name="connsiteY3752" fmla="*/ 259863 h 1410007"/>
                <a:gd name="connsiteX3753" fmla="*/ 248101 w 1433520"/>
                <a:gd name="connsiteY3753" fmla="*/ 259722 h 1410007"/>
                <a:gd name="connsiteX3754" fmla="*/ 249393 w 1433520"/>
                <a:gd name="connsiteY3754" fmla="*/ 258430 h 1410007"/>
                <a:gd name="connsiteX3755" fmla="*/ 249640 w 1433520"/>
                <a:gd name="connsiteY3755" fmla="*/ 258678 h 1410007"/>
                <a:gd name="connsiteX3756" fmla="*/ 253269 w 1433520"/>
                <a:gd name="connsiteY3756" fmla="*/ 256628 h 1410007"/>
                <a:gd name="connsiteX3757" fmla="*/ 253939 w 1433520"/>
                <a:gd name="connsiteY3757" fmla="*/ 253981 h 1410007"/>
                <a:gd name="connsiteX3758" fmla="*/ 258625 w 1433520"/>
                <a:gd name="connsiteY3758" fmla="*/ 248687 h 1410007"/>
                <a:gd name="connsiteX3759" fmla="*/ 259144 w 1433520"/>
                <a:gd name="connsiteY3759" fmla="*/ 244584 h 1410007"/>
                <a:gd name="connsiteX3760" fmla="*/ 258431 w 1433520"/>
                <a:gd name="connsiteY3760" fmla="*/ 244227 h 1410007"/>
                <a:gd name="connsiteX3761" fmla="*/ 259240 w 1433520"/>
                <a:gd name="connsiteY3761" fmla="*/ 243822 h 1410007"/>
                <a:gd name="connsiteX3762" fmla="*/ 259295 w 1433520"/>
                <a:gd name="connsiteY3762" fmla="*/ 243393 h 1410007"/>
                <a:gd name="connsiteX3763" fmla="*/ 260098 w 1433520"/>
                <a:gd name="connsiteY3763" fmla="*/ 243393 h 1410007"/>
                <a:gd name="connsiteX3764" fmla="*/ 261014 w 1433520"/>
                <a:gd name="connsiteY3764" fmla="*/ 242935 h 1410007"/>
                <a:gd name="connsiteX3765" fmla="*/ 261930 w 1433520"/>
                <a:gd name="connsiteY3765" fmla="*/ 243393 h 1410007"/>
                <a:gd name="connsiteX3766" fmla="*/ 264651 w 1433520"/>
                <a:gd name="connsiteY3766" fmla="*/ 243393 h 1410007"/>
                <a:gd name="connsiteX3767" fmla="*/ 264651 w 1433520"/>
                <a:gd name="connsiteY3767" fmla="*/ 238099 h 1410007"/>
                <a:gd name="connsiteX3768" fmla="*/ 267329 w 1433520"/>
                <a:gd name="connsiteY3768" fmla="*/ 237437 h 1410007"/>
                <a:gd name="connsiteX3769" fmla="*/ 269151 w 1433520"/>
                <a:gd name="connsiteY3769" fmla="*/ 234287 h 1410007"/>
                <a:gd name="connsiteX3770" fmla="*/ 268761 w 1433520"/>
                <a:gd name="connsiteY3770" fmla="*/ 233897 h 1410007"/>
                <a:gd name="connsiteX3771" fmla="*/ 270053 w 1433520"/>
                <a:gd name="connsiteY3771" fmla="*/ 232605 h 1410007"/>
                <a:gd name="connsiteX3772" fmla="*/ 270253 w 1433520"/>
                <a:gd name="connsiteY3772" fmla="*/ 232805 h 1410007"/>
                <a:gd name="connsiteX3773" fmla="*/ 275363 w 1433520"/>
                <a:gd name="connsiteY3773" fmla="*/ 232805 h 1410007"/>
                <a:gd name="connsiteX3774" fmla="*/ 275363 w 1433520"/>
                <a:gd name="connsiteY3774" fmla="*/ 230158 h 1410007"/>
                <a:gd name="connsiteX3775" fmla="*/ 275363 w 1433520"/>
                <a:gd name="connsiteY3775" fmla="*/ 229628 h 1410007"/>
                <a:gd name="connsiteX3776" fmla="*/ 275156 w 1433520"/>
                <a:gd name="connsiteY3776" fmla="*/ 229835 h 1410007"/>
                <a:gd name="connsiteX3777" fmla="*/ 273864 w 1433520"/>
                <a:gd name="connsiteY3777" fmla="*/ 228544 h 1410007"/>
                <a:gd name="connsiteX3778" fmla="*/ 275156 w 1433520"/>
                <a:gd name="connsiteY3778" fmla="*/ 227253 h 1410007"/>
                <a:gd name="connsiteX3779" fmla="*/ 275414 w 1433520"/>
                <a:gd name="connsiteY3779" fmla="*/ 227511 h 1410007"/>
                <a:gd name="connsiteX3780" fmla="*/ 280719 w 1433520"/>
                <a:gd name="connsiteY3780" fmla="*/ 227511 h 1410007"/>
                <a:gd name="connsiteX3781" fmla="*/ 280719 w 1433520"/>
                <a:gd name="connsiteY3781" fmla="*/ 222217 h 1410007"/>
                <a:gd name="connsiteX3782" fmla="*/ 286075 w 1433520"/>
                <a:gd name="connsiteY3782" fmla="*/ 222217 h 1410007"/>
                <a:gd name="connsiteX3783" fmla="*/ 286075 w 1433520"/>
                <a:gd name="connsiteY3783" fmla="*/ 227511 h 1410007"/>
                <a:gd name="connsiteX3784" fmla="*/ 291432 w 1433520"/>
                <a:gd name="connsiteY3784" fmla="*/ 227511 h 1410007"/>
                <a:gd name="connsiteX3785" fmla="*/ 291432 w 1433520"/>
                <a:gd name="connsiteY3785" fmla="*/ 232805 h 1410007"/>
                <a:gd name="connsiteX3786" fmla="*/ 291432 w 1433520"/>
                <a:gd name="connsiteY3786" fmla="*/ 237437 h 1410007"/>
                <a:gd name="connsiteX3787" fmla="*/ 291432 w 1433520"/>
                <a:gd name="connsiteY3787" fmla="*/ 237838 h 1410007"/>
                <a:gd name="connsiteX3788" fmla="*/ 291814 w 1433520"/>
                <a:gd name="connsiteY3788" fmla="*/ 237583 h 1410007"/>
                <a:gd name="connsiteX3789" fmla="*/ 291814 w 1433520"/>
                <a:gd name="connsiteY3789" fmla="*/ 240166 h 1410007"/>
                <a:gd name="connsiteX3790" fmla="*/ 291814 w 1433520"/>
                <a:gd name="connsiteY3790" fmla="*/ 242747 h 1410007"/>
                <a:gd name="connsiteX3791" fmla="*/ 291814 w 1433520"/>
                <a:gd name="connsiteY3791" fmla="*/ 242748 h 1410007"/>
                <a:gd name="connsiteX3792" fmla="*/ 286728 w 1433520"/>
                <a:gd name="connsiteY3792" fmla="*/ 242748 h 1410007"/>
                <a:gd name="connsiteX3793" fmla="*/ 286075 w 1433520"/>
                <a:gd name="connsiteY3793" fmla="*/ 243393 h 1410007"/>
                <a:gd name="connsiteX3794" fmla="*/ 286075 w 1433520"/>
                <a:gd name="connsiteY3794" fmla="*/ 248687 h 1410007"/>
                <a:gd name="connsiteX3795" fmla="*/ 280719 w 1433520"/>
                <a:gd name="connsiteY3795" fmla="*/ 253981 h 1410007"/>
                <a:gd name="connsiteX3796" fmla="*/ 279091 w 1433520"/>
                <a:gd name="connsiteY3796" fmla="*/ 255591 h 1410007"/>
                <a:gd name="connsiteX3797" fmla="*/ 279091 w 1433520"/>
                <a:gd name="connsiteY3797" fmla="*/ 258430 h 1410007"/>
                <a:gd name="connsiteX3798" fmla="*/ 276218 w 1433520"/>
                <a:gd name="connsiteY3798" fmla="*/ 258430 h 1410007"/>
                <a:gd name="connsiteX3799" fmla="*/ 275363 w 1433520"/>
                <a:gd name="connsiteY3799" fmla="*/ 259275 h 1410007"/>
                <a:gd name="connsiteX3800" fmla="*/ 270007 w 1433520"/>
                <a:gd name="connsiteY3800" fmla="*/ 259275 h 1410007"/>
                <a:gd name="connsiteX3801" fmla="*/ 270007 w 1433520"/>
                <a:gd name="connsiteY3801" fmla="*/ 261922 h 1410007"/>
                <a:gd name="connsiteX3802" fmla="*/ 270007 w 1433520"/>
                <a:gd name="connsiteY3802" fmla="*/ 263551 h 1410007"/>
                <a:gd name="connsiteX3803" fmla="*/ 271154 w 1433520"/>
                <a:gd name="connsiteY3803" fmla="*/ 264698 h 1410007"/>
                <a:gd name="connsiteX3804" fmla="*/ 269863 w 1433520"/>
                <a:gd name="connsiteY3804" fmla="*/ 265989 h 1410007"/>
                <a:gd name="connsiteX3805" fmla="*/ 268572 w 1433520"/>
                <a:gd name="connsiteY3805" fmla="*/ 264698 h 1410007"/>
                <a:gd name="connsiteX3806" fmla="*/ 268701 w 1433520"/>
                <a:gd name="connsiteY3806" fmla="*/ 264569 h 1410007"/>
                <a:gd name="connsiteX3807" fmla="*/ 264651 w 1433520"/>
                <a:gd name="connsiteY3807" fmla="*/ 264569 h 1410007"/>
                <a:gd name="connsiteX3808" fmla="*/ 263596 w 1433520"/>
                <a:gd name="connsiteY3808" fmla="*/ 266394 h 1410007"/>
                <a:gd name="connsiteX3809" fmla="*/ 263596 w 1433520"/>
                <a:gd name="connsiteY3809" fmla="*/ 268760 h 1410007"/>
                <a:gd name="connsiteX3810" fmla="*/ 262228 w 1433520"/>
                <a:gd name="connsiteY3810" fmla="*/ 268760 h 1410007"/>
                <a:gd name="connsiteX3811" fmla="*/ 261973 w 1433520"/>
                <a:gd name="connsiteY3811" fmla="*/ 269201 h 1410007"/>
                <a:gd name="connsiteX3812" fmla="*/ 259295 w 1433520"/>
                <a:gd name="connsiteY3812" fmla="*/ 269863 h 1410007"/>
                <a:gd name="connsiteX3813" fmla="*/ 257730 w 1433520"/>
                <a:gd name="connsiteY3813" fmla="*/ 270250 h 1410007"/>
                <a:gd name="connsiteX3814" fmla="*/ 255860 w 1433520"/>
                <a:gd name="connsiteY3814" fmla="*/ 275157 h 1410007"/>
                <a:gd name="connsiteX3815" fmla="*/ 259295 w 1433520"/>
                <a:gd name="connsiteY3815" fmla="*/ 275157 h 1410007"/>
                <a:gd name="connsiteX3816" fmla="*/ 260354 w 1433520"/>
                <a:gd name="connsiteY3816" fmla="*/ 276989 h 1410007"/>
                <a:gd name="connsiteX3817" fmla="*/ 261013 w 1433520"/>
                <a:gd name="connsiteY3817" fmla="*/ 277154 h 1410007"/>
                <a:gd name="connsiteX3818" fmla="*/ 262609 w 1433520"/>
                <a:gd name="connsiteY3818" fmla="*/ 279947 h 1410007"/>
                <a:gd name="connsiteX3819" fmla="*/ 264651 w 1433520"/>
                <a:gd name="connsiteY3819" fmla="*/ 280451 h 1410007"/>
                <a:gd name="connsiteX3820" fmla="*/ 266741 w 1433520"/>
                <a:gd name="connsiteY3820" fmla="*/ 281484 h 1410007"/>
                <a:gd name="connsiteX3821" fmla="*/ 267124 w 1433520"/>
                <a:gd name="connsiteY3821" fmla="*/ 281673 h 1410007"/>
                <a:gd name="connsiteX3822" fmla="*/ 268761 w 1433520"/>
                <a:gd name="connsiteY3822" fmla="*/ 281673 h 1410007"/>
                <a:gd name="connsiteX3823" fmla="*/ 268761 w 1433520"/>
                <a:gd name="connsiteY3823" fmla="*/ 282319 h 1410007"/>
                <a:gd name="connsiteX3824" fmla="*/ 268761 w 1433520"/>
                <a:gd name="connsiteY3824" fmla="*/ 282482 h 1410007"/>
                <a:gd name="connsiteX3825" fmla="*/ 275363 w 1433520"/>
                <a:gd name="connsiteY3825" fmla="*/ 285745 h 1410007"/>
                <a:gd name="connsiteX3826" fmla="*/ 277575 w 1433520"/>
                <a:gd name="connsiteY3826" fmla="*/ 286838 h 1410007"/>
                <a:gd name="connsiteX3827" fmla="*/ 279091 w 1433520"/>
                <a:gd name="connsiteY3827" fmla="*/ 286838 h 1410007"/>
                <a:gd name="connsiteX3828" fmla="*/ 279091 w 1433520"/>
                <a:gd name="connsiteY3828" fmla="*/ 287587 h 1410007"/>
                <a:gd name="connsiteX3829" fmla="*/ 286075 w 1433520"/>
                <a:gd name="connsiteY3829" fmla="*/ 291039 h 1410007"/>
                <a:gd name="connsiteX3830" fmla="*/ 286075 w 1433520"/>
                <a:gd name="connsiteY3830" fmla="*/ 293024 h 1410007"/>
                <a:gd name="connsiteX3831" fmla="*/ 286075 w 1433520"/>
                <a:gd name="connsiteY3831" fmla="*/ 293153 h 1410007"/>
                <a:gd name="connsiteX3832" fmla="*/ 287940 w 1433520"/>
                <a:gd name="connsiteY3832" fmla="*/ 294397 h 1410007"/>
                <a:gd name="connsiteX3833" fmla="*/ 290845 w 1433520"/>
                <a:gd name="connsiteY3833" fmla="*/ 296333 h 1410007"/>
                <a:gd name="connsiteX3834" fmla="*/ 291432 w 1433520"/>
                <a:gd name="connsiteY3834" fmla="*/ 296333 h 1410007"/>
                <a:gd name="connsiteX3835" fmla="*/ 293121 w 1433520"/>
                <a:gd name="connsiteY3835" fmla="*/ 297168 h 1410007"/>
                <a:gd name="connsiteX3836" fmla="*/ 296979 w 1433520"/>
                <a:gd name="connsiteY3836" fmla="*/ 297168 h 1410007"/>
                <a:gd name="connsiteX3837" fmla="*/ 297169 w 1433520"/>
                <a:gd name="connsiteY3837" fmla="*/ 297168 h 1410007"/>
                <a:gd name="connsiteX3838" fmla="*/ 299751 w 1433520"/>
                <a:gd name="connsiteY3838" fmla="*/ 299751 h 1410007"/>
                <a:gd name="connsiteX3839" fmla="*/ 301124 w 1433520"/>
                <a:gd name="connsiteY3839" fmla="*/ 301123 h 1410007"/>
                <a:gd name="connsiteX3840" fmla="*/ 302144 w 1433520"/>
                <a:gd name="connsiteY3840" fmla="*/ 301627 h 1410007"/>
                <a:gd name="connsiteX3841" fmla="*/ 302144 w 1433520"/>
                <a:gd name="connsiteY3841" fmla="*/ 302143 h 1410007"/>
                <a:gd name="connsiteX3842" fmla="*/ 302272 w 1433520"/>
                <a:gd name="connsiteY3842" fmla="*/ 302271 h 1410007"/>
                <a:gd name="connsiteX3843" fmla="*/ 302334 w 1433520"/>
                <a:gd name="connsiteY3843" fmla="*/ 302333 h 1410007"/>
                <a:gd name="connsiteX3844" fmla="*/ 302272 w 1433520"/>
                <a:gd name="connsiteY3844" fmla="*/ 302318 h 1410007"/>
                <a:gd name="connsiteX3845" fmla="*/ 302144 w 1433520"/>
                <a:gd name="connsiteY3845" fmla="*/ 302286 h 1410007"/>
                <a:gd name="connsiteX3846" fmla="*/ 302144 w 1433520"/>
                <a:gd name="connsiteY3846" fmla="*/ 302289 h 1410007"/>
                <a:gd name="connsiteX3847" fmla="*/ 302144 w 1433520"/>
                <a:gd name="connsiteY3847" fmla="*/ 306921 h 1410007"/>
                <a:gd name="connsiteX3848" fmla="*/ 296788 w 1433520"/>
                <a:gd name="connsiteY3848" fmla="*/ 306921 h 1410007"/>
                <a:gd name="connsiteX3849" fmla="*/ 296788 w 1433520"/>
                <a:gd name="connsiteY3849" fmla="*/ 312215 h 1410007"/>
                <a:gd name="connsiteX3850" fmla="*/ 291432 w 1433520"/>
                <a:gd name="connsiteY3850" fmla="*/ 312215 h 1410007"/>
                <a:gd name="connsiteX3851" fmla="*/ 286075 w 1433520"/>
                <a:gd name="connsiteY3851" fmla="*/ 312215 h 1410007"/>
                <a:gd name="connsiteX3852" fmla="*/ 280719 w 1433520"/>
                <a:gd name="connsiteY3852" fmla="*/ 306921 h 1410007"/>
                <a:gd name="connsiteX3853" fmla="*/ 275363 w 1433520"/>
                <a:gd name="connsiteY3853" fmla="*/ 301627 h 1410007"/>
                <a:gd name="connsiteX3854" fmla="*/ 270007 w 1433520"/>
                <a:gd name="connsiteY3854" fmla="*/ 301627 h 1410007"/>
                <a:gd name="connsiteX3855" fmla="*/ 264651 w 1433520"/>
                <a:gd name="connsiteY3855" fmla="*/ 296333 h 1410007"/>
                <a:gd name="connsiteX3856" fmla="*/ 259295 w 1433520"/>
                <a:gd name="connsiteY3856" fmla="*/ 291039 h 1410007"/>
                <a:gd name="connsiteX3857" fmla="*/ 248582 w 1433520"/>
                <a:gd name="connsiteY3857" fmla="*/ 285745 h 1410007"/>
                <a:gd name="connsiteX3858" fmla="*/ 243226 w 1433520"/>
                <a:gd name="connsiteY3858" fmla="*/ 285745 h 1410007"/>
                <a:gd name="connsiteX3859" fmla="*/ 237870 w 1433520"/>
                <a:gd name="connsiteY3859" fmla="*/ 285745 h 1410007"/>
                <a:gd name="connsiteX3860" fmla="*/ 235192 w 1433520"/>
                <a:gd name="connsiteY3860" fmla="*/ 291039 h 1410007"/>
                <a:gd name="connsiteX3861" fmla="*/ 234704 w 1433520"/>
                <a:gd name="connsiteY3861" fmla="*/ 292003 h 1410007"/>
                <a:gd name="connsiteX3862" fmla="*/ 235188 w 1433520"/>
                <a:gd name="connsiteY3862" fmla="*/ 292003 h 1410007"/>
                <a:gd name="connsiteX3863" fmla="*/ 232606 w 1433520"/>
                <a:gd name="connsiteY3863" fmla="*/ 297168 h 1410007"/>
                <a:gd name="connsiteX3864" fmla="*/ 232606 w 1433520"/>
                <a:gd name="connsiteY3864" fmla="*/ 296523 h 1410007"/>
                <a:gd name="connsiteX3865" fmla="*/ 232606 w 1433520"/>
                <a:gd name="connsiteY3865" fmla="*/ 296152 h 1410007"/>
                <a:gd name="connsiteX3866" fmla="*/ 232514 w 1433520"/>
                <a:gd name="connsiteY3866" fmla="*/ 296333 h 1410007"/>
                <a:gd name="connsiteX3867" fmla="*/ 232514 w 1433520"/>
                <a:gd name="connsiteY3867" fmla="*/ 301627 h 1410007"/>
                <a:gd name="connsiteX3868" fmla="*/ 232514 w 1433520"/>
                <a:gd name="connsiteY3868" fmla="*/ 306921 h 1410007"/>
                <a:gd name="connsiteX3869" fmla="*/ 237870 w 1433520"/>
                <a:gd name="connsiteY3869" fmla="*/ 306921 h 1410007"/>
                <a:gd name="connsiteX3870" fmla="*/ 237870 w 1433520"/>
                <a:gd name="connsiteY3870" fmla="*/ 312215 h 1410007"/>
                <a:gd name="connsiteX3871" fmla="*/ 237870 w 1433520"/>
                <a:gd name="connsiteY3871" fmla="*/ 313856 h 1410007"/>
                <a:gd name="connsiteX3872" fmla="*/ 239063 w 1433520"/>
                <a:gd name="connsiteY3872" fmla="*/ 312663 h 1410007"/>
                <a:gd name="connsiteX3873" fmla="*/ 240355 w 1433520"/>
                <a:gd name="connsiteY3873" fmla="*/ 313955 h 1410007"/>
                <a:gd name="connsiteX3874" fmla="*/ 239063 w 1433520"/>
                <a:gd name="connsiteY3874" fmla="*/ 315247 h 1410007"/>
                <a:gd name="connsiteX3875" fmla="*/ 237870 w 1433520"/>
                <a:gd name="connsiteY3875" fmla="*/ 314054 h 1410007"/>
                <a:gd name="connsiteX3876" fmla="*/ 237870 w 1433520"/>
                <a:gd name="connsiteY3876" fmla="*/ 316847 h 1410007"/>
                <a:gd name="connsiteX3877" fmla="*/ 237870 w 1433520"/>
                <a:gd name="connsiteY3877" fmla="*/ 317509 h 1410007"/>
                <a:gd name="connsiteX3878" fmla="*/ 237870 w 1433520"/>
                <a:gd name="connsiteY3878" fmla="*/ 322803 h 1410007"/>
                <a:gd name="connsiteX3879" fmla="*/ 232514 w 1433520"/>
                <a:gd name="connsiteY3879" fmla="*/ 322803 h 1410007"/>
                <a:gd name="connsiteX3880" fmla="*/ 227254 w 1433520"/>
                <a:gd name="connsiteY3880" fmla="*/ 322803 h 1410007"/>
                <a:gd name="connsiteX3881" fmla="*/ 227158 w 1433520"/>
                <a:gd name="connsiteY3881" fmla="*/ 322803 h 1410007"/>
                <a:gd name="connsiteX3882" fmla="*/ 222922 w 1433520"/>
                <a:gd name="connsiteY3882" fmla="*/ 320410 h 1410007"/>
                <a:gd name="connsiteX3883" fmla="*/ 222922 w 1433520"/>
                <a:gd name="connsiteY3883" fmla="*/ 320411 h 1410007"/>
                <a:gd name="connsiteX3884" fmla="*/ 227108 w 1433520"/>
                <a:gd name="connsiteY3884" fmla="*/ 322803 h 1410007"/>
                <a:gd name="connsiteX3885" fmla="*/ 227441 w 1433520"/>
                <a:gd name="connsiteY3885" fmla="*/ 322993 h 1410007"/>
                <a:gd name="connsiteX3886" fmla="*/ 222276 w 1433520"/>
                <a:gd name="connsiteY3886" fmla="*/ 322993 h 1410007"/>
                <a:gd name="connsiteX3887" fmla="*/ 222276 w 1433520"/>
                <a:gd name="connsiteY3887" fmla="*/ 322803 h 1410007"/>
                <a:gd name="connsiteX3888" fmla="*/ 222276 w 1433520"/>
                <a:gd name="connsiteY3888" fmla="*/ 319384 h 1410007"/>
                <a:gd name="connsiteX3889" fmla="*/ 221802 w 1433520"/>
                <a:gd name="connsiteY3889" fmla="*/ 317509 h 1410007"/>
                <a:gd name="connsiteX3890" fmla="*/ 216446 w 1433520"/>
                <a:gd name="connsiteY3890" fmla="*/ 317509 h 1410007"/>
                <a:gd name="connsiteX3891" fmla="*/ 216446 w 1433520"/>
                <a:gd name="connsiteY3891" fmla="*/ 312215 h 1410007"/>
                <a:gd name="connsiteX3892" fmla="*/ 216446 w 1433520"/>
                <a:gd name="connsiteY3892" fmla="*/ 306921 h 1410007"/>
                <a:gd name="connsiteX3893" fmla="*/ 216446 w 1433520"/>
                <a:gd name="connsiteY3893" fmla="*/ 301627 h 1410007"/>
                <a:gd name="connsiteX3894" fmla="*/ 216446 w 1433520"/>
                <a:gd name="connsiteY3894" fmla="*/ 296333 h 1410007"/>
                <a:gd name="connsiteX3895" fmla="*/ 216446 w 1433520"/>
                <a:gd name="connsiteY3895" fmla="*/ 293962 h 1410007"/>
                <a:gd name="connsiteX3896" fmla="*/ 215821 w 1433520"/>
                <a:gd name="connsiteY3896" fmla="*/ 294587 h 1410007"/>
                <a:gd name="connsiteX3897" fmla="*/ 214529 w 1433520"/>
                <a:gd name="connsiteY3897" fmla="*/ 293295 h 1410007"/>
                <a:gd name="connsiteX3898" fmla="*/ 215821 w 1433520"/>
                <a:gd name="connsiteY3898" fmla="*/ 292003 h 1410007"/>
                <a:gd name="connsiteX3899" fmla="*/ 216446 w 1433520"/>
                <a:gd name="connsiteY3899" fmla="*/ 292628 h 1410007"/>
                <a:gd name="connsiteX3900" fmla="*/ 216446 w 1433520"/>
                <a:gd name="connsiteY3900" fmla="*/ 291701 h 1410007"/>
                <a:gd name="connsiteX3901" fmla="*/ 216446 w 1433520"/>
                <a:gd name="connsiteY3901" fmla="*/ 291039 h 1410007"/>
                <a:gd name="connsiteX3902" fmla="*/ 216446 w 1433520"/>
                <a:gd name="connsiteY3902" fmla="*/ 285745 h 1410007"/>
                <a:gd name="connsiteX3903" fmla="*/ 212615 w 1433520"/>
                <a:gd name="connsiteY3903" fmla="*/ 285745 h 1410007"/>
                <a:gd name="connsiteX3904" fmla="*/ 214467 w 1433520"/>
                <a:gd name="connsiteY3904" fmla="*/ 286803 h 1410007"/>
                <a:gd name="connsiteX3905" fmla="*/ 214528 w 1433520"/>
                <a:gd name="connsiteY3905" fmla="*/ 286838 h 1410007"/>
                <a:gd name="connsiteX3906" fmla="*/ 214467 w 1433520"/>
                <a:gd name="connsiteY3906" fmla="*/ 286838 h 1410007"/>
                <a:gd name="connsiteX3907" fmla="*/ 209363 w 1433520"/>
                <a:gd name="connsiteY3907" fmla="*/ 286838 h 1410007"/>
                <a:gd name="connsiteX3908" fmla="*/ 209363 w 1433520"/>
                <a:gd name="connsiteY3908" fmla="*/ 281673 h 1410007"/>
                <a:gd name="connsiteX3909" fmla="*/ 210009 w 1433520"/>
                <a:gd name="connsiteY3909" fmla="*/ 284256 h 1410007"/>
                <a:gd name="connsiteX3910" fmla="*/ 211089 w 1433520"/>
                <a:gd name="connsiteY3910" fmla="*/ 284873 h 1410007"/>
                <a:gd name="connsiteX3911" fmla="*/ 211089 w 1433520"/>
                <a:gd name="connsiteY3911" fmla="*/ 280451 h 1410007"/>
                <a:gd name="connsiteX3912" fmla="*/ 211089 w 1433520"/>
                <a:gd name="connsiteY3912" fmla="*/ 275157 h 1410007"/>
                <a:gd name="connsiteX3913" fmla="*/ 211089 w 1433520"/>
                <a:gd name="connsiteY3913" fmla="*/ 269863 h 1410007"/>
                <a:gd name="connsiteX3914" fmla="*/ 205733 w 1433520"/>
                <a:gd name="connsiteY3914" fmla="*/ 280451 h 1410007"/>
                <a:gd name="connsiteX3915" fmla="*/ 205733 w 1433520"/>
                <a:gd name="connsiteY3915" fmla="*/ 281113 h 1410007"/>
                <a:gd name="connsiteX3916" fmla="*/ 205733 w 1433520"/>
                <a:gd name="connsiteY3916" fmla="*/ 281788 h 1410007"/>
                <a:gd name="connsiteX3917" fmla="*/ 206721 w 1433520"/>
                <a:gd name="connsiteY3917" fmla="*/ 282775 h 1410007"/>
                <a:gd name="connsiteX3918" fmla="*/ 205733 w 1433520"/>
                <a:gd name="connsiteY3918" fmla="*/ 283762 h 1410007"/>
                <a:gd name="connsiteX3919" fmla="*/ 205733 w 1433520"/>
                <a:gd name="connsiteY3919" fmla="*/ 285745 h 1410007"/>
                <a:gd name="connsiteX3920" fmla="*/ 205733 w 1433520"/>
                <a:gd name="connsiteY3920" fmla="*/ 291039 h 1410007"/>
                <a:gd name="connsiteX3921" fmla="*/ 200377 w 1433520"/>
                <a:gd name="connsiteY3921" fmla="*/ 296333 h 1410007"/>
                <a:gd name="connsiteX3922" fmla="*/ 199618 w 1433520"/>
                <a:gd name="connsiteY3922" fmla="*/ 296333 h 1410007"/>
                <a:gd name="connsiteX3923" fmla="*/ 199618 w 1433520"/>
                <a:gd name="connsiteY3923" fmla="*/ 296334 h 1410007"/>
                <a:gd name="connsiteX3924" fmla="*/ 199470 w 1433520"/>
                <a:gd name="connsiteY3924" fmla="*/ 296481 h 1410007"/>
                <a:gd name="connsiteX3925" fmla="*/ 199033 w 1433520"/>
                <a:gd name="connsiteY3925" fmla="*/ 297168 h 1410007"/>
                <a:gd name="connsiteX3926" fmla="*/ 199366 w 1433520"/>
                <a:gd name="connsiteY3926" fmla="*/ 296585 h 1410007"/>
                <a:gd name="connsiteX3927" fmla="*/ 198972 w 1433520"/>
                <a:gd name="connsiteY3927" fmla="*/ 296979 h 1410007"/>
                <a:gd name="connsiteX3928" fmla="*/ 199341 w 1433520"/>
                <a:gd name="connsiteY3928" fmla="*/ 296333 h 1410007"/>
                <a:gd name="connsiteX3929" fmla="*/ 195021 w 1433520"/>
                <a:gd name="connsiteY3929" fmla="*/ 296333 h 1410007"/>
                <a:gd name="connsiteX3930" fmla="*/ 189665 w 1433520"/>
                <a:gd name="connsiteY3930" fmla="*/ 296333 h 1410007"/>
                <a:gd name="connsiteX3931" fmla="*/ 184978 w 1433520"/>
                <a:gd name="connsiteY3931" fmla="*/ 296995 h 1410007"/>
                <a:gd name="connsiteX3932" fmla="*/ 184903 w 1433520"/>
                <a:gd name="connsiteY3932" fmla="*/ 297512 h 1410007"/>
                <a:gd name="connsiteX3933" fmla="*/ 188642 w 1433520"/>
                <a:gd name="connsiteY3933" fmla="*/ 296978 h 1410007"/>
                <a:gd name="connsiteX3934" fmla="*/ 188642 w 1433520"/>
                <a:gd name="connsiteY3934" fmla="*/ 298915 h 1410007"/>
                <a:gd name="connsiteX3935" fmla="*/ 188642 w 1433520"/>
                <a:gd name="connsiteY3935" fmla="*/ 299561 h 1410007"/>
                <a:gd name="connsiteX3936" fmla="*/ 188642 w 1433520"/>
                <a:gd name="connsiteY3936" fmla="*/ 302143 h 1410007"/>
                <a:gd name="connsiteX3937" fmla="*/ 187996 w 1433520"/>
                <a:gd name="connsiteY3937" fmla="*/ 299561 h 1410007"/>
                <a:gd name="connsiteX3938" fmla="*/ 184866 w 1433520"/>
                <a:gd name="connsiteY3938" fmla="*/ 297772 h 1410007"/>
                <a:gd name="connsiteX3939" fmla="*/ 184309 w 1433520"/>
                <a:gd name="connsiteY3939" fmla="*/ 301627 h 1410007"/>
                <a:gd name="connsiteX3940" fmla="*/ 183551 w 1433520"/>
                <a:gd name="connsiteY3940" fmla="*/ 301627 h 1410007"/>
                <a:gd name="connsiteX3941" fmla="*/ 183477 w 1433520"/>
                <a:gd name="connsiteY3941" fmla="*/ 302143 h 1410007"/>
                <a:gd name="connsiteX3942" fmla="*/ 183477 w 1433520"/>
                <a:gd name="connsiteY3942" fmla="*/ 301627 h 1410007"/>
                <a:gd name="connsiteX3943" fmla="*/ 178953 w 1433520"/>
                <a:gd name="connsiteY3943" fmla="*/ 301627 h 1410007"/>
                <a:gd name="connsiteX3944" fmla="*/ 178953 w 1433520"/>
                <a:gd name="connsiteY3944" fmla="*/ 291039 h 1410007"/>
                <a:gd name="connsiteX3945" fmla="*/ 178953 w 1433520"/>
                <a:gd name="connsiteY3945" fmla="*/ 290377 h 1410007"/>
                <a:gd name="connsiteX3946" fmla="*/ 178953 w 1433520"/>
                <a:gd name="connsiteY3946" fmla="*/ 286649 h 1410007"/>
                <a:gd name="connsiteX3947" fmla="*/ 178187 w 1433520"/>
                <a:gd name="connsiteY3947" fmla="*/ 286649 h 1410007"/>
                <a:gd name="connsiteX3948" fmla="*/ 178953 w 1433520"/>
                <a:gd name="connsiteY3948" fmla="*/ 286540 h 1410007"/>
                <a:gd name="connsiteX3949" fmla="*/ 178953 w 1433520"/>
                <a:gd name="connsiteY3949" fmla="*/ 285745 h 1410007"/>
                <a:gd name="connsiteX3950" fmla="*/ 182821 w 1433520"/>
                <a:gd name="connsiteY3950" fmla="*/ 285199 h 1410007"/>
                <a:gd name="connsiteX3951" fmla="*/ 183352 w 1433520"/>
                <a:gd name="connsiteY3951" fmla="*/ 281484 h 1410007"/>
                <a:gd name="connsiteX3952" fmla="*/ 183352 w 1433520"/>
                <a:gd name="connsiteY3952" fmla="*/ 284067 h 1410007"/>
                <a:gd name="connsiteX3953" fmla="*/ 183352 w 1433520"/>
                <a:gd name="connsiteY3953" fmla="*/ 285124 h 1410007"/>
                <a:gd name="connsiteX3954" fmla="*/ 183639 w 1433520"/>
                <a:gd name="connsiteY3954" fmla="*/ 285083 h 1410007"/>
                <a:gd name="connsiteX3955" fmla="*/ 184309 w 1433520"/>
                <a:gd name="connsiteY3955" fmla="*/ 280451 h 1410007"/>
                <a:gd name="connsiteX3956" fmla="*/ 184309 w 1433520"/>
                <a:gd name="connsiteY3956" fmla="*/ 278567 h 1410007"/>
                <a:gd name="connsiteX3957" fmla="*/ 183352 w 1433520"/>
                <a:gd name="connsiteY3957" fmla="*/ 277610 h 1410007"/>
                <a:gd name="connsiteX3958" fmla="*/ 184309 w 1433520"/>
                <a:gd name="connsiteY3958" fmla="*/ 276653 h 1410007"/>
                <a:gd name="connsiteX3959" fmla="*/ 184309 w 1433520"/>
                <a:gd name="connsiteY3959" fmla="*/ 275157 h 1410007"/>
                <a:gd name="connsiteX3960" fmla="*/ 186987 w 1433520"/>
                <a:gd name="connsiteY3960" fmla="*/ 269863 h 1410007"/>
                <a:gd name="connsiteX3961" fmla="*/ 186059 w 1433520"/>
                <a:gd name="connsiteY3961" fmla="*/ 269863 h 1410007"/>
                <a:gd name="connsiteX3962" fmla="*/ 186576 w 1433520"/>
                <a:gd name="connsiteY3962" fmla="*/ 268572 h 1410007"/>
                <a:gd name="connsiteX3963" fmla="*/ 188642 w 1433520"/>
                <a:gd name="connsiteY3963" fmla="*/ 263407 h 1410007"/>
                <a:gd name="connsiteX3964" fmla="*/ 186871 w 1433520"/>
                <a:gd name="connsiteY3964" fmla="*/ 268572 h 1410007"/>
                <a:gd name="connsiteX3965" fmla="*/ 186705 w 1433520"/>
                <a:gd name="connsiteY3965" fmla="*/ 269056 h 1410007"/>
                <a:gd name="connsiteX3966" fmla="*/ 187275 w 1433520"/>
                <a:gd name="connsiteY3966" fmla="*/ 269294 h 1410007"/>
                <a:gd name="connsiteX3967" fmla="*/ 187640 w 1433520"/>
                <a:gd name="connsiteY3967" fmla="*/ 268572 h 1410007"/>
                <a:gd name="connsiteX3968" fmla="*/ 189665 w 1433520"/>
                <a:gd name="connsiteY3968" fmla="*/ 264569 h 1410007"/>
                <a:gd name="connsiteX3969" fmla="*/ 189665 w 1433520"/>
                <a:gd name="connsiteY3969" fmla="*/ 259275 h 1410007"/>
                <a:gd name="connsiteX3970" fmla="*/ 189665 w 1433520"/>
                <a:gd name="connsiteY3970" fmla="*/ 256628 h 1410007"/>
                <a:gd name="connsiteX3971" fmla="*/ 189665 w 1433520"/>
                <a:gd name="connsiteY3971" fmla="*/ 255519 h 1410007"/>
                <a:gd name="connsiteX3972" fmla="*/ 188703 w 1433520"/>
                <a:gd name="connsiteY3972" fmla="*/ 254557 h 1410007"/>
                <a:gd name="connsiteX3973" fmla="*/ 189665 w 1433520"/>
                <a:gd name="connsiteY3973" fmla="*/ 253595 h 1410007"/>
                <a:gd name="connsiteX3974" fmla="*/ 189665 w 1433520"/>
                <a:gd name="connsiteY3974" fmla="*/ 251334 h 1410007"/>
                <a:gd name="connsiteX3975" fmla="*/ 189665 w 1433520"/>
                <a:gd name="connsiteY3975" fmla="*/ 248687 h 1410007"/>
                <a:gd name="connsiteX3976" fmla="*/ 184309 w 1433520"/>
                <a:gd name="connsiteY3976" fmla="*/ 248687 h 1410007"/>
                <a:gd name="connsiteX3977" fmla="*/ 184309 w 1433520"/>
                <a:gd name="connsiteY3977" fmla="*/ 243393 h 1410007"/>
                <a:gd name="connsiteX3978" fmla="*/ 183248 w 1433520"/>
                <a:gd name="connsiteY3978" fmla="*/ 242748 h 1410007"/>
                <a:gd name="connsiteX3979" fmla="*/ 178187 w 1433520"/>
                <a:gd name="connsiteY3979" fmla="*/ 242748 h 1410007"/>
                <a:gd name="connsiteX3980" fmla="*/ 177861 w 1433520"/>
                <a:gd name="connsiteY3980" fmla="*/ 242487 h 1410007"/>
                <a:gd name="connsiteX3981" fmla="*/ 178373 w 1433520"/>
                <a:gd name="connsiteY3981" fmla="*/ 242935 h 1410007"/>
                <a:gd name="connsiteX3982" fmla="*/ 168043 w 1433520"/>
                <a:gd name="connsiteY3982" fmla="*/ 237770 h 1410007"/>
                <a:gd name="connsiteX3983" fmla="*/ 168544 w 1433520"/>
                <a:gd name="connsiteY3983" fmla="*/ 237833 h 1410007"/>
                <a:gd name="connsiteX3984" fmla="*/ 167858 w 1433520"/>
                <a:gd name="connsiteY3984" fmla="*/ 237583 h 1410007"/>
                <a:gd name="connsiteX3985" fmla="*/ 167857 w 1433520"/>
                <a:gd name="connsiteY3985" fmla="*/ 237581 h 1410007"/>
                <a:gd name="connsiteX3986" fmla="*/ 167212 w 1433520"/>
                <a:gd name="connsiteY3986" fmla="*/ 235001 h 1410007"/>
                <a:gd name="connsiteX3987" fmla="*/ 164673 w 1433520"/>
                <a:gd name="connsiteY3987" fmla="*/ 233550 h 1410007"/>
                <a:gd name="connsiteX3988" fmla="*/ 162884 w 1433520"/>
                <a:gd name="connsiteY3988" fmla="*/ 232805 h 1410007"/>
                <a:gd name="connsiteX3989" fmla="*/ 157528 w 1433520"/>
                <a:gd name="connsiteY3989" fmla="*/ 232805 h 1410007"/>
                <a:gd name="connsiteX3990" fmla="*/ 157528 w 1433520"/>
                <a:gd name="connsiteY3990" fmla="*/ 227511 h 1410007"/>
                <a:gd name="connsiteX3991" fmla="*/ 158686 w 1433520"/>
                <a:gd name="connsiteY3991" fmla="*/ 227511 h 1410007"/>
                <a:gd name="connsiteX3992" fmla="*/ 158944 w 1433520"/>
                <a:gd name="connsiteY3992" fmla="*/ 227253 h 1410007"/>
                <a:gd name="connsiteX3993" fmla="*/ 159202 w 1433520"/>
                <a:gd name="connsiteY3993" fmla="*/ 227511 h 1410007"/>
                <a:gd name="connsiteX3994" fmla="*/ 162884 w 1433520"/>
                <a:gd name="connsiteY3994" fmla="*/ 227511 h 1410007"/>
                <a:gd name="connsiteX3995" fmla="*/ 168240 w 1433520"/>
                <a:gd name="connsiteY3995" fmla="*/ 227511 h 1410007"/>
                <a:gd name="connsiteX3996" fmla="*/ 173421 w 1433520"/>
                <a:gd name="connsiteY3996" fmla="*/ 227511 h 1410007"/>
                <a:gd name="connsiteX3997" fmla="*/ 173208 w 1433520"/>
                <a:gd name="connsiteY3997" fmla="*/ 227440 h 1410007"/>
                <a:gd name="connsiteX3998" fmla="*/ 178373 w 1433520"/>
                <a:gd name="connsiteY3998" fmla="*/ 227440 h 1410007"/>
                <a:gd name="connsiteX3999" fmla="*/ 183538 w 1433520"/>
                <a:gd name="connsiteY3999" fmla="*/ 227440 h 1410007"/>
                <a:gd name="connsiteX4000" fmla="*/ 183538 w 1433520"/>
                <a:gd name="connsiteY4000" fmla="*/ 230023 h 1410007"/>
                <a:gd name="connsiteX4001" fmla="*/ 183538 w 1433520"/>
                <a:gd name="connsiteY4001" fmla="*/ 230787 h 1410007"/>
                <a:gd name="connsiteX4002" fmla="*/ 188517 w 1433520"/>
                <a:gd name="connsiteY4002" fmla="*/ 232427 h 1410007"/>
                <a:gd name="connsiteX4003" fmla="*/ 189481 w 1433520"/>
                <a:gd name="connsiteY4003" fmla="*/ 232745 h 1410007"/>
                <a:gd name="connsiteX4004" fmla="*/ 189808 w 1433520"/>
                <a:gd name="connsiteY4004" fmla="*/ 232418 h 1410007"/>
                <a:gd name="connsiteX4005" fmla="*/ 190926 w 1433520"/>
                <a:gd name="connsiteY4005" fmla="*/ 233537 h 1410007"/>
                <a:gd name="connsiteX4006" fmla="*/ 191287 w 1433520"/>
                <a:gd name="connsiteY4006" fmla="*/ 233897 h 1410007"/>
                <a:gd name="connsiteX4007" fmla="*/ 190659 w 1433520"/>
                <a:gd name="connsiteY4007" fmla="*/ 234525 h 1410007"/>
                <a:gd name="connsiteX4008" fmla="*/ 192310 w 1433520"/>
                <a:gd name="connsiteY4008" fmla="*/ 237381 h 1410007"/>
                <a:gd name="connsiteX4009" fmla="*/ 193868 w 1433520"/>
                <a:gd name="connsiteY4009" fmla="*/ 237770 h 1410007"/>
                <a:gd name="connsiteX4010" fmla="*/ 193690 w 1433520"/>
                <a:gd name="connsiteY4010" fmla="*/ 237770 h 1410007"/>
                <a:gd name="connsiteX4011" fmla="*/ 195021 w 1433520"/>
                <a:gd name="connsiteY4011" fmla="*/ 238099 h 1410007"/>
                <a:gd name="connsiteX4012" fmla="*/ 205733 w 1433520"/>
                <a:gd name="connsiteY4012" fmla="*/ 227511 h 1410007"/>
                <a:gd name="connsiteX4013" fmla="*/ 205733 w 1433520"/>
                <a:gd name="connsiteY4013" fmla="*/ 222217 h 1410007"/>
                <a:gd name="connsiteX4014" fmla="*/ 209421 w 1433520"/>
                <a:gd name="connsiteY4014" fmla="*/ 222217 h 1410007"/>
                <a:gd name="connsiteX4015" fmla="*/ 211089 w 1433520"/>
                <a:gd name="connsiteY4015" fmla="*/ 222217 h 1410007"/>
                <a:gd name="connsiteX4016" fmla="*/ 213768 w 1433520"/>
                <a:gd name="connsiteY4016" fmla="*/ 219570 h 1410007"/>
                <a:gd name="connsiteX4017" fmla="*/ 214529 w 1433520"/>
                <a:gd name="connsiteY4017" fmla="*/ 218818 h 1410007"/>
                <a:gd name="connsiteX4018" fmla="*/ 214529 w 1433520"/>
                <a:gd name="connsiteY4018" fmla="*/ 217110 h 1410007"/>
                <a:gd name="connsiteX4019" fmla="*/ 216256 w 1433520"/>
                <a:gd name="connsiteY4019" fmla="*/ 217110 h 1410007"/>
                <a:gd name="connsiteX4020" fmla="*/ 1094714 w 1433520"/>
                <a:gd name="connsiteY4020" fmla="*/ 204585 h 1410007"/>
                <a:gd name="connsiteX4021" fmla="*/ 1094714 w 1433520"/>
                <a:gd name="connsiteY4021" fmla="*/ 215489 h 1410007"/>
                <a:gd name="connsiteX4022" fmla="*/ 1100114 w 1433520"/>
                <a:gd name="connsiteY4022" fmla="*/ 215489 h 1410007"/>
                <a:gd name="connsiteX4023" fmla="*/ 1105514 w 1433520"/>
                <a:gd name="connsiteY4023" fmla="*/ 210037 h 1410007"/>
                <a:gd name="connsiteX4024" fmla="*/ 1100114 w 1433520"/>
                <a:gd name="connsiteY4024" fmla="*/ 204585 h 1410007"/>
                <a:gd name="connsiteX4025" fmla="*/ 1094714 w 1433520"/>
                <a:gd name="connsiteY4025" fmla="*/ 204585 h 1410007"/>
                <a:gd name="connsiteX4026" fmla="*/ 1010523 w 1433520"/>
                <a:gd name="connsiteY4026" fmla="*/ 194581 h 1410007"/>
                <a:gd name="connsiteX4027" fmla="*/ 1015886 w 1433520"/>
                <a:gd name="connsiteY4027" fmla="*/ 194581 h 1410007"/>
                <a:gd name="connsiteX4028" fmla="*/ 1015886 w 1433520"/>
                <a:gd name="connsiteY4028" fmla="*/ 200083 h 1410007"/>
                <a:gd name="connsiteX4029" fmla="*/ 1015886 w 1433520"/>
                <a:gd name="connsiteY4029" fmla="*/ 205585 h 1410007"/>
                <a:gd name="connsiteX4030" fmla="*/ 1010523 w 1433520"/>
                <a:gd name="connsiteY4030" fmla="*/ 205585 h 1410007"/>
                <a:gd name="connsiteX4031" fmla="*/ 1010523 w 1433520"/>
                <a:gd name="connsiteY4031" fmla="*/ 200083 h 1410007"/>
                <a:gd name="connsiteX4032" fmla="*/ 1010523 w 1433520"/>
                <a:gd name="connsiteY4032" fmla="*/ 197332 h 1410007"/>
                <a:gd name="connsiteX4033" fmla="*/ 1010523 w 1433520"/>
                <a:gd name="connsiteY4033" fmla="*/ 195269 h 1410007"/>
                <a:gd name="connsiteX4034" fmla="*/ 1010523 w 1433520"/>
                <a:gd name="connsiteY4034" fmla="*/ 194581 h 1410007"/>
                <a:gd name="connsiteX4035" fmla="*/ 1026613 w 1433520"/>
                <a:gd name="connsiteY4035" fmla="*/ 189080 h 1410007"/>
                <a:gd name="connsiteX4036" fmla="*/ 1026613 w 1433520"/>
                <a:gd name="connsiteY4036" fmla="*/ 194581 h 1410007"/>
                <a:gd name="connsiteX4037" fmla="*/ 1015886 w 1433520"/>
                <a:gd name="connsiteY4037" fmla="*/ 200083 h 1410007"/>
                <a:gd name="connsiteX4038" fmla="*/ 1021250 w 1433520"/>
                <a:gd name="connsiteY4038" fmla="*/ 194581 h 1410007"/>
                <a:gd name="connsiteX4039" fmla="*/ 1026613 w 1433520"/>
                <a:gd name="connsiteY4039" fmla="*/ 189080 h 1410007"/>
                <a:gd name="connsiteX4040" fmla="*/ 1021250 w 1433520"/>
                <a:gd name="connsiteY4040" fmla="*/ 183578 h 1410007"/>
                <a:gd name="connsiteX4041" fmla="*/ 1026613 w 1433520"/>
                <a:gd name="connsiteY4041" fmla="*/ 183578 h 1410007"/>
                <a:gd name="connsiteX4042" fmla="*/ 1021250 w 1433520"/>
                <a:gd name="connsiteY4042" fmla="*/ 189080 h 1410007"/>
                <a:gd name="connsiteX4043" fmla="*/ 1021250 w 1433520"/>
                <a:gd name="connsiteY4043" fmla="*/ 194581 h 1410007"/>
                <a:gd name="connsiteX4044" fmla="*/ 1015886 w 1433520"/>
                <a:gd name="connsiteY4044" fmla="*/ 194581 h 1410007"/>
                <a:gd name="connsiteX4045" fmla="*/ 1015886 w 1433520"/>
                <a:gd name="connsiteY4045" fmla="*/ 191831 h 1410007"/>
                <a:gd name="connsiteX4046" fmla="*/ 1015886 w 1433520"/>
                <a:gd name="connsiteY4046" fmla="*/ 189767 h 1410007"/>
                <a:gd name="connsiteX4047" fmla="*/ 1015886 w 1433520"/>
                <a:gd name="connsiteY4047" fmla="*/ 189080 h 1410007"/>
                <a:gd name="connsiteX4048" fmla="*/ 1021250 w 1433520"/>
                <a:gd name="connsiteY4048" fmla="*/ 183578 h 1410007"/>
                <a:gd name="connsiteX4049" fmla="*/ 1031977 w 1433520"/>
                <a:gd name="connsiteY4049" fmla="*/ 172574 h 1410007"/>
                <a:gd name="connsiteX4050" fmla="*/ 1037340 w 1433520"/>
                <a:gd name="connsiteY4050" fmla="*/ 172574 h 1410007"/>
                <a:gd name="connsiteX4051" fmla="*/ 1035731 w 1433520"/>
                <a:gd name="connsiteY4051" fmla="*/ 175875 h 1410007"/>
                <a:gd name="connsiteX4052" fmla="*/ 1031977 w 1433520"/>
                <a:gd name="connsiteY4052" fmla="*/ 178076 h 1410007"/>
                <a:gd name="connsiteX4053" fmla="*/ 1031977 w 1433520"/>
                <a:gd name="connsiteY4053" fmla="*/ 172574 h 1410007"/>
                <a:gd name="connsiteX4054" fmla="*/ 408195 w 1433520"/>
                <a:gd name="connsiteY4054" fmla="*/ 160906 h 1410007"/>
                <a:gd name="connsiteX4055" fmla="*/ 408195 w 1433520"/>
                <a:gd name="connsiteY4055" fmla="*/ 166269 h 1410007"/>
                <a:gd name="connsiteX4056" fmla="*/ 402858 w 1433520"/>
                <a:gd name="connsiteY4056" fmla="*/ 171633 h 1410007"/>
                <a:gd name="connsiteX4057" fmla="*/ 397521 w 1433520"/>
                <a:gd name="connsiteY4057" fmla="*/ 176996 h 1410007"/>
                <a:gd name="connsiteX4058" fmla="*/ 397521 w 1433520"/>
                <a:gd name="connsiteY4058" fmla="*/ 182360 h 1410007"/>
                <a:gd name="connsiteX4059" fmla="*/ 392184 w 1433520"/>
                <a:gd name="connsiteY4059" fmla="*/ 182360 h 1410007"/>
                <a:gd name="connsiteX4060" fmla="*/ 397521 w 1433520"/>
                <a:gd name="connsiteY4060" fmla="*/ 187723 h 1410007"/>
                <a:gd name="connsiteX4061" fmla="*/ 402858 w 1433520"/>
                <a:gd name="connsiteY4061" fmla="*/ 193087 h 1410007"/>
                <a:gd name="connsiteX4062" fmla="*/ 408195 w 1433520"/>
                <a:gd name="connsiteY4062" fmla="*/ 193087 h 1410007"/>
                <a:gd name="connsiteX4063" fmla="*/ 413533 w 1433520"/>
                <a:gd name="connsiteY4063" fmla="*/ 193087 h 1410007"/>
                <a:gd name="connsiteX4064" fmla="*/ 418870 w 1433520"/>
                <a:gd name="connsiteY4064" fmla="*/ 198450 h 1410007"/>
                <a:gd name="connsiteX4065" fmla="*/ 424207 w 1433520"/>
                <a:gd name="connsiteY4065" fmla="*/ 198450 h 1410007"/>
                <a:gd name="connsiteX4066" fmla="*/ 424207 w 1433520"/>
                <a:gd name="connsiteY4066" fmla="*/ 193087 h 1410007"/>
                <a:gd name="connsiteX4067" fmla="*/ 429544 w 1433520"/>
                <a:gd name="connsiteY4067" fmla="*/ 187723 h 1410007"/>
                <a:gd name="connsiteX4068" fmla="*/ 424207 w 1433520"/>
                <a:gd name="connsiteY4068" fmla="*/ 187723 h 1410007"/>
                <a:gd name="connsiteX4069" fmla="*/ 424207 w 1433520"/>
                <a:gd name="connsiteY4069" fmla="*/ 182360 h 1410007"/>
                <a:gd name="connsiteX4070" fmla="*/ 418870 w 1433520"/>
                <a:gd name="connsiteY4070" fmla="*/ 176996 h 1410007"/>
                <a:gd name="connsiteX4071" fmla="*/ 408195 w 1433520"/>
                <a:gd name="connsiteY4071" fmla="*/ 182360 h 1410007"/>
                <a:gd name="connsiteX4072" fmla="*/ 408195 w 1433520"/>
                <a:gd name="connsiteY4072" fmla="*/ 176996 h 1410007"/>
                <a:gd name="connsiteX4073" fmla="*/ 413533 w 1433520"/>
                <a:gd name="connsiteY4073" fmla="*/ 176996 h 1410007"/>
                <a:gd name="connsiteX4074" fmla="*/ 413533 w 1433520"/>
                <a:gd name="connsiteY4074" fmla="*/ 171633 h 1410007"/>
                <a:gd name="connsiteX4075" fmla="*/ 413533 w 1433520"/>
                <a:gd name="connsiteY4075" fmla="*/ 166269 h 1410007"/>
                <a:gd name="connsiteX4076" fmla="*/ 408195 w 1433520"/>
                <a:gd name="connsiteY4076" fmla="*/ 160906 h 1410007"/>
                <a:gd name="connsiteX4077" fmla="*/ 628821 w 1433520"/>
                <a:gd name="connsiteY4077" fmla="*/ 144617 h 1410007"/>
                <a:gd name="connsiteX4078" fmla="*/ 629094 w 1433520"/>
                <a:gd name="connsiteY4078" fmla="*/ 144890 h 1410007"/>
                <a:gd name="connsiteX4079" fmla="*/ 630112 w 1433520"/>
                <a:gd name="connsiteY4079" fmla="*/ 145908 h 1410007"/>
                <a:gd name="connsiteX4080" fmla="*/ 628821 w 1433520"/>
                <a:gd name="connsiteY4080" fmla="*/ 147199 h 1410007"/>
                <a:gd name="connsiteX4081" fmla="*/ 627530 w 1433520"/>
                <a:gd name="connsiteY4081" fmla="*/ 145908 h 1410007"/>
                <a:gd name="connsiteX4082" fmla="*/ 628548 w 1433520"/>
                <a:gd name="connsiteY4082" fmla="*/ 144890 h 1410007"/>
                <a:gd name="connsiteX4083" fmla="*/ 1148711 w 1433520"/>
                <a:gd name="connsiteY4083" fmla="*/ 144615 h 1410007"/>
                <a:gd name="connsiteX4084" fmla="*/ 1154110 w 1433520"/>
                <a:gd name="connsiteY4084" fmla="*/ 144615 h 1410007"/>
                <a:gd name="connsiteX4085" fmla="*/ 1154110 w 1433520"/>
                <a:gd name="connsiteY4085" fmla="*/ 150067 h 1410007"/>
                <a:gd name="connsiteX4086" fmla="*/ 1143311 w 1433520"/>
                <a:gd name="connsiteY4086" fmla="*/ 166422 h 1410007"/>
                <a:gd name="connsiteX4087" fmla="*/ 1154110 w 1433520"/>
                <a:gd name="connsiteY4087" fmla="*/ 177326 h 1410007"/>
                <a:gd name="connsiteX4088" fmla="*/ 1154110 w 1433520"/>
                <a:gd name="connsiteY4088" fmla="*/ 182778 h 1410007"/>
                <a:gd name="connsiteX4089" fmla="*/ 1159510 w 1433520"/>
                <a:gd name="connsiteY4089" fmla="*/ 188230 h 1410007"/>
                <a:gd name="connsiteX4090" fmla="*/ 1154110 w 1433520"/>
                <a:gd name="connsiteY4090" fmla="*/ 193681 h 1410007"/>
                <a:gd name="connsiteX4091" fmla="*/ 1148711 w 1433520"/>
                <a:gd name="connsiteY4091" fmla="*/ 193681 h 1410007"/>
                <a:gd name="connsiteX4092" fmla="*/ 1143311 w 1433520"/>
                <a:gd name="connsiteY4092" fmla="*/ 193681 h 1410007"/>
                <a:gd name="connsiteX4093" fmla="*/ 1143311 w 1433520"/>
                <a:gd name="connsiteY4093" fmla="*/ 188230 h 1410007"/>
                <a:gd name="connsiteX4094" fmla="*/ 1137912 w 1433520"/>
                <a:gd name="connsiteY4094" fmla="*/ 188230 h 1410007"/>
                <a:gd name="connsiteX4095" fmla="*/ 1132512 w 1433520"/>
                <a:gd name="connsiteY4095" fmla="*/ 188230 h 1410007"/>
                <a:gd name="connsiteX4096" fmla="*/ 1127112 w 1433520"/>
                <a:gd name="connsiteY4096" fmla="*/ 188230 h 1410007"/>
                <a:gd name="connsiteX4097" fmla="*/ 1121713 w 1433520"/>
                <a:gd name="connsiteY4097" fmla="*/ 188230 h 1410007"/>
                <a:gd name="connsiteX4098" fmla="*/ 1116313 w 1433520"/>
                <a:gd name="connsiteY4098" fmla="*/ 188230 h 1410007"/>
                <a:gd name="connsiteX4099" fmla="*/ 1116313 w 1433520"/>
                <a:gd name="connsiteY4099" fmla="*/ 193681 h 1410007"/>
                <a:gd name="connsiteX4100" fmla="*/ 1116313 w 1433520"/>
                <a:gd name="connsiteY4100" fmla="*/ 199133 h 1410007"/>
                <a:gd name="connsiteX4101" fmla="*/ 1121713 w 1433520"/>
                <a:gd name="connsiteY4101" fmla="*/ 210037 h 1410007"/>
                <a:gd name="connsiteX4102" fmla="*/ 1121713 w 1433520"/>
                <a:gd name="connsiteY4102" fmla="*/ 215489 h 1410007"/>
                <a:gd name="connsiteX4103" fmla="*/ 1116313 w 1433520"/>
                <a:gd name="connsiteY4103" fmla="*/ 220941 h 1410007"/>
                <a:gd name="connsiteX4104" fmla="*/ 1116313 w 1433520"/>
                <a:gd name="connsiteY4104" fmla="*/ 226392 h 1410007"/>
                <a:gd name="connsiteX4105" fmla="*/ 1110913 w 1433520"/>
                <a:gd name="connsiteY4105" fmla="*/ 226392 h 1410007"/>
                <a:gd name="connsiteX4106" fmla="*/ 1105514 w 1433520"/>
                <a:gd name="connsiteY4106" fmla="*/ 231844 h 1410007"/>
                <a:gd name="connsiteX4107" fmla="*/ 1105514 w 1433520"/>
                <a:gd name="connsiteY4107" fmla="*/ 237296 h 1410007"/>
                <a:gd name="connsiteX4108" fmla="*/ 1105514 w 1433520"/>
                <a:gd name="connsiteY4108" fmla="*/ 242748 h 1410007"/>
                <a:gd name="connsiteX4109" fmla="*/ 1110913 w 1433520"/>
                <a:gd name="connsiteY4109" fmla="*/ 248200 h 1410007"/>
                <a:gd name="connsiteX4110" fmla="*/ 1110913 w 1433520"/>
                <a:gd name="connsiteY4110" fmla="*/ 253651 h 1410007"/>
                <a:gd name="connsiteX4111" fmla="*/ 1110913 w 1433520"/>
                <a:gd name="connsiteY4111" fmla="*/ 259103 h 1410007"/>
                <a:gd name="connsiteX4112" fmla="*/ 1116313 w 1433520"/>
                <a:gd name="connsiteY4112" fmla="*/ 259103 h 1410007"/>
                <a:gd name="connsiteX4113" fmla="*/ 1116313 w 1433520"/>
                <a:gd name="connsiteY4113" fmla="*/ 264555 h 1410007"/>
                <a:gd name="connsiteX4114" fmla="*/ 1116313 w 1433520"/>
                <a:gd name="connsiteY4114" fmla="*/ 270007 h 1410007"/>
                <a:gd name="connsiteX4115" fmla="*/ 1121713 w 1433520"/>
                <a:gd name="connsiteY4115" fmla="*/ 275459 h 1410007"/>
                <a:gd name="connsiteX4116" fmla="*/ 1121713 w 1433520"/>
                <a:gd name="connsiteY4116" fmla="*/ 286362 h 1410007"/>
                <a:gd name="connsiteX4117" fmla="*/ 1116313 w 1433520"/>
                <a:gd name="connsiteY4117" fmla="*/ 286362 h 1410007"/>
                <a:gd name="connsiteX4118" fmla="*/ 1110913 w 1433520"/>
                <a:gd name="connsiteY4118" fmla="*/ 291814 h 1410007"/>
                <a:gd name="connsiteX4119" fmla="*/ 1105514 w 1433520"/>
                <a:gd name="connsiteY4119" fmla="*/ 291814 h 1410007"/>
                <a:gd name="connsiteX4120" fmla="*/ 1105514 w 1433520"/>
                <a:gd name="connsiteY4120" fmla="*/ 286362 h 1410007"/>
                <a:gd name="connsiteX4121" fmla="*/ 1105514 w 1433520"/>
                <a:gd name="connsiteY4121" fmla="*/ 280911 h 1410007"/>
                <a:gd name="connsiteX4122" fmla="*/ 1100114 w 1433520"/>
                <a:gd name="connsiteY4122" fmla="*/ 280911 h 1410007"/>
                <a:gd name="connsiteX4123" fmla="*/ 1100114 w 1433520"/>
                <a:gd name="connsiteY4123" fmla="*/ 275459 h 1410007"/>
                <a:gd name="connsiteX4124" fmla="*/ 1094714 w 1433520"/>
                <a:gd name="connsiteY4124" fmla="*/ 270007 h 1410007"/>
                <a:gd name="connsiteX4125" fmla="*/ 1094714 w 1433520"/>
                <a:gd name="connsiteY4125" fmla="*/ 264555 h 1410007"/>
                <a:gd name="connsiteX4126" fmla="*/ 1094714 w 1433520"/>
                <a:gd name="connsiteY4126" fmla="*/ 259103 h 1410007"/>
                <a:gd name="connsiteX4127" fmla="*/ 1089315 w 1433520"/>
                <a:gd name="connsiteY4127" fmla="*/ 253651 h 1410007"/>
                <a:gd name="connsiteX4128" fmla="*/ 1089315 w 1433520"/>
                <a:gd name="connsiteY4128" fmla="*/ 248200 h 1410007"/>
                <a:gd name="connsiteX4129" fmla="*/ 1089315 w 1433520"/>
                <a:gd name="connsiteY4129" fmla="*/ 242748 h 1410007"/>
                <a:gd name="connsiteX4130" fmla="*/ 1083915 w 1433520"/>
                <a:gd name="connsiteY4130" fmla="*/ 242748 h 1410007"/>
                <a:gd name="connsiteX4131" fmla="*/ 1078516 w 1433520"/>
                <a:gd name="connsiteY4131" fmla="*/ 242748 h 1410007"/>
                <a:gd name="connsiteX4132" fmla="*/ 1073116 w 1433520"/>
                <a:gd name="connsiteY4132" fmla="*/ 242748 h 1410007"/>
                <a:gd name="connsiteX4133" fmla="*/ 1062317 w 1433520"/>
                <a:gd name="connsiteY4133" fmla="*/ 242748 h 1410007"/>
                <a:gd name="connsiteX4134" fmla="*/ 1062317 w 1433520"/>
                <a:gd name="connsiteY4134" fmla="*/ 237296 h 1410007"/>
                <a:gd name="connsiteX4135" fmla="*/ 1056917 w 1433520"/>
                <a:gd name="connsiteY4135" fmla="*/ 237296 h 1410007"/>
                <a:gd name="connsiteX4136" fmla="*/ 1051517 w 1433520"/>
                <a:gd name="connsiteY4136" fmla="*/ 231844 h 1410007"/>
                <a:gd name="connsiteX4137" fmla="*/ 1046118 w 1433520"/>
                <a:gd name="connsiteY4137" fmla="*/ 226392 h 1410007"/>
                <a:gd name="connsiteX4138" fmla="*/ 1046118 w 1433520"/>
                <a:gd name="connsiteY4138" fmla="*/ 220941 h 1410007"/>
                <a:gd name="connsiteX4139" fmla="*/ 1046118 w 1433520"/>
                <a:gd name="connsiteY4139" fmla="*/ 215489 h 1410007"/>
                <a:gd name="connsiteX4140" fmla="*/ 1046118 w 1433520"/>
                <a:gd name="connsiteY4140" fmla="*/ 210037 h 1410007"/>
                <a:gd name="connsiteX4141" fmla="*/ 1046118 w 1433520"/>
                <a:gd name="connsiteY4141" fmla="*/ 204585 h 1410007"/>
                <a:gd name="connsiteX4142" fmla="*/ 1046118 w 1433520"/>
                <a:gd name="connsiteY4142" fmla="*/ 199133 h 1410007"/>
                <a:gd name="connsiteX4143" fmla="*/ 1051517 w 1433520"/>
                <a:gd name="connsiteY4143" fmla="*/ 199133 h 1410007"/>
                <a:gd name="connsiteX4144" fmla="*/ 1051517 w 1433520"/>
                <a:gd name="connsiteY4144" fmla="*/ 204585 h 1410007"/>
                <a:gd name="connsiteX4145" fmla="*/ 1056917 w 1433520"/>
                <a:gd name="connsiteY4145" fmla="*/ 210037 h 1410007"/>
                <a:gd name="connsiteX4146" fmla="*/ 1056917 w 1433520"/>
                <a:gd name="connsiteY4146" fmla="*/ 215489 h 1410007"/>
                <a:gd name="connsiteX4147" fmla="*/ 1062317 w 1433520"/>
                <a:gd name="connsiteY4147" fmla="*/ 215489 h 1410007"/>
                <a:gd name="connsiteX4148" fmla="*/ 1062317 w 1433520"/>
                <a:gd name="connsiteY4148" fmla="*/ 220941 h 1410007"/>
                <a:gd name="connsiteX4149" fmla="*/ 1067716 w 1433520"/>
                <a:gd name="connsiteY4149" fmla="*/ 220941 h 1410007"/>
                <a:gd name="connsiteX4150" fmla="*/ 1073116 w 1433520"/>
                <a:gd name="connsiteY4150" fmla="*/ 220941 h 1410007"/>
                <a:gd name="connsiteX4151" fmla="*/ 1078516 w 1433520"/>
                <a:gd name="connsiteY4151" fmla="*/ 220941 h 1410007"/>
                <a:gd name="connsiteX4152" fmla="*/ 1083915 w 1433520"/>
                <a:gd name="connsiteY4152" fmla="*/ 220941 h 1410007"/>
                <a:gd name="connsiteX4153" fmla="*/ 1083915 w 1433520"/>
                <a:gd name="connsiteY4153" fmla="*/ 215489 h 1410007"/>
                <a:gd name="connsiteX4154" fmla="*/ 1078516 w 1433520"/>
                <a:gd name="connsiteY4154" fmla="*/ 215489 h 1410007"/>
                <a:gd name="connsiteX4155" fmla="*/ 1078516 w 1433520"/>
                <a:gd name="connsiteY4155" fmla="*/ 204585 h 1410007"/>
                <a:gd name="connsiteX4156" fmla="*/ 1078516 w 1433520"/>
                <a:gd name="connsiteY4156" fmla="*/ 199133 h 1410007"/>
                <a:gd name="connsiteX4157" fmla="*/ 1073116 w 1433520"/>
                <a:gd name="connsiteY4157" fmla="*/ 193681 h 1410007"/>
                <a:gd name="connsiteX4158" fmla="*/ 1073116 w 1433520"/>
                <a:gd name="connsiteY4158" fmla="*/ 188230 h 1410007"/>
                <a:gd name="connsiteX4159" fmla="*/ 1073116 w 1433520"/>
                <a:gd name="connsiteY4159" fmla="*/ 182778 h 1410007"/>
                <a:gd name="connsiteX4160" fmla="*/ 1067716 w 1433520"/>
                <a:gd name="connsiteY4160" fmla="*/ 177326 h 1410007"/>
                <a:gd name="connsiteX4161" fmla="*/ 1078516 w 1433520"/>
                <a:gd name="connsiteY4161" fmla="*/ 171874 h 1410007"/>
                <a:gd name="connsiteX4162" fmla="*/ 1078516 w 1433520"/>
                <a:gd name="connsiteY4162" fmla="*/ 166422 h 1410007"/>
                <a:gd name="connsiteX4163" fmla="*/ 1083915 w 1433520"/>
                <a:gd name="connsiteY4163" fmla="*/ 171874 h 1410007"/>
                <a:gd name="connsiteX4164" fmla="*/ 1089315 w 1433520"/>
                <a:gd name="connsiteY4164" fmla="*/ 177326 h 1410007"/>
                <a:gd name="connsiteX4165" fmla="*/ 1089315 w 1433520"/>
                <a:gd name="connsiteY4165" fmla="*/ 182778 h 1410007"/>
                <a:gd name="connsiteX4166" fmla="*/ 1089315 w 1433520"/>
                <a:gd name="connsiteY4166" fmla="*/ 188230 h 1410007"/>
                <a:gd name="connsiteX4167" fmla="*/ 1089315 w 1433520"/>
                <a:gd name="connsiteY4167" fmla="*/ 193681 h 1410007"/>
                <a:gd name="connsiteX4168" fmla="*/ 1094714 w 1433520"/>
                <a:gd name="connsiteY4168" fmla="*/ 188230 h 1410007"/>
                <a:gd name="connsiteX4169" fmla="*/ 1094714 w 1433520"/>
                <a:gd name="connsiteY4169" fmla="*/ 182778 h 1410007"/>
                <a:gd name="connsiteX4170" fmla="*/ 1100114 w 1433520"/>
                <a:gd name="connsiteY4170" fmla="*/ 182778 h 1410007"/>
                <a:gd name="connsiteX4171" fmla="*/ 1105514 w 1433520"/>
                <a:gd name="connsiteY4171" fmla="*/ 182778 h 1410007"/>
                <a:gd name="connsiteX4172" fmla="*/ 1105514 w 1433520"/>
                <a:gd name="connsiteY4172" fmla="*/ 177326 h 1410007"/>
                <a:gd name="connsiteX4173" fmla="*/ 1100114 w 1433520"/>
                <a:gd name="connsiteY4173" fmla="*/ 177326 h 1410007"/>
                <a:gd name="connsiteX4174" fmla="*/ 1100114 w 1433520"/>
                <a:gd name="connsiteY4174" fmla="*/ 175282 h 1410007"/>
                <a:gd name="connsiteX4175" fmla="*/ 1100114 w 1433520"/>
                <a:gd name="connsiteY4175" fmla="*/ 172556 h 1410007"/>
                <a:gd name="connsiteX4176" fmla="*/ 1100114 w 1433520"/>
                <a:gd name="connsiteY4176" fmla="*/ 171874 h 1410007"/>
                <a:gd name="connsiteX4177" fmla="*/ 1094714 w 1433520"/>
                <a:gd name="connsiteY4177" fmla="*/ 171874 h 1410007"/>
                <a:gd name="connsiteX4178" fmla="*/ 1094714 w 1433520"/>
                <a:gd name="connsiteY4178" fmla="*/ 166422 h 1410007"/>
                <a:gd name="connsiteX4179" fmla="*/ 1089315 w 1433520"/>
                <a:gd name="connsiteY4179" fmla="*/ 160971 h 1410007"/>
                <a:gd name="connsiteX4180" fmla="*/ 1089315 w 1433520"/>
                <a:gd name="connsiteY4180" fmla="*/ 155519 h 1410007"/>
                <a:gd name="connsiteX4181" fmla="*/ 1094714 w 1433520"/>
                <a:gd name="connsiteY4181" fmla="*/ 155519 h 1410007"/>
                <a:gd name="connsiteX4182" fmla="*/ 1100114 w 1433520"/>
                <a:gd name="connsiteY4182" fmla="*/ 155519 h 1410007"/>
                <a:gd name="connsiteX4183" fmla="*/ 1105514 w 1433520"/>
                <a:gd name="connsiteY4183" fmla="*/ 160971 h 1410007"/>
                <a:gd name="connsiteX4184" fmla="*/ 1110913 w 1433520"/>
                <a:gd name="connsiteY4184" fmla="*/ 160971 h 1410007"/>
                <a:gd name="connsiteX4185" fmla="*/ 1127112 w 1433520"/>
                <a:gd name="connsiteY4185" fmla="*/ 166422 h 1410007"/>
                <a:gd name="connsiteX4186" fmla="*/ 1127112 w 1433520"/>
                <a:gd name="connsiteY4186" fmla="*/ 160971 h 1410007"/>
                <a:gd name="connsiteX4187" fmla="*/ 1132512 w 1433520"/>
                <a:gd name="connsiteY4187" fmla="*/ 160971 h 1410007"/>
                <a:gd name="connsiteX4188" fmla="*/ 1137912 w 1433520"/>
                <a:gd name="connsiteY4188" fmla="*/ 160971 h 1410007"/>
                <a:gd name="connsiteX4189" fmla="*/ 1137912 w 1433520"/>
                <a:gd name="connsiteY4189" fmla="*/ 155519 h 1410007"/>
                <a:gd name="connsiteX4190" fmla="*/ 1143311 w 1433520"/>
                <a:gd name="connsiteY4190" fmla="*/ 155519 h 1410007"/>
                <a:gd name="connsiteX4191" fmla="*/ 1148711 w 1433520"/>
                <a:gd name="connsiteY4191" fmla="*/ 150067 h 1410007"/>
                <a:gd name="connsiteX4192" fmla="*/ 1148711 w 1433520"/>
                <a:gd name="connsiteY4192" fmla="*/ 144615 h 1410007"/>
                <a:gd name="connsiteX4193" fmla="*/ 622365 w 1433520"/>
                <a:gd name="connsiteY4193" fmla="*/ 139452 h 1410007"/>
                <a:gd name="connsiteX4194" fmla="*/ 627530 w 1433520"/>
                <a:gd name="connsiteY4194" fmla="*/ 139452 h 1410007"/>
                <a:gd name="connsiteX4195" fmla="*/ 627530 w 1433520"/>
                <a:gd name="connsiteY4195" fmla="*/ 144617 h 1410007"/>
                <a:gd name="connsiteX4196" fmla="*/ 622365 w 1433520"/>
                <a:gd name="connsiteY4196" fmla="*/ 139452 h 1410007"/>
                <a:gd name="connsiteX4197" fmla="*/ 424207 w 1433520"/>
                <a:gd name="connsiteY4197" fmla="*/ 139451 h 1410007"/>
                <a:gd name="connsiteX4198" fmla="*/ 418870 w 1433520"/>
                <a:gd name="connsiteY4198" fmla="*/ 144815 h 1410007"/>
                <a:gd name="connsiteX4199" fmla="*/ 413533 w 1433520"/>
                <a:gd name="connsiteY4199" fmla="*/ 144815 h 1410007"/>
                <a:gd name="connsiteX4200" fmla="*/ 413533 w 1433520"/>
                <a:gd name="connsiteY4200" fmla="*/ 150179 h 1410007"/>
                <a:gd name="connsiteX4201" fmla="*/ 413533 w 1433520"/>
                <a:gd name="connsiteY4201" fmla="*/ 155542 h 1410007"/>
                <a:gd name="connsiteX4202" fmla="*/ 418870 w 1433520"/>
                <a:gd name="connsiteY4202" fmla="*/ 155542 h 1410007"/>
                <a:gd name="connsiteX4203" fmla="*/ 418870 w 1433520"/>
                <a:gd name="connsiteY4203" fmla="*/ 160906 h 1410007"/>
                <a:gd name="connsiteX4204" fmla="*/ 424207 w 1433520"/>
                <a:gd name="connsiteY4204" fmla="*/ 160906 h 1410007"/>
                <a:gd name="connsiteX4205" fmla="*/ 429544 w 1433520"/>
                <a:gd name="connsiteY4205" fmla="*/ 160906 h 1410007"/>
                <a:gd name="connsiteX4206" fmla="*/ 429544 w 1433520"/>
                <a:gd name="connsiteY4206" fmla="*/ 161576 h 1410007"/>
                <a:gd name="connsiteX4207" fmla="*/ 429544 w 1433520"/>
                <a:gd name="connsiteY4207" fmla="*/ 162247 h 1410007"/>
                <a:gd name="connsiteX4208" fmla="*/ 429544 w 1433520"/>
                <a:gd name="connsiteY4208" fmla="*/ 166269 h 1410007"/>
                <a:gd name="connsiteX4209" fmla="*/ 429544 w 1433520"/>
                <a:gd name="connsiteY4209" fmla="*/ 168951 h 1410007"/>
                <a:gd name="connsiteX4210" fmla="*/ 429544 w 1433520"/>
                <a:gd name="connsiteY4210" fmla="*/ 170292 h 1410007"/>
                <a:gd name="connsiteX4211" fmla="*/ 429544 w 1433520"/>
                <a:gd name="connsiteY4211" fmla="*/ 171633 h 1410007"/>
                <a:gd name="connsiteX4212" fmla="*/ 429544 w 1433520"/>
                <a:gd name="connsiteY4212" fmla="*/ 176996 h 1410007"/>
                <a:gd name="connsiteX4213" fmla="*/ 434881 w 1433520"/>
                <a:gd name="connsiteY4213" fmla="*/ 176996 h 1410007"/>
                <a:gd name="connsiteX4214" fmla="*/ 440218 w 1433520"/>
                <a:gd name="connsiteY4214" fmla="*/ 176996 h 1410007"/>
                <a:gd name="connsiteX4215" fmla="*/ 440218 w 1433520"/>
                <a:gd name="connsiteY4215" fmla="*/ 160906 h 1410007"/>
                <a:gd name="connsiteX4216" fmla="*/ 440218 w 1433520"/>
                <a:gd name="connsiteY4216" fmla="*/ 155542 h 1410007"/>
                <a:gd name="connsiteX4217" fmla="*/ 440218 w 1433520"/>
                <a:gd name="connsiteY4217" fmla="*/ 150179 h 1410007"/>
                <a:gd name="connsiteX4218" fmla="*/ 440218 w 1433520"/>
                <a:gd name="connsiteY4218" fmla="*/ 144815 h 1410007"/>
                <a:gd name="connsiteX4219" fmla="*/ 440218 w 1433520"/>
                <a:gd name="connsiteY4219" fmla="*/ 139451 h 1410007"/>
                <a:gd name="connsiteX4220" fmla="*/ 434881 w 1433520"/>
                <a:gd name="connsiteY4220" fmla="*/ 139451 h 1410007"/>
                <a:gd name="connsiteX4221" fmla="*/ 429544 w 1433520"/>
                <a:gd name="connsiteY4221" fmla="*/ 139451 h 1410007"/>
                <a:gd name="connsiteX4222" fmla="*/ 424207 w 1433520"/>
                <a:gd name="connsiteY4222" fmla="*/ 139451 h 1410007"/>
                <a:gd name="connsiteX4223" fmla="*/ 641733 w 1433520"/>
                <a:gd name="connsiteY4223" fmla="*/ 123956 h 1410007"/>
                <a:gd name="connsiteX4224" fmla="*/ 643024 w 1433520"/>
                <a:gd name="connsiteY4224" fmla="*/ 125247 h 1410007"/>
                <a:gd name="connsiteX4225" fmla="*/ 641733 w 1433520"/>
                <a:gd name="connsiteY4225" fmla="*/ 126538 h 1410007"/>
                <a:gd name="connsiteX4226" fmla="*/ 640442 w 1433520"/>
                <a:gd name="connsiteY4226" fmla="*/ 125247 h 1410007"/>
                <a:gd name="connsiteX4227" fmla="*/ 641733 w 1433520"/>
                <a:gd name="connsiteY4227" fmla="*/ 123956 h 1410007"/>
                <a:gd name="connsiteX4228" fmla="*/ 641733 w 1433520"/>
                <a:gd name="connsiteY4228" fmla="*/ 118792 h 1410007"/>
                <a:gd name="connsiteX4229" fmla="*/ 643024 w 1433520"/>
                <a:gd name="connsiteY4229" fmla="*/ 120083 h 1410007"/>
                <a:gd name="connsiteX4230" fmla="*/ 641733 w 1433520"/>
                <a:gd name="connsiteY4230" fmla="*/ 121374 h 1410007"/>
                <a:gd name="connsiteX4231" fmla="*/ 640442 w 1433520"/>
                <a:gd name="connsiteY4231" fmla="*/ 120083 h 1410007"/>
                <a:gd name="connsiteX4232" fmla="*/ 641733 w 1433520"/>
                <a:gd name="connsiteY4232" fmla="*/ 118792 h 1410007"/>
                <a:gd name="connsiteX4233" fmla="*/ 381510 w 1433520"/>
                <a:gd name="connsiteY4233" fmla="*/ 117997 h 1410007"/>
                <a:gd name="connsiteX4234" fmla="*/ 376173 w 1433520"/>
                <a:gd name="connsiteY4234" fmla="*/ 123361 h 1410007"/>
                <a:gd name="connsiteX4235" fmla="*/ 370836 w 1433520"/>
                <a:gd name="connsiteY4235" fmla="*/ 128724 h 1410007"/>
                <a:gd name="connsiteX4236" fmla="*/ 365499 w 1433520"/>
                <a:gd name="connsiteY4236" fmla="*/ 134088 h 1410007"/>
                <a:gd name="connsiteX4237" fmla="*/ 370836 w 1433520"/>
                <a:gd name="connsiteY4237" fmla="*/ 128724 h 1410007"/>
                <a:gd name="connsiteX4238" fmla="*/ 370836 w 1433520"/>
                <a:gd name="connsiteY4238" fmla="*/ 129395 h 1410007"/>
                <a:gd name="connsiteX4239" fmla="*/ 370836 w 1433520"/>
                <a:gd name="connsiteY4239" fmla="*/ 133417 h 1410007"/>
                <a:gd name="connsiteX4240" fmla="*/ 370836 w 1433520"/>
                <a:gd name="connsiteY4240" fmla="*/ 134088 h 1410007"/>
                <a:gd name="connsiteX4241" fmla="*/ 370836 w 1433520"/>
                <a:gd name="connsiteY4241" fmla="*/ 135429 h 1410007"/>
                <a:gd name="connsiteX4242" fmla="*/ 370836 w 1433520"/>
                <a:gd name="connsiteY4242" fmla="*/ 138781 h 1410007"/>
                <a:gd name="connsiteX4243" fmla="*/ 370836 w 1433520"/>
                <a:gd name="connsiteY4243" fmla="*/ 139451 h 1410007"/>
                <a:gd name="connsiteX4244" fmla="*/ 376173 w 1433520"/>
                <a:gd name="connsiteY4244" fmla="*/ 139451 h 1410007"/>
                <a:gd name="connsiteX4245" fmla="*/ 376173 w 1433520"/>
                <a:gd name="connsiteY4245" fmla="*/ 144815 h 1410007"/>
                <a:gd name="connsiteX4246" fmla="*/ 381510 w 1433520"/>
                <a:gd name="connsiteY4246" fmla="*/ 144815 h 1410007"/>
                <a:gd name="connsiteX4247" fmla="*/ 386847 w 1433520"/>
                <a:gd name="connsiteY4247" fmla="*/ 139451 h 1410007"/>
                <a:gd name="connsiteX4248" fmla="*/ 386847 w 1433520"/>
                <a:gd name="connsiteY4248" fmla="*/ 134088 h 1410007"/>
                <a:gd name="connsiteX4249" fmla="*/ 386847 w 1433520"/>
                <a:gd name="connsiteY4249" fmla="*/ 128724 h 1410007"/>
                <a:gd name="connsiteX4250" fmla="*/ 386847 w 1433520"/>
                <a:gd name="connsiteY4250" fmla="*/ 123361 h 1410007"/>
                <a:gd name="connsiteX4251" fmla="*/ 381510 w 1433520"/>
                <a:gd name="connsiteY4251" fmla="*/ 123361 h 1410007"/>
                <a:gd name="connsiteX4252" fmla="*/ 381510 w 1433520"/>
                <a:gd name="connsiteY4252" fmla="*/ 117997 h 1410007"/>
                <a:gd name="connsiteX4253" fmla="*/ 596541 w 1433520"/>
                <a:gd name="connsiteY4253" fmla="*/ 103298 h 1410007"/>
                <a:gd name="connsiteX4254" fmla="*/ 601706 w 1433520"/>
                <a:gd name="connsiteY4254" fmla="*/ 108463 h 1410007"/>
                <a:gd name="connsiteX4255" fmla="*/ 596541 w 1433520"/>
                <a:gd name="connsiteY4255" fmla="*/ 108463 h 1410007"/>
                <a:gd name="connsiteX4256" fmla="*/ 596541 w 1433520"/>
                <a:gd name="connsiteY4256" fmla="*/ 103298 h 1410007"/>
                <a:gd name="connsiteX4257" fmla="*/ 1026613 w 1433520"/>
                <a:gd name="connsiteY4257" fmla="*/ 101052 h 1410007"/>
                <a:gd name="connsiteX4258" fmla="*/ 1031977 w 1433520"/>
                <a:gd name="connsiteY4258" fmla="*/ 101052 h 1410007"/>
                <a:gd name="connsiteX4259" fmla="*/ 1037340 w 1433520"/>
                <a:gd name="connsiteY4259" fmla="*/ 106553 h 1410007"/>
                <a:gd name="connsiteX4260" fmla="*/ 1042704 w 1433520"/>
                <a:gd name="connsiteY4260" fmla="*/ 112055 h 1410007"/>
                <a:gd name="connsiteX4261" fmla="*/ 1048068 w 1433520"/>
                <a:gd name="connsiteY4261" fmla="*/ 112055 h 1410007"/>
                <a:gd name="connsiteX4262" fmla="*/ 1053431 w 1433520"/>
                <a:gd name="connsiteY4262" fmla="*/ 112055 h 1410007"/>
                <a:gd name="connsiteX4263" fmla="*/ 1053431 w 1433520"/>
                <a:gd name="connsiteY4263" fmla="*/ 117557 h 1410007"/>
                <a:gd name="connsiteX4264" fmla="*/ 1058795 w 1433520"/>
                <a:gd name="connsiteY4264" fmla="*/ 117557 h 1410007"/>
                <a:gd name="connsiteX4265" fmla="*/ 1064158 w 1433520"/>
                <a:gd name="connsiteY4265" fmla="*/ 123059 h 1410007"/>
                <a:gd name="connsiteX4266" fmla="*/ 1069522 w 1433520"/>
                <a:gd name="connsiteY4266" fmla="*/ 123059 h 1410007"/>
                <a:gd name="connsiteX4267" fmla="*/ 1074885 w 1433520"/>
                <a:gd name="connsiteY4267" fmla="*/ 123059 h 1410007"/>
                <a:gd name="connsiteX4268" fmla="*/ 1074885 w 1433520"/>
                <a:gd name="connsiteY4268" fmla="*/ 128560 h 1410007"/>
                <a:gd name="connsiteX4269" fmla="*/ 1080249 w 1433520"/>
                <a:gd name="connsiteY4269" fmla="*/ 128560 h 1410007"/>
                <a:gd name="connsiteX4270" fmla="*/ 1085612 w 1433520"/>
                <a:gd name="connsiteY4270" fmla="*/ 128560 h 1410007"/>
                <a:gd name="connsiteX4271" fmla="*/ 1090976 w 1433520"/>
                <a:gd name="connsiteY4271" fmla="*/ 123059 h 1410007"/>
                <a:gd name="connsiteX4272" fmla="*/ 1096339 w 1433520"/>
                <a:gd name="connsiteY4272" fmla="*/ 123059 h 1410007"/>
                <a:gd name="connsiteX4273" fmla="*/ 1107066 w 1433520"/>
                <a:gd name="connsiteY4273" fmla="*/ 117557 h 1410007"/>
                <a:gd name="connsiteX4274" fmla="*/ 1112430 w 1433520"/>
                <a:gd name="connsiteY4274" fmla="*/ 117557 h 1410007"/>
                <a:gd name="connsiteX4275" fmla="*/ 1117793 w 1433520"/>
                <a:gd name="connsiteY4275" fmla="*/ 117557 h 1410007"/>
                <a:gd name="connsiteX4276" fmla="*/ 1123157 w 1433520"/>
                <a:gd name="connsiteY4276" fmla="*/ 117557 h 1410007"/>
                <a:gd name="connsiteX4277" fmla="*/ 1128520 w 1433520"/>
                <a:gd name="connsiteY4277" fmla="*/ 117557 h 1410007"/>
                <a:gd name="connsiteX4278" fmla="*/ 1128520 w 1433520"/>
                <a:gd name="connsiteY4278" fmla="*/ 123059 h 1410007"/>
                <a:gd name="connsiteX4279" fmla="*/ 1128520 w 1433520"/>
                <a:gd name="connsiteY4279" fmla="*/ 128560 h 1410007"/>
                <a:gd name="connsiteX4280" fmla="*/ 1117793 w 1433520"/>
                <a:gd name="connsiteY4280" fmla="*/ 128560 h 1410007"/>
                <a:gd name="connsiteX4281" fmla="*/ 1101703 w 1433520"/>
                <a:gd name="connsiteY4281" fmla="*/ 128560 h 1410007"/>
                <a:gd name="connsiteX4282" fmla="*/ 1101703 w 1433520"/>
                <a:gd name="connsiteY4282" fmla="*/ 131311 h 1410007"/>
                <a:gd name="connsiteX4283" fmla="*/ 1101703 w 1433520"/>
                <a:gd name="connsiteY4283" fmla="*/ 133374 h 1410007"/>
                <a:gd name="connsiteX4284" fmla="*/ 1101703 w 1433520"/>
                <a:gd name="connsiteY4284" fmla="*/ 134062 h 1410007"/>
                <a:gd name="connsiteX4285" fmla="*/ 1107066 w 1433520"/>
                <a:gd name="connsiteY4285" fmla="*/ 134062 h 1410007"/>
                <a:gd name="connsiteX4286" fmla="*/ 1107066 w 1433520"/>
                <a:gd name="connsiteY4286" fmla="*/ 139564 h 1410007"/>
                <a:gd name="connsiteX4287" fmla="*/ 1101703 w 1433520"/>
                <a:gd name="connsiteY4287" fmla="*/ 139564 h 1410007"/>
                <a:gd name="connsiteX4288" fmla="*/ 1101703 w 1433520"/>
                <a:gd name="connsiteY4288" fmla="*/ 145066 h 1410007"/>
                <a:gd name="connsiteX4289" fmla="*/ 1096339 w 1433520"/>
                <a:gd name="connsiteY4289" fmla="*/ 145066 h 1410007"/>
                <a:gd name="connsiteX4290" fmla="*/ 1096339 w 1433520"/>
                <a:gd name="connsiteY4290" fmla="*/ 139564 h 1410007"/>
                <a:gd name="connsiteX4291" fmla="*/ 1090976 w 1433520"/>
                <a:gd name="connsiteY4291" fmla="*/ 139564 h 1410007"/>
                <a:gd name="connsiteX4292" fmla="*/ 1085612 w 1433520"/>
                <a:gd name="connsiteY4292" fmla="*/ 139564 h 1410007"/>
                <a:gd name="connsiteX4293" fmla="*/ 1080249 w 1433520"/>
                <a:gd name="connsiteY4293" fmla="*/ 145066 h 1410007"/>
                <a:gd name="connsiteX4294" fmla="*/ 1074885 w 1433520"/>
                <a:gd name="connsiteY4294" fmla="*/ 145066 h 1410007"/>
                <a:gd name="connsiteX4295" fmla="*/ 1069522 w 1433520"/>
                <a:gd name="connsiteY4295" fmla="*/ 150568 h 1410007"/>
                <a:gd name="connsiteX4296" fmla="*/ 1074885 w 1433520"/>
                <a:gd name="connsiteY4296" fmla="*/ 156069 h 1410007"/>
                <a:gd name="connsiteX4297" fmla="*/ 1080249 w 1433520"/>
                <a:gd name="connsiteY4297" fmla="*/ 156069 h 1410007"/>
                <a:gd name="connsiteX4298" fmla="*/ 1074885 w 1433520"/>
                <a:gd name="connsiteY4298" fmla="*/ 161571 h 1410007"/>
                <a:gd name="connsiteX4299" fmla="*/ 1074885 w 1433520"/>
                <a:gd name="connsiteY4299" fmla="*/ 167073 h 1410007"/>
                <a:gd name="connsiteX4300" fmla="*/ 1069522 w 1433520"/>
                <a:gd name="connsiteY4300" fmla="*/ 172574 h 1410007"/>
                <a:gd name="connsiteX4301" fmla="*/ 1064158 w 1433520"/>
                <a:gd name="connsiteY4301" fmla="*/ 172574 h 1410007"/>
                <a:gd name="connsiteX4302" fmla="*/ 1064158 w 1433520"/>
                <a:gd name="connsiteY4302" fmla="*/ 167073 h 1410007"/>
                <a:gd name="connsiteX4303" fmla="*/ 1058795 w 1433520"/>
                <a:gd name="connsiteY4303" fmla="*/ 167073 h 1410007"/>
                <a:gd name="connsiteX4304" fmla="*/ 1053431 w 1433520"/>
                <a:gd name="connsiteY4304" fmla="*/ 167073 h 1410007"/>
                <a:gd name="connsiteX4305" fmla="*/ 1053431 w 1433520"/>
                <a:gd name="connsiteY4305" fmla="*/ 167760 h 1410007"/>
                <a:gd name="connsiteX4306" fmla="*/ 1053431 w 1433520"/>
                <a:gd name="connsiteY4306" fmla="*/ 170511 h 1410007"/>
                <a:gd name="connsiteX4307" fmla="*/ 1053431 w 1433520"/>
                <a:gd name="connsiteY4307" fmla="*/ 172574 h 1410007"/>
                <a:gd name="connsiteX4308" fmla="*/ 1048068 w 1433520"/>
                <a:gd name="connsiteY4308" fmla="*/ 172574 h 1410007"/>
                <a:gd name="connsiteX4309" fmla="*/ 1042704 w 1433520"/>
                <a:gd name="connsiteY4309" fmla="*/ 172574 h 1410007"/>
                <a:gd name="connsiteX4310" fmla="*/ 1042704 w 1433520"/>
                <a:gd name="connsiteY4310" fmla="*/ 178076 h 1410007"/>
                <a:gd name="connsiteX4311" fmla="*/ 1031977 w 1433520"/>
                <a:gd name="connsiteY4311" fmla="*/ 189080 h 1410007"/>
                <a:gd name="connsiteX4312" fmla="*/ 1026613 w 1433520"/>
                <a:gd name="connsiteY4312" fmla="*/ 189080 h 1410007"/>
                <a:gd name="connsiteX4313" fmla="*/ 1026613 w 1433520"/>
                <a:gd name="connsiteY4313" fmla="*/ 188392 h 1410007"/>
                <a:gd name="connsiteX4314" fmla="*/ 1026613 w 1433520"/>
                <a:gd name="connsiteY4314" fmla="*/ 184266 h 1410007"/>
                <a:gd name="connsiteX4315" fmla="*/ 1026613 w 1433520"/>
                <a:gd name="connsiteY4315" fmla="*/ 183578 h 1410007"/>
                <a:gd name="connsiteX4316" fmla="*/ 1026613 w 1433520"/>
                <a:gd name="connsiteY4316" fmla="*/ 182890 h 1410007"/>
                <a:gd name="connsiteX4317" fmla="*/ 1026613 w 1433520"/>
                <a:gd name="connsiteY4317" fmla="*/ 178764 h 1410007"/>
                <a:gd name="connsiteX4318" fmla="*/ 1026613 w 1433520"/>
                <a:gd name="connsiteY4318" fmla="*/ 178076 h 1410007"/>
                <a:gd name="connsiteX4319" fmla="*/ 1031977 w 1433520"/>
                <a:gd name="connsiteY4319" fmla="*/ 178076 h 1410007"/>
                <a:gd name="connsiteX4320" fmla="*/ 1031977 w 1433520"/>
                <a:gd name="connsiteY4320" fmla="*/ 183578 h 1410007"/>
                <a:gd name="connsiteX4321" fmla="*/ 1034659 w 1433520"/>
                <a:gd name="connsiteY4321" fmla="*/ 178076 h 1410007"/>
                <a:gd name="connsiteX4322" fmla="*/ 1035731 w 1433520"/>
                <a:gd name="connsiteY4322" fmla="*/ 175875 h 1410007"/>
                <a:gd name="connsiteX4323" fmla="*/ 1036670 w 1433520"/>
                <a:gd name="connsiteY4323" fmla="*/ 175325 h 1410007"/>
                <a:gd name="connsiteX4324" fmla="*/ 1037340 w 1433520"/>
                <a:gd name="connsiteY4324" fmla="*/ 172574 h 1410007"/>
                <a:gd name="connsiteX4325" fmla="*/ 1037340 w 1433520"/>
                <a:gd name="connsiteY4325" fmla="*/ 167073 h 1410007"/>
                <a:gd name="connsiteX4326" fmla="*/ 1031977 w 1433520"/>
                <a:gd name="connsiteY4326" fmla="*/ 167073 h 1410007"/>
                <a:gd name="connsiteX4327" fmla="*/ 1031977 w 1433520"/>
                <a:gd name="connsiteY4327" fmla="*/ 172574 h 1410007"/>
                <a:gd name="connsiteX4328" fmla="*/ 1026613 w 1433520"/>
                <a:gd name="connsiteY4328" fmla="*/ 167073 h 1410007"/>
                <a:gd name="connsiteX4329" fmla="*/ 1026613 w 1433520"/>
                <a:gd name="connsiteY4329" fmla="*/ 172574 h 1410007"/>
                <a:gd name="connsiteX4330" fmla="*/ 1021250 w 1433520"/>
                <a:gd name="connsiteY4330" fmla="*/ 172574 h 1410007"/>
                <a:gd name="connsiteX4331" fmla="*/ 1015886 w 1433520"/>
                <a:gd name="connsiteY4331" fmla="*/ 172574 h 1410007"/>
                <a:gd name="connsiteX4332" fmla="*/ 1010523 w 1433520"/>
                <a:gd name="connsiteY4332" fmla="*/ 172574 h 1410007"/>
                <a:gd name="connsiteX4333" fmla="*/ 1010523 w 1433520"/>
                <a:gd name="connsiteY4333" fmla="*/ 178076 h 1410007"/>
                <a:gd name="connsiteX4334" fmla="*/ 1005159 w 1433520"/>
                <a:gd name="connsiteY4334" fmla="*/ 178076 h 1410007"/>
                <a:gd name="connsiteX4335" fmla="*/ 999796 w 1433520"/>
                <a:gd name="connsiteY4335" fmla="*/ 183578 h 1410007"/>
                <a:gd name="connsiteX4336" fmla="*/ 999796 w 1433520"/>
                <a:gd name="connsiteY4336" fmla="*/ 189080 h 1410007"/>
                <a:gd name="connsiteX4337" fmla="*/ 999796 w 1433520"/>
                <a:gd name="connsiteY4337" fmla="*/ 194581 h 1410007"/>
                <a:gd name="connsiteX4338" fmla="*/ 999796 w 1433520"/>
                <a:gd name="connsiteY4338" fmla="*/ 200083 h 1410007"/>
                <a:gd name="connsiteX4339" fmla="*/ 1005159 w 1433520"/>
                <a:gd name="connsiteY4339" fmla="*/ 200083 h 1410007"/>
                <a:gd name="connsiteX4340" fmla="*/ 1010523 w 1433520"/>
                <a:gd name="connsiteY4340" fmla="*/ 200083 h 1410007"/>
                <a:gd name="connsiteX4341" fmla="*/ 1005159 w 1433520"/>
                <a:gd name="connsiteY4341" fmla="*/ 205585 h 1410007"/>
                <a:gd name="connsiteX4342" fmla="*/ 1010523 w 1433520"/>
                <a:gd name="connsiteY4342" fmla="*/ 205585 h 1410007"/>
                <a:gd name="connsiteX4343" fmla="*/ 1005159 w 1433520"/>
                <a:gd name="connsiteY4343" fmla="*/ 211087 h 1410007"/>
                <a:gd name="connsiteX4344" fmla="*/ 999796 w 1433520"/>
                <a:gd name="connsiteY4344" fmla="*/ 222090 h 1410007"/>
                <a:gd name="connsiteX4345" fmla="*/ 994432 w 1433520"/>
                <a:gd name="connsiteY4345" fmla="*/ 222090 h 1410007"/>
                <a:gd name="connsiteX4346" fmla="*/ 994432 w 1433520"/>
                <a:gd name="connsiteY4346" fmla="*/ 220027 h 1410007"/>
                <a:gd name="connsiteX4347" fmla="*/ 994432 w 1433520"/>
                <a:gd name="connsiteY4347" fmla="*/ 217276 h 1410007"/>
                <a:gd name="connsiteX4348" fmla="*/ 994432 w 1433520"/>
                <a:gd name="connsiteY4348" fmla="*/ 216588 h 1410007"/>
                <a:gd name="connsiteX4349" fmla="*/ 989069 w 1433520"/>
                <a:gd name="connsiteY4349" fmla="*/ 216588 h 1410007"/>
                <a:gd name="connsiteX4350" fmla="*/ 989069 w 1433520"/>
                <a:gd name="connsiteY4350" fmla="*/ 211087 h 1410007"/>
                <a:gd name="connsiteX4351" fmla="*/ 989069 w 1433520"/>
                <a:gd name="connsiteY4351" fmla="*/ 205585 h 1410007"/>
                <a:gd name="connsiteX4352" fmla="*/ 989069 w 1433520"/>
                <a:gd name="connsiteY4352" fmla="*/ 200083 h 1410007"/>
                <a:gd name="connsiteX4353" fmla="*/ 994432 w 1433520"/>
                <a:gd name="connsiteY4353" fmla="*/ 194581 h 1410007"/>
                <a:gd name="connsiteX4354" fmla="*/ 994432 w 1433520"/>
                <a:gd name="connsiteY4354" fmla="*/ 189080 h 1410007"/>
                <a:gd name="connsiteX4355" fmla="*/ 994432 w 1433520"/>
                <a:gd name="connsiteY4355" fmla="*/ 183578 h 1410007"/>
                <a:gd name="connsiteX4356" fmla="*/ 999796 w 1433520"/>
                <a:gd name="connsiteY4356" fmla="*/ 178076 h 1410007"/>
                <a:gd name="connsiteX4357" fmla="*/ 994432 w 1433520"/>
                <a:gd name="connsiteY4357" fmla="*/ 172574 h 1410007"/>
                <a:gd name="connsiteX4358" fmla="*/ 989069 w 1433520"/>
                <a:gd name="connsiteY4358" fmla="*/ 167073 h 1410007"/>
                <a:gd name="connsiteX4359" fmla="*/ 989069 w 1433520"/>
                <a:gd name="connsiteY4359" fmla="*/ 161571 h 1410007"/>
                <a:gd name="connsiteX4360" fmla="*/ 999796 w 1433520"/>
                <a:gd name="connsiteY4360" fmla="*/ 156069 h 1410007"/>
                <a:gd name="connsiteX4361" fmla="*/ 1005159 w 1433520"/>
                <a:gd name="connsiteY4361" fmla="*/ 156069 h 1410007"/>
                <a:gd name="connsiteX4362" fmla="*/ 1015886 w 1433520"/>
                <a:gd name="connsiteY4362" fmla="*/ 156069 h 1410007"/>
                <a:gd name="connsiteX4363" fmla="*/ 1021250 w 1433520"/>
                <a:gd name="connsiteY4363" fmla="*/ 156069 h 1410007"/>
                <a:gd name="connsiteX4364" fmla="*/ 1026613 w 1433520"/>
                <a:gd name="connsiteY4364" fmla="*/ 156069 h 1410007"/>
                <a:gd name="connsiteX4365" fmla="*/ 1031977 w 1433520"/>
                <a:gd name="connsiteY4365" fmla="*/ 156069 h 1410007"/>
                <a:gd name="connsiteX4366" fmla="*/ 1031977 w 1433520"/>
                <a:gd name="connsiteY4366" fmla="*/ 150568 h 1410007"/>
                <a:gd name="connsiteX4367" fmla="*/ 1042704 w 1433520"/>
                <a:gd name="connsiteY4367" fmla="*/ 150568 h 1410007"/>
                <a:gd name="connsiteX4368" fmla="*/ 1048068 w 1433520"/>
                <a:gd name="connsiteY4368" fmla="*/ 150568 h 1410007"/>
                <a:gd name="connsiteX4369" fmla="*/ 1053431 w 1433520"/>
                <a:gd name="connsiteY4369" fmla="*/ 150568 h 1410007"/>
                <a:gd name="connsiteX4370" fmla="*/ 1064158 w 1433520"/>
                <a:gd name="connsiteY4370" fmla="*/ 145066 h 1410007"/>
                <a:gd name="connsiteX4371" fmla="*/ 1069522 w 1433520"/>
                <a:gd name="connsiteY4371" fmla="*/ 139564 h 1410007"/>
                <a:gd name="connsiteX4372" fmla="*/ 1074885 w 1433520"/>
                <a:gd name="connsiteY4372" fmla="*/ 134062 h 1410007"/>
                <a:gd name="connsiteX4373" fmla="*/ 1069522 w 1433520"/>
                <a:gd name="connsiteY4373" fmla="*/ 134062 h 1410007"/>
                <a:gd name="connsiteX4374" fmla="*/ 1064158 w 1433520"/>
                <a:gd name="connsiteY4374" fmla="*/ 128560 h 1410007"/>
                <a:gd name="connsiteX4375" fmla="*/ 1058795 w 1433520"/>
                <a:gd name="connsiteY4375" fmla="*/ 123059 h 1410007"/>
                <a:gd name="connsiteX4376" fmla="*/ 1053431 w 1433520"/>
                <a:gd name="connsiteY4376" fmla="*/ 123059 h 1410007"/>
                <a:gd name="connsiteX4377" fmla="*/ 1048068 w 1433520"/>
                <a:gd name="connsiteY4377" fmla="*/ 123059 h 1410007"/>
                <a:gd name="connsiteX4378" fmla="*/ 1048068 w 1433520"/>
                <a:gd name="connsiteY4378" fmla="*/ 120995 h 1410007"/>
                <a:gd name="connsiteX4379" fmla="*/ 1048068 w 1433520"/>
                <a:gd name="connsiteY4379" fmla="*/ 120308 h 1410007"/>
                <a:gd name="connsiteX4380" fmla="*/ 1048068 w 1433520"/>
                <a:gd name="connsiteY4380" fmla="*/ 117557 h 1410007"/>
                <a:gd name="connsiteX4381" fmla="*/ 1042704 w 1433520"/>
                <a:gd name="connsiteY4381" fmla="*/ 117557 h 1410007"/>
                <a:gd name="connsiteX4382" fmla="*/ 1037340 w 1433520"/>
                <a:gd name="connsiteY4382" fmla="*/ 117557 h 1410007"/>
                <a:gd name="connsiteX4383" fmla="*/ 1037340 w 1433520"/>
                <a:gd name="connsiteY4383" fmla="*/ 112055 h 1410007"/>
                <a:gd name="connsiteX4384" fmla="*/ 1031977 w 1433520"/>
                <a:gd name="connsiteY4384" fmla="*/ 106553 h 1410007"/>
                <a:gd name="connsiteX4385" fmla="*/ 1026613 w 1433520"/>
                <a:gd name="connsiteY4385" fmla="*/ 106553 h 1410007"/>
                <a:gd name="connsiteX4386" fmla="*/ 1026613 w 1433520"/>
                <a:gd name="connsiteY4386" fmla="*/ 105866 h 1410007"/>
                <a:gd name="connsiteX4387" fmla="*/ 1026613 w 1433520"/>
                <a:gd name="connsiteY4387" fmla="*/ 101739 h 1410007"/>
                <a:gd name="connsiteX4388" fmla="*/ 1026613 w 1433520"/>
                <a:gd name="connsiteY4388" fmla="*/ 101052 h 1410007"/>
                <a:gd name="connsiteX4389" fmla="*/ 640442 w 1433520"/>
                <a:gd name="connsiteY4389" fmla="*/ 95821 h 1410007"/>
                <a:gd name="connsiteX4390" fmla="*/ 640442 w 1433520"/>
                <a:gd name="connsiteY4390" fmla="*/ 103569 h 1410007"/>
                <a:gd name="connsiteX4391" fmla="*/ 640442 w 1433520"/>
                <a:gd name="connsiteY4391" fmla="*/ 95821 h 1410007"/>
                <a:gd name="connsiteX4392" fmla="*/ 597832 w 1433520"/>
                <a:gd name="connsiteY4392" fmla="*/ 95550 h 1410007"/>
                <a:gd name="connsiteX4393" fmla="*/ 599123 w 1433520"/>
                <a:gd name="connsiteY4393" fmla="*/ 99424 h 1410007"/>
                <a:gd name="connsiteX4394" fmla="*/ 597832 w 1433520"/>
                <a:gd name="connsiteY4394" fmla="*/ 103297 h 1410007"/>
                <a:gd name="connsiteX4395" fmla="*/ 601706 w 1433520"/>
                <a:gd name="connsiteY4395" fmla="*/ 103297 h 1410007"/>
                <a:gd name="connsiteX4396" fmla="*/ 601706 w 1433520"/>
                <a:gd name="connsiteY4396" fmla="*/ 108462 h 1410007"/>
                <a:gd name="connsiteX4397" fmla="*/ 596541 w 1433520"/>
                <a:gd name="connsiteY4397" fmla="*/ 103297 h 1410007"/>
                <a:gd name="connsiteX4398" fmla="*/ 597831 w 1433520"/>
                <a:gd name="connsiteY4398" fmla="*/ 103297 h 1410007"/>
                <a:gd name="connsiteX4399" fmla="*/ 596541 w 1433520"/>
                <a:gd name="connsiteY4399" fmla="*/ 99424 h 1410007"/>
                <a:gd name="connsiteX4400" fmla="*/ 597832 w 1433520"/>
                <a:gd name="connsiteY4400" fmla="*/ 95550 h 1410007"/>
                <a:gd name="connsiteX4401" fmla="*/ 643829 w 1433520"/>
                <a:gd name="connsiteY4401" fmla="*/ 91401 h 1410007"/>
                <a:gd name="connsiteX4402" fmla="*/ 645607 w 1433520"/>
                <a:gd name="connsiteY4402" fmla="*/ 95550 h 1410007"/>
                <a:gd name="connsiteX4403" fmla="*/ 640442 w 1433520"/>
                <a:gd name="connsiteY4403" fmla="*/ 95550 h 1410007"/>
                <a:gd name="connsiteX4404" fmla="*/ 641088 w 1433520"/>
                <a:gd name="connsiteY4404" fmla="*/ 92967 h 1410007"/>
                <a:gd name="connsiteX4405" fmla="*/ 581688 w 1433520"/>
                <a:gd name="connsiteY4405" fmla="*/ 91055 h 1410007"/>
                <a:gd name="connsiteX4406" fmla="*/ 581562 w 1433520"/>
                <a:gd name="connsiteY4406" fmla="*/ 91935 h 1410007"/>
                <a:gd name="connsiteX4407" fmla="*/ 582002 w 1433520"/>
                <a:gd name="connsiteY4407" fmla="*/ 91055 h 1410007"/>
                <a:gd name="connsiteX4408" fmla="*/ 645607 w 1433520"/>
                <a:gd name="connsiteY4408" fmla="*/ 80326 h 1410007"/>
                <a:gd name="connsiteX4409" fmla="*/ 645607 w 1433520"/>
                <a:gd name="connsiteY4409" fmla="*/ 80972 h 1410007"/>
                <a:gd name="connsiteX4410" fmla="*/ 645607 w 1433520"/>
                <a:gd name="connsiteY4410" fmla="*/ 85221 h 1410007"/>
                <a:gd name="connsiteX4411" fmla="*/ 645607 w 1433520"/>
                <a:gd name="connsiteY4411" fmla="*/ 85491 h 1410007"/>
                <a:gd name="connsiteX4412" fmla="*/ 643670 w 1433520"/>
                <a:gd name="connsiteY4412" fmla="*/ 80972 h 1410007"/>
                <a:gd name="connsiteX4413" fmla="*/ 643771 w 1433520"/>
                <a:gd name="connsiteY4413" fmla="*/ 80938 h 1410007"/>
                <a:gd name="connsiteX4414" fmla="*/ 643670 w 1433520"/>
                <a:gd name="connsiteY4414" fmla="*/ 80702 h 1410007"/>
                <a:gd name="connsiteX4415" fmla="*/ 644316 w 1433520"/>
                <a:gd name="connsiteY4415" fmla="*/ 80486 h 1410007"/>
                <a:gd name="connsiteX4416" fmla="*/ 644383 w 1433520"/>
                <a:gd name="connsiteY4416" fmla="*/ 80734 h 1410007"/>
                <a:gd name="connsiteX4417" fmla="*/ 645607 w 1433520"/>
                <a:gd name="connsiteY4417" fmla="*/ 74891 h 1410007"/>
                <a:gd name="connsiteX4418" fmla="*/ 645607 w 1433520"/>
                <a:gd name="connsiteY4418" fmla="*/ 80056 h 1410007"/>
                <a:gd name="connsiteX4419" fmla="*/ 644316 w 1433520"/>
                <a:gd name="connsiteY4419" fmla="*/ 80486 h 1410007"/>
                <a:gd name="connsiteX4420" fmla="*/ 643670 w 1433520"/>
                <a:gd name="connsiteY4420" fmla="*/ 78119 h 1410007"/>
                <a:gd name="connsiteX4421" fmla="*/ 645607 w 1433520"/>
                <a:gd name="connsiteY4421" fmla="*/ 74891 h 1410007"/>
                <a:gd name="connsiteX4422" fmla="*/ 570717 w 1433520"/>
                <a:gd name="connsiteY4422" fmla="*/ 69726 h 1410007"/>
                <a:gd name="connsiteX4423" fmla="*/ 571363 w 1433520"/>
                <a:gd name="connsiteY4423" fmla="*/ 70372 h 1410007"/>
                <a:gd name="connsiteX4424" fmla="*/ 575334 w 1433520"/>
                <a:gd name="connsiteY4424" fmla="*/ 74343 h 1410007"/>
                <a:gd name="connsiteX4425" fmla="*/ 573299 w 1433520"/>
                <a:gd name="connsiteY4425" fmla="*/ 72308 h 1410007"/>
                <a:gd name="connsiteX4426" fmla="*/ 570717 w 1433520"/>
                <a:gd name="connsiteY4426" fmla="*/ 69726 h 1410007"/>
                <a:gd name="connsiteX4427" fmla="*/ 365499 w 1433520"/>
                <a:gd name="connsiteY4427" fmla="*/ 69726 h 1410007"/>
                <a:gd name="connsiteX4428" fmla="*/ 370836 w 1433520"/>
                <a:gd name="connsiteY4428" fmla="*/ 69726 h 1410007"/>
                <a:gd name="connsiteX4429" fmla="*/ 376173 w 1433520"/>
                <a:gd name="connsiteY4429" fmla="*/ 69726 h 1410007"/>
                <a:gd name="connsiteX4430" fmla="*/ 381510 w 1433520"/>
                <a:gd name="connsiteY4430" fmla="*/ 69726 h 1410007"/>
                <a:gd name="connsiteX4431" fmla="*/ 386847 w 1433520"/>
                <a:gd name="connsiteY4431" fmla="*/ 75089 h 1410007"/>
                <a:gd name="connsiteX4432" fmla="*/ 381510 w 1433520"/>
                <a:gd name="connsiteY4432" fmla="*/ 75089 h 1410007"/>
                <a:gd name="connsiteX4433" fmla="*/ 381510 w 1433520"/>
                <a:gd name="connsiteY4433" fmla="*/ 80453 h 1410007"/>
                <a:gd name="connsiteX4434" fmla="*/ 376173 w 1433520"/>
                <a:gd name="connsiteY4434" fmla="*/ 91180 h 1410007"/>
                <a:gd name="connsiteX4435" fmla="*/ 381510 w 1433520"/>
                <a:gd name="connsiteY4435" fmla="*/ 96543 h 1410007"/>
                <a:gd name="connsiteX4436" fmla="*/ 386847 w 1433520"/>
                <a:gd name="connsiteY4436" fmla="*/ 91180 h 1410007"/>
                <a:gd name="connsiteX4437" fmla="*/ 392184 w 1433520"/>
                <a:gd name="connsiteY4437" fmla="*/ 91180 h 1410007"/>
                <a:gd name="connsiteX4438" fmla="*/ 397521 w 1433520"/>
                <a:gd name="connsiteY4438" fmla="*/ 85816 h 1410007"/>
                <a:gd name="connsiteX4439" fmla="*/ 402858 w 1433520"/>
                <a:gd name="connsiteY4439" fmla="*/ 85816 h 1410007"/>
                <a:gd name="connsiteX4440" fmla="*/ 408195 w 1433520"/>
                <a:gd name="connsiteY4440" fmla="*/ 85816 h 1410007"/>
                <a:gd name="connsiteX4441" fmla="*/ 408195 w 1433520"/>
                <a:gd name="connsiteY4441" fmla="*/ 80453 h 1410007"/>
                <a:gd name="connsiteX4442" fmla="*/ 413533 w 1433520"/>
                <a:gd name="connsiteY4442" fmla="*/ 80453 h 1410007"/>
                <a:gd name="connsiteX4443" fmla="*/ 418870 w 1433520"/>
                <a:gd name="connsiteY4443" fmla="*/ 80453 h 1410007"/>
                <a:gd name="connsiteX4444" fmla="*/ 418870 w 1433520"/>
                <a:gd name="connsiteY4444" fmla="*/ 75089 h 1410007"/>
                <a:gd name="connsiteX4445" fmla="*/ 424207 w 1433520"/>
                <a:gd name="connsiteY4445" fmla="*/ 75089 h 1410007"/>
                <a:gd name="connsiteX4446" fmla="*/ 429544 w 1433520"/>
                <a:gd name="connsiteY4446" fmla="*/ 75089 h 1410007"/>
                <a:gd name="connsiteX4447" fmla="*/ 445555 w 1433520"/>
                <a:gd name="connsiteY4447" fmla="*/ 80453 h 1410007"/>
                <a:gd name="connsiteX4448" fmla="*/ 445555 w 1433520"/>
                <a:gd name="connsiteY4448" fmla="*/ 85816 h 1410007"/>
                <a:gd name="connsiteX4449" fmla="*/ 445555 w 1433520"/>
                <a:gd name="connsiteY4449" fmla="*/ 91180 h 1410007"/>
                <a:gd name="connsiteX4450" fmla="*/ 445555 w 1433520"/>
                <a:gd name="connsiteY4450" fmla="*/ 96543 h 1410007"/>
                <a:gd name="connsiteX4451" fmla="*/ 440218 w 1433520"/>
                <a:gd name="connsiteY4451" fmla="*/ 96543 h 1410007"/>
                <a:gd name="connsiteX4452" fmla="*/ 440218 w 1433520"/>
                <a:gd name="connsiteY4452" fmla="*/ 101907 h 1410007"/>
                <a:gd name="connsiteX4453" fmla="*/ 434881 w 1433520"/>
                <a:gd name="connsiteY4453" fmla="*/ 101907 h 1410007"/>
                <a:gd name="connsiteX4454" fmla="*/ 429544 w 1433520"/>
                <a:gd name="connsiteY4454" fmla="*/ 107270 h 1410007"/>
                <a:gd name="connsiteX4455" fmla="*/ 429544 w 1433520"/>
                <a:gd name="connsiteY4455" fmla="*/ 106600 h 1410007"/>
                <a:gd name="connsiteX4456" fmla="*/ 429544 w 1433520"/>
                <a:gd name="connsiteY4456" fmla="*/ 102577 h 1410007"/>
                <a:gd name="connsiteX4457" fmla="*/ 429544 w 1433520"/>
                <a:gd name="connsiteY4457" fmla="*/ 101907 h 1410007"/>
                <a:gd name="connsiteX4458" fmla="*/ 424207 w 1433520"/>
                <a:gd name="connsiteY4458" fmla="*/ 96543 h 1410007"/>
                <a:gd name="connsiteX4459" fmla="*/ 424207 w 1433520"/>
                <a:gd name="connsiteY4459" fmla="*/ 91180 h 1410007"/>
                <a:gd name="connsiteX4460" fmla="*/ 418870 w 1433520"/>
                <a:gd name="connsiteY4460" fmla="*/ 91180 h 1410007"/>
                <a:gd name="connsiteX4461" fmla="*/ 413533 w 1433520"/>
                <a:gd name="connsiteY4461" fmla="*/ 96543 h 1410007"/>
                <a:gd name="connsiteX4462" fmla="*/ 408195 w 1433520"/>
                <a:gd name="connsiteY4462" fmla="*/ 96543 h 1410007"/>
                <a:gd name="connsiteX4463" fmla="*/ 402858 w 1433520"/>
                <a:gd name="connsiteY4463" fmla="*/ 96543 h 1410007"/>
                <a:gd name="connsiteX4464" fmla="*/ 397521 w 1433520"/>
                <a:gd name="connsiteY4464" fmla="*/ 96543 h 1410007"/>
                <a:gd name="connsiteX4465" fmla="*/ 397521 w 1433520"/>
                <a:gd name="connsiteY4465" fmla="*/ 101907 h 1410007"/>
                <a:gd name="connsiteX4466" fmla="*/ 386847 w 1433520"/>
                <a:gd name="connsiteY4466" fmla="*/ 107270 h 1410007"/>
                <a:gd name="connsiteX4467" fmla="*/ 386847 w 1433520"/>
                <a:gd name="connsiteY4467" fmla="*/ 112634 h 1410007"/>
                <a:gd name="connsiteX4468" fmla="*/ 386847 w 1433520"/>
                <a:gd name="connsiteY4468" fmla="*/ 117997 h 1410007"/>
                <a:gd name="connsiteX4469" fmla="*/ 392184 w 1433520"/>
                <a:gd name="connsiteY4469" fmla="*/ 123361 h 1410007"/>
                <a:gd name="connsiteX4470" fmla="*/ 392184 w 1433520"/>
                <a:gd name="connsiteY4470" fmla="*/ 117997 h 1410007"/>
                <a:gd name="connsiteX4471" fmla="*/ 397521 w 1433520"/>
                <a:gd name="connsiteY4471" fmla="*/ 117997 h 1410007"/>
                <a:gd name="connsiteX4472" fmla="*/ 402858 w 1433520"/>
                <a:gd name="connsiteY4472" fmla="*/ 117997 h 1410007"/>
                <a:gd name="connsiteX4473" fmla="*/ 408195 w 1433520"/>
                <a:gd name="connsiteY4473" fmla="*/ 112634 h 1410007"/>
                <a:gd name="connsiteX4474" fmla="*/ 408195 w 1433520"/>
                <a:gd name="connsiteY4474" fmla="*/ 117997 h 1410007"/>
                <a:gd name="connsiteX4475" fmla="*/ 413533 w 1433520"/>
                <a:gd name="connsiteY4475" fmla="*/ 117997 h 1410007"/>
                <a:gd name="connsiteX4476" fmla="*/ 418870 w 1433520"/>
                <a:gd name="connsiteY4476" fmla="*/ 117997 h 1410007"/>
                <a:gd name="connsiteX4477" fmla="*/ 418870 w 1433520"/>
                <a:gd name="connsiteY4477" fmla="*/ 123361 h 1410007"/>
                <a:gd name="connsiteX4478" fmla="*/ 413533 w 1433520"/>
                <a:gd name="connsiteY4478" fmla="*/ 128724 h 1410007"/>
                <a:gd name="connsiteX4479" fmla="*/ 408195 w 1433520"/>
                <a:gd name="connsiteY4479" fmla="*/ 123361 h 1410007"/>
                <a:gd name="connsiteX4480" fmla="*/ 402858 w 1433520"/>
                <a:gd name="connsiteY4480" fmla="*/ 123361 h 1410007"/>
                <a:gd name="connsiteX4481" fmla="*/ 397521 w 1433520"/>
                <a:gd name="connsiteY4481" fmla="*/ 123361 h 1410007"/>
                <a:gd name="connsiteX4482" fmla="*/ 397521 w 1433520"/>
                <a:gd name="connsiteY4482" fmla="*/ 128724 h 1410007"/>
                <a:gd name="connsiteX4483" fmla="*/ 397521 w 1433520"/>
                <a:gd name="connsiteY4483" fmla="*/ 134088 h 1410007"/>
                <a:gd name="connsiteX4484" fmla="*/ 402858 w 1433520"/>
                <a:gd name="connsiteY4484" fmla="*/ 144815 h 1410007"/>
                <a:gd name="connsiteX4485" fmla="*/ 408195 w 1433520"/>
                <a:gd name="connsiteY4485" fmla="*/ 144815 h 1410007"/>
                <a:gd name="connsiteX4486" fmla="*/ 413533 w 1433520"/>
                <a:gd name="connsiteY4486" fmla="*/ 139451 h 1410007"/>
                <a:gd name="connsiteX4487" fmla="*/ 424207 w 1433520"/>
                <a:gd name="connsiteY4487" fmla="*/ 134088 h 1410007"/>
                <a:gd name="connsiteX4488" fmla="*/ 429544 w 1433520"/>
                <a:gd name="connsiteY4488" fmla="*/ 128724 h 1410007"/>
                <a:gd name="connsiteX4489" fmla="*/ 434881 w 1433520"/>
                <a:gd name="connsiteY4489" fmla="*/ 128724 h 1410007"/>
                <a:gd name="connsiteX4490" fmla="*/ 440218 w 1433520"/>
                <a:gd name="connsiteY4490" fmla="*/ 128724 h 1410007"/>
                <a:gd name="connsiteX4491" fmla="*/ 445555 w 1433520"/>
                <a:gd name="connsiteY4491" fmla="*/ 128724 h 1410007"/>
                <a:gd name="connsiteX4492" fmla="*/ 456229 w 1433520"/>
                <a:gd name="connsiteY4492" fmla="*/ 134088 h 1410007"/>
                <a:gd name="connsiteX4493" fmla="*/ 456229 w 1433520"/>
                <a:gd name="connsiteY4493" fmla="*/ 144815 h 1410007"/>
                <a:gd name="connsiteX4494" fmla="*/ 456229 w 1433520"/>
                <a:gd name="connsiteY4494" fmla="*/ 150179 h 1410007"/>
                <a:gd name="connsiteX4495" fmla="*/ 456229 w 1433520"/>
                <a:gd name="connsiteY4495" fmla="*/ 155542 h 1410007"/>
                <a:gd name="connsiteX4496" fmla="*/ 456229 w 1433520"/>
                <a:gd name="connsiteY4496" fmla="*/ 160906 h 1410007"/>
                <a:gd name="connsiteX4497" fmla="*/ 456229 w 1433520"/>
                <a:gd name="connsiteY4497" fmla="*/ 166269 h 1410007"/>
                <a:gd name="connsiteX4498" fmla="*/ 456229 w 1433520"/>
                <a:gd name="connsiteY4498" fmla="*/ 171633 h 1410007"/>
                <a:gd name="connsiteX4499" fmla="*/ 456229 w 1433520"/>
                <a:gd name="connsiteY4499" fmla="*/ 176996 h 1410007"/>
                <a:gd name="connsiteX4500" fmla="*/ 450892 w 1433520"/>
                <a:gd name="connsiteY4500" fmla="*/ 182360 h 1410007"/>
                <a:gd name="connsiteX4501" fmla="*/ 445555 w 1433520"/>
                <a:gd name="connsiteY4501" fmla="*/ 182360 h 1410007"/>
                <a:gd name="connsiteX4502" fmla="*/ 445555 w 1433520"/>
                <a:gd name="connsiteY4502" fmla="*/ 187723 h 1410007"/>
                <a:gd name="connsiteX4503" fmla="*/ 450892 w 1433520"/>
                <a:gd name="connsiteY4503" fmla="*/ 187723 h 1410007"/>
                <a:gd name="connsiteX4504" fmla="*/ 456229 w 1433520"/>
                <a:gd name="connsiteY4504" fmla="*/ 187723 h 1410007"/>
                <a:gd name="connsiteX4505" fmla="*/ 461566 w 1433520"/>
                <a:gd name="connsiteY4505" fmla="*/ 187723 h 1410007"/>
                <a:gd name="connsiteX4506" fmla="*/ 466903 w 1433520"/>
                <a:gd name="connsiteY4506" fmla="*/ 187723 h 1410007"/>
                <a:gd name="connsiteX4507" fmla="*/ 466903 w 1433520"/>
                <a:gd name="connsiteY4507" fmla="*/ 182360 h 1410007"/>
                <a:gd name="connsiteX4508" fmla="*/ 472240 w 1433520"/>
                <a:gd name="connsiteY4508" fmla="*/ 182360 h 1410007"/>
                <a:gd name="connsiteX4509" fmla="*/ 477577 w 1433520"/>
                <a:gd name="connsiteY4509" fmla="*/ 182360 h 1410007"/>
                <a:gd name="connsiteX4510" fmla="*/ 482914 w 1433520"/>
                <a:gd name="connsiteY4510" fmla="*/ 182360 h 1410007"/>
                <a:gd name="connsiteX4511" fmla="*/ 482914 w 1433520"/>
                <a:gd name="connsiteY4511" fmla="*/ 187723 h 1410007"/>
                <a:gd name="connsiteX4512" fmla="*/ 482914 w 1433520"/>
                <a:gd name="connsiteY4512" fmla="*/ 193087 h 1410007"/>
                <a:gd name="connsiteX4513" fmla="*/ 482914 w 1433520"/>
                <a:gd name="connsiteY4513" fmla="*/ 198450 h 1410007"/>
                <a:gd name="connsiteX4514" fmla="*/ 466903 w 1433520"/>
                <a:gd name="connsiteY4514" fmla="*/ 203814 h 1410007"/>
                <a:gd name="connsiteX4515" fmla="*/ 461566 w 1433520"/>
                <a:gd name="connsiteY4515" fmla="*/ 203814 h 1410007"/>
                <a:gd name="connsiteX4516" fmla="*/ 456229 w 1433520"/>
                <a:gd name="connsiteY4516" fmla="*/ 203814 h 1410007"/>
                <a:gd name="connsiteX4517" fmla="*/ 450892 w 1433520"/>
                <a:gd name="connsiteY4517" fmla="*/ 203814 h 1410007"/>
                <a:gd name="connsiteX4518" fmla="*/ 445555 w 1433520"/>
                <a:gd name="connsiteY4518" fmla="*/ 203814 h 1410007"/>
                <a:gd name="connsiteX4519" fmla="*/ 445555 w 1433520"/>
                <a:gd name="connsiteY4519" fmla="*/ 203143 h 1410007"/>
                <a:gd name="connsiteX4520" fmla="*/ 445555 w 1433520"/>
                <a:gd name="connsiteY4520" fmla="*/ 201802 h 1410007"/>
                <a:gd name="connsiteX4521" fmla="*/ 445555 w 1433520"/>
                <a:gd name="connsiteY4521" fmla="*/ 198450 h 1410007"/>
                <a:gd name="connsiteX4522" fmla="*/ 440218 w 1433520"/>
                <a:gd name="connsiteY4522" fmla="*/ 198450 h 1410007"/>
                <a:gd name="connsiteX4523" fmla="*/ 434881 w 1433520"/>
                <a:gd name="connsiteY4523" fmla="*/ 198450 h 1410007"/>
                <a:gd name="connsiteX4524" fmla="*/ 429544 w 1433520"/>
                <a:gd name="connsiteY4524" fmla="*/ 203814 h 1410007"/>
                <a:gd name="connsiteX4525" fmla="*/ 424207 w 1433520"/>
                <a:gd name="connsiteY4525" fmla="*/ 203814 h 1410007"/>
                <a:gd name="connsiteX4526" fmla="*/ 424207 w 1433520"/>
                <a:gd name="connsiteY4526" fmla="*/ 209177 h 1410007"/>
                <a:gd name="connsiteX4527" fmla="*/ 418870 w 1433520"/>
                <a:gd name="connsiteY4527" fmla="*/ 209177 h 1410007"/>
                <a:gd name="connsiteX4528" fmla="*/ 418870 w 1433520"/>
                <a:gd name="connsiteY4528" fmla="*/ 203814 h 1410007"/>
                <a:gd name="connsiteX4529" fmla="*/ 413533 w 1433520"/>
                <a:gd name="connsiteY4529" fmla="*/ 203814 h 1410007"/>
                <a:gd name="connsiteX4530" fmla="*/ 408195 w 1433520"/>
                <a:gd name="connsiteY4530" fmla="*/ 198450 h 1410007"/>
                <a:gd name="connsiteX4531" fmla="*/ 402858 w 1433520"/>
                <a:gd name="connsiteY4531" fmla="*/ 198450 h 1410007"/>
                <a:gd name="connsiteX4532" fmla="*/ 397521 w 1433520"/>
                <a:gd name="connsiteY4532" fmla="*/ 193087 h 1410007"/>
                <a:gd name="connsiteX4533" fmla="*/ 392184 w 1433520"/>
                <a:gd name="connsiteY4533" fmla="*/ 193087 h 1410007"/>
                <a:gd name="connsiteX4534" fmla="*/ 386847 w 1433520"/>
                <a:gd name="connsiteY4534" fmla="*/ 193087 h 1410007"/>
                <a:gd name="connsiteX4535" fmla="*/ 386847 w 1433520"/>
                <a:gd name="connsiteY4535" fmla="*/ 187723 h 1410007"/>
                <a:gd name="connsiteX4536" fmla="*/ 381510 w 1433520"/>
                <a:gd name="connsiteY4536" fmla="*/ 187723 h 1410007"/>
                <a:gd name="connsiteX4537" fmla="*/ 381510 w 1433520"/>
                <a:gd name="connsiteY4537" fmla="*/ 182360 h 1410007"/>
                <a:gd name="connsiteX4538" fmla="*/ 381510 w 1433520"/>
                <a:gd name="connsiteY4538" fmla="*/ 176996 h 1410007"/>
                <a:gd name="connsiteX4539" fmla="*/ 381510 w 1433520"/>
                <a:gd name="connsiteY4539" fmla="*/ 171633 h 1410007"/>
                <a:gd name="connsiteX4540" fmla="*/ 386847 w 1433520"/>
                <a:gd name="connsiteY4540" fmla="*/ 171633 h 1410007"/>
                <a:gd name="connsiteX4541" fmla="*/ 386847 w 1433520"/>
                <a:gd name="connsiteY4541" fmla="*/ 176996 h 1410007"/>
                <a:gd name="connsiteX4542" fmla="*/ 386847 w 1433520"/>
                <a:gd name="connsiteY4542" fmla="*/ 182360 h 1410007"/>
                <a:gd name="connsiteX4543" fmla="*/ 392184 w 1433520"/>
                <a:gd name="connsiteY4543" fmla="*/ 176996 h 1410007"/>
                <a:gd name="connsiteX4544" fmla="*/ 392184 w 1433520"/>
                <a:gd name="connsiteY4544" fmla="*/ 171633 h 1410007"/>
                <a:gd name="connsiteX4545" fmla="*/ 397521 w 1433520"/>
                <a:gd name="connsiteY4545" fmla="*/ 171633 h 1410007"/>
                <a:gd name="connsiteX4546" fmla="*/ 397521 w 1433520"/>
                <a:gd name="connsiteY4546" fmla="*/ 166269 h 1410007"/>
                <a:gd name="connsiteX4547" fmla="*/ 402858 w 1433520"/>
                <a:gd name="connsiteY4547" fmla="*/ 160906 h 1410007"/>
                <a:gd name="connsiteX4548" fmla="*/ 402858 w 1433520"/>
                <a:gd name="connsiteY4548" fmla="*/ 155542 h 1410007"/>
                <a:gd name="connsiteX4549" fmla="*/ 402858 w 1433520"/>
                <a:gd name="connsiteY4549" fmla="*/ 150179 h 1410007"/>
                <a:gd name="connsiteX4550" fmla="*/ 397521 w 1433520"/>
                <a:gd name="connsiteY4550" fmla="*/ 150179 h 1410007"/>
                <a:gd name="connsiteX4551" fmla="*/ 397521 w 1433520"/>
                <a:gd name="connsiteY4551" fmla="*/ 144815 h 1410007"/>
                <a:gd name="connsiteX4552" fmla="*/ 392184 w 1433520"/>
                <a:gd name="connsiteY4552" fmla="*/ 139451 h 1410007"/>
                <a:gd name="connsiteX4553" fmla="*/ 392184 w 1433520"/>
                <a:gd name="connsiteY4553" fmla="*/ 144815 h 1410007"/>
                <a:gd name="connsiteX4554" fmla="*/ 392184 w 1433520"/>
                <a:gd name="connsiteY4554" fmla="*/ 150179 h 1410007"/>
                <a:gd name="connsiteX4555" fmla="*/ 392184 w 1433520"/>
                <a:gd name="connsiteY4555" fmla="*/ 155542 h 1410007"/>
                <a:gd name="connsiteX4556" fmla="*/ 381510 w 1433520"/>
                <a:gd name="connsiteY4556" fmla="*/ 155542 h 1410007"/>
                <a:gd name="connsiteX4557" fmla="*/ 376173 w 1433520"/>
                <a:gd name="connsiteY4557" fmla="*/ 150179 h 1410007"/>
                <a:gd name="connsiteX4558" fmla="*/ 370836 w 1433520"/>
                <a:gd name="connsiteY4558" fmla="*/ 150179 h 1410007"/>
                <a:gd name="connsiteX4559" fmla="*/ 370836 w 1433520"/>
                <a:gd name="connsiteY4559" fmla="*/ 144815 h 1410007"/>
                <a:gd name="connsiteX4560" fmla="*/ 365499 w 1433520"/>
                <a:gd name="connsiteY4560" fmla="*/ 144815 h 1410007"/>
                <a:gd name="connsiteX4561" fmla="*/ 360162 w 1433520"/>
                <a:gd name="connsiteY4561" fmla="*/ 150179 h 1410007"/>
                <a:gd name="connsiteX4562" fmla="*/ 360162 w 1433520"/>
                <a:gd name="connsiteY4562" fmla="*/ 155542 h 1410007"/>
                <a:gd name="connsiteX4563" fmla="*/ 354825 w 1433520"/>
                <a:gd name="connsiteY4563" fmla="*/ 160906 h 1410007"/>
                <a:gd name="connsiteX4564" fmla="*/ 354825 w 1433520"/>
                <a:gd name="connsiteY4564" fmla="*/ 166269 h 1410007"/>
                <a:gd name="connsiteX4565" fmla="*/ 349488 w 1433520"/>
                <a:gd name="connsiteY4565" fmla="*/ 176996 h 1410007"/>
                <a:gd name="connsiteX4566" fmla="*/ 349488 w 1433520"/>
                <a:gd name="connsiteY4566" fmla="*/ 182360 h 1410007"/>
                <a:gd name="connsiteX4567" fmla="*/ 344151 w 1433520"/>
                <a:gd name="connsiteY4567" fmla="*/ 187723 h 1410007"/>
                <a:gd name="connsiteX4568" fmla="*/ 338814 w 1433520"/>
                <a:gd name="connsiteY4568" fmla="*/ 187723 h 1410007"/>
                <a:gd name="connsiteX4569" fmla="*/ 333477 w 1433520"/>
                <a:gd name="connsiteY4569" fmla="*/ 187723 h 1410007"/>
                <a:gd name="connsiteX4570" fmla="*/ 333477 w 1433520"/>
                <a:gd name="connsiteY4570" fmla="*/ 182360 h 1410007"/>
                <a:gd name="connsiteX4571" fmla="*/ 328140 w 1433520"/>
                <a:gd name="connsiteY4571" fmla="*/ 176996 h 1410007"/>
                <a:gd name="connsiteX4572" fmla="*/ 328140 w 1433520"/>
                <a:gd name="connsiteY4572" fmla="*/ 171633 h 1410007"/>
                <a:gd name="connsiteX4573" fmla="*/ 333477 w 1433520"/>
                <a:gd name="connsiteY4573" fmla="*/ 171633 h 1410007"/>
                <a:gd name="connsiteX4574" fmla="*/ 333477 w 1433520"/>
                <a:gd name="connsiteY4574" fmla="*/ 166269 h 1410007"/>
                <a:gd name="connsiteX4575" fmla="*/ 333477 w 1433520"/>
                <a:gd name="connsiteY4575" fmla="*/ 160906 h 1410007"/>
                <a:gd name="connsiteX4576" fmla="*/ 333477 w 1433520"/>
                <a:gd name="connsiteY4576" fmla="*/ 144815 h 1410007"/>
                <a:gd name="connsiteX4577" fmla="*/ 338814 w 1433520"/>
                <a:gd name="connsiteY4577" fmla="*/ 144815 h 1410007"/>
                <a:gd name="connsiteX4578" fmla="*/ 338814 w 1433520"/>
                <a:gd name="connsiteY4578" fmla="*/ 139451 h 1410007"/>
                <a:gd name="connsiteX4579" fmla="*/ 338814 w 1433520"/>
                <a:gd name="connsiteY4579" fmla="*/ 134088 h 1410007"/>
                <a:gd name="connsiteX4580" fmla="*/ 344151 w 1433520"/>
                <a:gd name="connsiteY4580" fmla="*/ 128724 h 1410007"/>
                <a:gd name="connsiteX4581" fmla="*/ 344151 w 1433520"/>
                <a:gd name="connsiteY4581" fmla="*/ 123361 h 1410007"/>
                <a:gd name="connsiteX4582" fmla="*/ 349488 w 1433520"/>
                <a:gd name="connsiteY4582" fmla="*/ 123361 h 1410007"/>
                <a:gd name="connsiteX4583" fmla="*/ 349488 w 1433520"/>
                <a:gd name="connsiteY4583" fmla="*/ 117997 h 1410007"/>
                <a:gd name="connsiteX4584" fmla="*/ 354825 w 1433520"/>
                <a:gd name="connsiteY4584" fmla="*/ 123361 h 1410007"/>
                <a:gd name="connsiteX4585" fmla="*/ 349488 w 1433520"/>
                <a:gd name="connsiteY4585" fmla="*/ 128724 h 1410007"/>
                <a:gd name="connsiteX4586" fmla="*/ 349488 w 1433520"/>
                <a:gd name="connsiteY4586" fmla="*/ 134088 h 1410007"/>
                <a:gd name="connsiteX4587" fmla="*/ 349488 w 1433520"/>
                <a:gd name="connsiteY4587" fmla="*/ 144815 h 1410007"/>
                <a:gd name="connsiteX4588" fmla="*/ 354825 w 1433520"/>
                <a:gd name="connsiteY4588" fmla="*/ 139451 h 1410007"/>
                <a:gd name="connsiteX4589" fmla="*/ 354825 w 1433520"/>
                <a:gd name="connsiteY4589" fmla="*/ 134088 h 1410007"/>
                <a:gd name="connsiteX4590" fmla="*/ 360162 w 1433520"/>
                <a:gd name="connsiteY4590" fmla="*/ 134088 h 1410007"/>
                <a:gd name="connsiteX4591" fmla="*/ 360162 w 1433520"/>
                <a:gd name="connsiteY4591" fmla="*/ 128724 h 1410007"/>
                <a:gd name="connsiteX4592" fmla="*/ 360162 w 1433520"/>
                <a:gd name="connsiteY4592" fmla="*/ 123361 h 1410007"/>
                <a:gd name="connsiteX4593" fmla="*/ 365499 w 1433520"/>
                <a:gd name="connsiteY4593" fmla="*/ 117997 h 1410007"/>
                <a:gd name="connsiteX4594" fmla="*/ 370836 w 1433520"/>
                <a:gd name="connsiteY4594" fmla="*/ 112634 h 1410007"/>
                <a:gd name="connsiteX4595" fmla="*/ 376173 w 1433520"/>
                <a:gd name="connsiteY4595" fmla="*/ 107270 h 1410007"/>
                <a:gd name="connsiteX4596" fmla="*/ 376173 w 1433520"/>
                <a:gd name="connsiteY4596" fmla="*/ 101907 h 1410007"/>
                <a:gd name="connsiteX4597" fmla="*/ 370836 w 1433520"/>
                <a:gd name="connsiteY4597" fmla="*/ 101907 h 1410007"/>
                <a:gd name="connsiteX4598" fmla="*/ 370836 w 1433520"/>
                <a:gd name="connsiteY4598" fmla="*/ 96543 h 1410007"/>
                <a:gd name="connsiteX4599" fmla="*/ 370836 w 1433520"/>
                <a:gd name="connsiteY4599" fmla="*/ 91180 h 1410007"/>
                <a:gd name="connsiteX4600" fmla="*/ 365499 w 1433520"/>
                <a:gd name="connsiteY4600" fmla="*/ 91180 h 1410007"/>
                <a:gd name="connsiteX4601" fmla="*/ 360162 w 1433520"/>
                <a:gd name="connsiteY4601" fmla="*/ 91180 h 1410007"/>
                <a:gd name="connsiteX4602" fmla="*/ 338814 w 1433520"/>
                <a:gd name="connsiteY4602" fmla="*/ 91180 h 1410007"/>
                <a:gd name="connsiteX4603" fmla="*/ 333477 w 1433520"/>
                <a:gd name="connsiteY4603" fmla="*/ 91180 h 1410007"/>
                <a:gd name="connsiteX4604" fmla="*/ 328140 w 1433520"/>
                <a:gd name="connsiteY4604" fmla="*/ 80453 h 1410007"/>
                <a:gd name="connsiteX4605" fmla="*/ 333477 w 1433520"/>
                <a:gd name="connsiteY4605" fmla="*/ 80453 h 1410007"/>
                <a:gd name="connsiteX4606" fmla="*/ 338814 w 1433520"/>
                <a:gd name="connsiteY4606" fmla="*/ 80453 h 1410007"/>
                <a:gd name="connsiteX4607" fmla="*/ 344151 w 1433520"/>
                <a:gd name="connsiteY4607" fmla="*/ 80453 h 1410007"/>
                <a:gd name="connsiteX4608" fmla="*/ 349488 w 1433520"/>
                <a:gd name="connsiteY4608" fmla="*/ 75089 h 1410007"/>
                <a:gd name="connsiteX4609" fmla="*/ 354825 w 1433520"/>
                <a:gd name="connsiteY4609" fmla="*/ 75089 h 1410007"/>
                <a:gd name="connsiteX4610" fmla="*/ 360162 w 1433520"/>
                <a:gd name="connsiteY4610" fmla="*/ 75089 h 1410007"/>
                <a:gd name="connsiteX4611" fmla="*/ 365499 w 1433520"/>
                <a:gd name="connsiteY4611" fmla="*/ 69726 h 1410007"/>
                <a:gd name="connsiteX4612" fmla="*/ 661102 w 1433520"/>
                <a:gd name="connsiteY4612" fmla="*/ 49073 h 1410007"/>
                <a:gd name="connsiteX4613" fmla="*/ 661102 w 1433520"/>
                <a:gd name="connsiteY4613" fmla="*/ 49712 h 1410007"/>
                <a:gd name="connsiteX4614" fmla="*/ 661102 w 1433520"/>
                <a:gd name="connsiteY4614" fmla="*/ 52375 h 1410007"/>
                <a:gd name="connsiteX4615" fmla="*/ 661176 w 1433520"/>
                <a:gd name="connsiteY4615" fmla="*/ 52892 h 1410007"/>
                <a:gd name="connsiteX4616" fmla="*/ 661220 w 1433520"/>
                <a:gd name="connsiteY4616" fmla="*/ 52898 h 1410007"/>
                <a:gd name="connsiteX4617" fmla="*/ 661657 w 1433520"/>
                <a:gd name="connsiteY4617" fmla="*/ 52961 h 1410007"/>
                <a:gd name="connsiteX4618" fmla="*/ 559095 w 1433520"/>
                <a:gd name="connsiteY4618" fmla="*/ 43901 h 1410007"/>
                <a:gd name="connsiteX4619" fmla="*/ 560386 w 1433520"/>
                <a:gd name="connsiteY4619" fmla="*/ 45192 h 1410007"/>
                <a:gd name="connsiteX4620" fmla="*/ 559095 w 1433520"/>
                <a:gd name="connsiteY4620" fmla="*/ 46483 h 1410007"/>
                <a:gd name="connsiteX4621" fmla="*/ 557804 w 1433520"/>
                <a:gd name="connsiteY4621" fmla="*/ 45192 h 1410007"/>
                <a:gd name="connsiteX4622" fmla="*/ 559095 w 1433520"/>
                <a:gd name="connsiteY4622" fmla="*/ 43901 h 1410007"/>
                <a:gd name="connsiteX4623" fmla="*/ 569326 w 1433520"/>
                <a:gd name="connsiteY4623" fmla="*/ 32137 h 1410007"/>
                <a:gd name="connsiteX4624" fmla="*/ 569326 w 1433520"/>
                <a:gd name="connsiteY4624" fmla="*/ 34815 h 1410007"/>
                <a:gd name="connsiteX4625" fmla="*/ 569326 w 1433520"/>
                <a:gd name="connsiteY4625" fmla="*/ 35548 h 1410007"/>
                <a:gd name="connsiteX4626" fmla="*/ 569748 w 1433520"/>
                <a:gd name="connsiteY4626" fmla="*/ 35508 h 1410007"/>
                <a:gd name="connsiteX4627" fmla="*/ 570470 w 1433520"/>
                <a:gd name="connsiteY4627" fmla="*/ 32137 h 1410007"/>
                <a:gd name="connsiteX4628" fmla="*/ 636568 w 1433520"/>
                <a:gd name="connsiteY4628" fmla="*/ 30989 h 1410007"/>
                <a:gd name="connsiteX4629" fmla="*/ 637859 w 1433520"/>
                <a:gd name="connsiteY4629" fmla="*/ 32280 h 1410007"/>
                <a:gd name="connsiteX4630" fmla="*/ 636568 w 1433520"/>
                <a:gd name="connsiteY4630" fmla="*/ 33571 h 1410007"/>
                <a:gd name="connsiteX4631" fmla="*/ 635277 w 1433520"/>
                <a:gd name="connsiteY4631" fmla="*/ 32280 h 1410007"/>
                <a:gd name="connsiteX4632" fmla="*/ 636568 w 1433520"/>
                <a:gd name="connsiteY4632" fmla="*/ 30989 h 1410007"/>
                <a:gd name="connsiteX4633" fmla="*/ 577172 w 1433520"/>
                <a:gd name="connsiteY4633" fmla="*/ 30989 h 1410007"/>
                <a:gd name="connsiteX4634" fmla="*/ 578463 w 1433520"/>
                <a:gd name="connsiteY4634" fmla="*/ 32280 h 1410007"/>
                <a:gd name="connsiteX4635" fmla="*/ 577172 w 1433520"/>
                <a:gd name="connsiteY4635" fmla="*/ 33571 h 1410007"/>
                <a:gd name="connsiteX4636" fmla="*/ 575881 w 1433520"/>
                <a:gd name="connsiteY4636" fmla="*/ 32280 h 1410007"/>
                <a:gd name="connsiteX4637" fmla="*/ 577172 w 1433520"/>
                <a:gd name="connsiteY4637" fmla="*/ 30989 h 1410007"/>
                <a:gd name="connsiteX4638" fmla="*/ 562969 w 1433520"/>
                <a:gd name="connsiteY4638" fmla="*/ 15495 h 1410007"/>
                <a:gd name="connsiteX4639" fmla="*/ 570716 w 1433520"/>
                <a:gd name="connsiteY4639" fmla="*/ 15495 h 1410007"/>
                <a:gd name="connsiteX4640" fmla="*/ 562969 w 1433520"/>
                <a:gd name="connsiteY4640" fmla="*/ 20660 h 1410007"/>
                <a:gd name="connsiteX4641" fmla="*/ 562969 w 1433520"/>
                <a:gd name="connsiteY4641" fmla="*/ 15495 h 1410007"/>
                <a:gd name="connsiteX4642" fmla="*/ 652063 w 1433520"/>
                <a:gd name="connsiteY4642" fmla="*/ 10330 h 1410007"/>
                <a:gd name="connsiteX4643" fmla="*/ 653354 w 1433520"/>
                <a:gd name="connsiteY4643" fmla="*/ 11621 h 1410007"/>
                <a:gd name="connsiteX4644" fmla="*/ 652063 w 1433520"/>
                <a:gd name="connsiteY4644" fmla="*/ 12912 h 1410007"/>
                <a:gd name="connsiteX4645" fmla="*/ 650772 w 1433520"/>
                <a:gd name="connsiteY4645" fmla="*/ 11621 h 1410007"/>
                <a:gd name="connsiteX4646" fmla="*/ 652063 w 1433520"/>
                <a:gd name="connsiteY4646" fmla="*/ 10330 h 1410007"/>
                <a:gd name="connsiteX4647" fmla="*/ 650772 w 1433520"/>
                <a:gd name="connsiteY4647" fmla="*/ 10330 h 1410007"/>
                <a:gd name="connsiteX4648" fmla="*/ 650772 w 1433520"/>
                <a:gd name="connsiteY4648" fmla="*/ 11621 h 1410007"/>
                <a:gd name="connsiteX4649" fmla="*/ 650772 w 1433520"/>
                <a:gd name="connsiteY4649" fmla="*/ 14849 h 1410007"/>
                <a:gd name="connsiteX4650" fmla="*/ 650772 w 1433520"/>
                <a:gd name="connsiteY4650" fmla="*/ 15495 h 1410007"/>
                <a:gd name="connsiteX4651" fmla="*/ 648189 w 1433520"/>
                <a:gd name="connsiteY4651" fmla="*/ 15495 h 1410007"/>
                <a:gd name="connsiteX4652" fmla="*/ 650772 w 1433520"/>
                <a:gd name="connsiteY4652" fmla="*/ 10330 h 1410007"/>
                <a:gd name="connsiteX4653" fmla="*/ 907977 w 1433520"/>
                <a:gd name="connsiteY4653" fmla="*/ 5343 h 1410007"/>
                <a:gd name="connsiteX4654" fmla="*/ 913392 w 1433520"/>
                <a:gd name="connsiteY4654" fmla="*/ 16143 h 1410007"/>
                <a:gd name="connsiteX4655" fmla="*/ 918807 w 1433520"/>
                <a:gd name="connsiteY4655" fmla="*/ 26942 h 1410007"/>
                <a:gd name="connsiteX4656" fmla="*/ 918807 w 1433520"/>
                <a:gd name="connsiteY4656" fmla="*/ 32342 h 1410007"/>
                <a:gd name="connsiteX4657" fmla="*/ 918807 w 1433520"/>
                <a:gd name="connsiteY4657" fmla="*/ 37742 h 1410007"/>
                <a:gd name="connsiteX4658" fmla="*/ 913392 w 1433520"/>
                <a:gd name="connsiteY4658" fmla="*/ 43142 h 1410007"/>
                <a:gd name="connsiteX4659" fmla="*/ 913392 w 1433520"/>
                <a:gd name="connsiteY4659" fmla="*/ 48541 h 1410007"/>
                <a:gd name="connsiteX4660" fmla="*/ 913392 w 1433520"/>
                <a:gd name="connsiteY4660" fmla="*/ 53941 h 1410007"/>
                <a:gd name="connsiteX4661" fmla="*/ 907977 w 1433520"/>
                <a:gd name="connsiteY4661" fmla="*/ 53941 h 1410007"/>
                <a:gd name="connsiteX4662" fmla="*/ 907977 w 1433520"/>
                <a:gd name="connsiteY4662" fmla="*/ 56641 h 1410007"/>
                <a:gd name="connsiteX4663" fmla="*/ 907977 w 1433520"/>
                <a:gd name="connsiteY4663" fmla="*/ 57316 h 1410007"/>
                <a:gd name="connsiteX4664" fmla="*/ 907977 w 1433520"/>
                <a:gd name="connsiteY4664" fmla="*/ 59341 h 1410007"/>
                <a:gd name="connsiteX4665" fmla="*/ 907977 w 1433520"/>
                <a:gd name="connsiteY4665" fmla="*/ 64741 h 1410007"/>
                <a:gd name="connsiteX4666" fmla="*/ 902562 w 1433520"/>
                <a:gd name="connsiteY4666" fmla="*/ 70141 h 1410007"/>
                <a:gd name="connsiteX4667" fmla="*/ 902562 w 1433520"/>
                <a:gd name="connsiteY4667" fmla="*/ 75541 h 1410007"/>
                <a:gd name="connsiteX4668" fmla="*/ 902562 w 1433520"/>
                <a:gd name="connsiteY4668" fmla="*/ 80940 h 1410007"/>
                <a:gd name="connsiteX4669" fmla="*/ 897147 w 1433520"/>
                <a:gd name="connsiteY4669" fmla="*/ 80940 h 1410007"/>
                <a:gd name="connsiteX4670" fmla="*/ 897147 w 1433520"/>
                <a:gd name="connsiteY4670" fmla="*/ 86340 h 1410007"/>
                <a:gd name="connsiteX4671" fmla="*/ 902562 w 1433520"/>
                <a:gd name="connsiteY4671" fmla="*/ 91740 h 1410007"/>
                <a:gd name="connsiteX4672" fmla="*/ 907977 w 1433520"/>
                <a:gd name="connsiteY4672" fmla="*/ 91740 h 1410007"/>
                <a:gd name="connsiteX4673" fmla="*/ 913392 w 1433520"/>
                <a:gd name="connsiteY4673" fmla="*/ 91740 h 1410007"/>
                <a:gd name="connsiteX4674" fmla="*/ 918807 w 1433520"/>
                <a:gd name="connsiteY4674" fmla="*/ 91740 h 1410007"/>
                <a:gd name="connsiteX4675" fmla="*/ 924222 w 1433520"/>
                <a:gd name="connsiteY4675" fmla="*/ 91740 h 1410007"/>
                <a:gd name="connsiteX4676" fmla="*/ 929637 w 1433520"/>
                <a:gd name="connsiteY4676" fmla="*/ 91740 h 1410007"/>
                <a:gd name="connsiteX4677" fmla="*/ 929637 w 1433520"/>
                <a:gd name="connsiteY4677" fmla="*/ 97140 h 1410007"/>
                <a:gd name="connsiteX4678" fmla="*/ 935052 w 1433520"/>
                <a:gd name="connsiteY4678" fmla="*/ 102540 h 1410007"/>
                <a:gd name="connsiteX4679" fmla="*/ 935052 w 1433520"/>
                <a:gd name="connsiteY4679" fmla="*/ 103215 h 1410007"/>
                <a:gd name="connsiteX4680" fmla="*/ 935052 w 1433520"/>
                <a:gd name="connsiteY4680" fmla="*/ 105914 h 1410007"/>
                <a:gd name="connsiteX4681" fmla="*/ 935052 w 1433520"/>
                <a:gd name="connsiteY4681" fmla="*/ 107939 h 1410007"/>
                <a:gd name="connsiteX4682" fmla="*/ 929637 w 1433520"/>
                <a:gd name="connsiteY4682" fmla="*/ 107939 h 1410007"/>
                <a:gd name="connsiteX4683" fmla="*/ 924222 w 1433520"/>
                <a:gd name="connsiteY4683" fmla="*/ 107939 h 1410007"/>
                <a:gd name="connsiteX4684" fmla="*/ 913392 w 1433520"/>
                <a:gd name="connsiteY4684" fmla="*/ 107939 h 1410007"/>
                <a:gd name="connsiteX4685" fmla="*/ 897147 w 1433520"/>
                <a:gd name="connsiteY4685" fmla="*/ 107939 h 1410007"/>
                <a:gd name="connsiteX4686" fmla="*/ 891732 w 1433520"/>
                <a:gd name="connsiteY4686" fmla="*/ 113339 h 1410007"/>
                <a:gd name="connsiteX4687" fmla="*/ 891732 w 1433520"/>
                <a:gd name="connsiteY4687" fmla="*/ 124139 h 1410007"/>
                <a:gd name="connsiteX4688" fmla="*/ 886317 w 1433520"/>
                <a:gd name="connsiteY4688" fmla="*/ 124139 h 1410007"/>
                <a:gd name="connsiteX4689" fmla="*/ 886317 w 1433520"/>
                <a:gd name="connsiteY4689" fmla="*/ 134939 h 1410007"/>
                <a:gd name="connsiteX4690" fmla="*/ 886317 w 1433520"/>
                <a:gd name="connsiteY4690" fmla="*/ 145738 h 1410007"/>
                <a:gd name="connsiteX4691" fmla="*/ 880902 w 1433520"/>
                <a:gd name="connsiteY4691" fmla="*/ 145738 h 1410007"/>
                <a:gd name="connsiteX4692" fmla="*/ 880902 w 1433520"/>
                <a:gd name="connsiteY4692" fmla="*/ 151138 h 1410007"/>
                <a:gd name="connsiteX4693" fmla="*/ 880902 w 1433520"/>
                <a:gd name="connsiteY4693" fmla="*/ 161938 h 1410007"/>
                <a:gd name="connsiteX4694" fmla="*/ 880902 w 1433520"/>
                <a:gd name="connsiteY4694" fmla="*/ 167338 h 1410007"/>
                <a:gd name="connsiteX4695" fmla="*/ 880902 w 1433520"/>
                <a:gd name="connsiteY4695" fmla="*/ 172737 h 1410007"/>
                <a:gd name="connsiteX4696" fmla="*/ 875487 w 1433520"/>
                <a:gd name="connsiteY4696" fmla="*/ 172737 h 1410007"/>
                <a:gd name="connsiteX4697" fmla="*/ 875487 w 1433520"/>
                <a:gd name="connsiteY4697" fmla="*/ 178137 h 1410007"/>
                <a:gd name="connsiteX4698" fmla="*/ 875487 w 1433520"/>
                <a:gd name="connsiteY4698" fmla="*/ 183537 h 1410007"/>
                <a:gd name="connsiteX4699" fmla="*/ 870072 w 1433520"/>
                <a:gd name="connsiteY4699" fmla="*/ 183537 h 1410007"/>
                <a:gd name="connsiteX4700" fmla="*/ 864657 w 1433520"/>
                <a:gd name="connsiteY4700" fmla="*/ 183537 h 1410007"/>
                <a:gd name="connsiteX4701" fmla="*/ 864657 w 1433520"/>
                <a:gd name="connsiteY4701" fmla="*/ 178137 h 1410007"/>
                <a:gd name="connsiteX4702" fmla="*/ 864657 w 1433520"/>
                <a:gd name="connsiteY4702" fmla="*/ 172737 h 1410007"/>
                <a:gd name="connsiteX4703" fmla="*/ 864657 w 1433520"/>
                <a:gd name="connsiteY4703" fmla="*/ 167338 h 1410007"/>
                <a:gd name="connsiteX4704" fmla="*/ 864657 w 1433520"/>
                <a:gd name="connsiteY4704" fmla="*/ 161938 h 1410007"/>
                <a:gd name="connsiteX4705" fmla="*/ 864657 w 1433520"/>
                <a:gd name="connsiteY4705" fmla="*/ 156538 h 1410007"/>
                <a:gd name="connsiteX4706" fmla="*/ 870072 w 1433520"/>
                <a:gd name="connsiteY4706" fmla="*/ 145738 h 1410007"/>
                <a:gd name="connsiteX4707" fmla="*/ 870072 w 1433520"/>
                <a:gd name="connsiteY4707" fmla="*/ 140338 h 1410007"/>
                <a:gd name="connsiteX4708" fmla="*/ 875487 w 1433520"/>
                <a:gd name="connsiteY4708" fmla="*/ 129539 h 1410007"/>
                <a:gd name="connsiteX4709" fmla="*/ 880902 w 1433520"/>
                <a:gd name="connsiteY4709" fmla="*/ 113339 h 1410007"/>
                <a:gd name="connsiteX4710" fmla="*/ 870072 w 1433520"/>
                <a:gd name="connsiteY4710" fmla="*/ 113339 h 1410007"/>
                <a:gd name="connsiteX4711" fmla="*/ 864657 w 1433520"/>
                <a:gd name="connsiteY4711" fmla="*/ 113339 h 1410007"/>
                <a:gd name="connsiteX4712" fmla="*/ 859242 w 1433520"/>
                <a:gd name="connsiteY4712" fmla="*/ 113339 h 1410007"/>
                <a:gd name="connsiteX4713" fmla="*/ 853827 w 1433520"/>
                <a:gd name="connsiteY4713" fmla="*/ 113339 h 1410007"/>
                <a:gd name="connsiteX4714" fmla="*/ 848412 w 1433520"/>
                <a:gd name="connsiteY4714" fmla="*/ 107939 h 1410007"/>
                <a:gd name="connsiteX4715" fmla="*/ 848412 w 1433520"/>
                <a:gd name="connsiteY4715" fmla="*/ 102540 h 1410007"/>
                <a:gd name="connsiteX4716" fmla="*/ 842997 w 1433520"/>
                <a:gd name="connsiteY4716" fmla="*/ 97140 h 1410007"/>
                <a:gd name="connsiteX4717" fmla="*/ 842997 w 1433520"/>
                <a:gd name="connsiteY4717" fmla="*/ 91740 h 1410007"/>
                <a:gd name="connsiteX4718" fmla="*/ 848412 w 1433520"/>
                <a:gd name="connsiteY4718" fmla="*/ 91740 h 1410007"/>
                <a:gd name="connsiteX4719" fmla="*/ 853827 w 1433520"/>
                <a:gd name="connsiteY4719" fmla="*/ 91740 h 1410007"/>
                <a:gd name="connsiteX4720" fmla="*/ 853827 w 1433520"/>
                <a:gd name="connsiteY4720" fmla="*/ 97140 h 1410007"/>
                <a:gd name="connsiteX4721" fmla="*/ 864657 w 1433520"/>
                <a:gd name="connsiteY4721" fmla="*/ 91740 h 1410007"/>
                <a:gd name="connsiteX4722" fmla="*/ 870072 w 1433520"/>
                <a:gd name="connsiteY4722" fmla="*/ 91740 h 1410007"/>
                <a:gd name="connsiteX4723" fmla="*/ 875487 w 1433520"/>
                <a:gd name="connsiteY4723" fmla="*/ 91740 h 1410007"/>
                <a:gd name="connsiteX4724" fmla="*/ 875487 w 1433520"/>
                <a:gd name="connsiteY4724" fmla="*/ 86340 h 1410007"/>
                <a:gd name="connsiteX4725" fmla="*/ 870072 w 1433520"/>
                <a:gd name="connsiteY4725" fmla="*/ 86340 h 1410007"/>
                <a:gd name="connsiteX4726" fmla="*/ 864657 w 1433520"/>
                <a:gd name="connsiteY4726" fmla="*/ 80940 h 1410007"/>
                <a:gd name="connsiteX4727" fmla="*/ 864657 w 1433520"/>
                <a:gd name="connsiteY4727" fmla="*/ 75541 h 1410007"/>
                <a:gd name="connsiteX4728" fmla="*/ 859242 w 1433520"/>
                <a:gd name="connsiteY4728" fmla="*/ 70141 h 1410007"/>
                <a:gd name="connsiteX4729" fmla="*/ 853827 w 1433520"/>
                <a:gd name="connsiteY4729" fmla="*/ 70141 h 1410007"/>
                <a:gd name="connsiteX4730" fmla="*/ 853827 w 1433520"/>
                <a:gd name="connsiteY4730" fmla="*/ 64741 h 1410007"/>
                <a:gd name="connsiteX4731" fmla="*/ 853827 w 1433520"/>
                <a:gd name="connsiteY4731" fmla="*/ 63391 h 1410007"/>
                <a:gd name="connsiteX4732" fmla="*/ 853827 w 1433520"/>
                <a:gd name="connsiteY4732" fmla="*/ 62716 h 1410007"/>
                <a:gd name="connsiteX4733" fmla="*/ 853827 w 1433520"/>
                <a:gd name="connsiteY4733" fmla="*/ 62041 h 1410007"/>
                <a:gd name="connsiteX4734" fmla="*/ 853827 w 1433520"/>
                <a:gd name="connsiteY4734" fmla="*/ 59341 h 1410007"/>
                <a:gd name="connsiteX4735" fmla="*/ 848412 w 1433520"/>
                <a:gd name="connsiteY4735" fmla="*/ 64741 h 1410007"/>
                <a:gd name="connsiteX4736" fmla="*/ 842997 w 1433520"/>
                <a:gd name="connsiteY4736" fmla="*/ 75541 h 1410007"/>
                <a:gd name="connsiteX4737" fmla="*/ 848412 w 1433520"/>
                <a:gd name="connsiteY4737" fmla="*/ 70141 h 1410007"/>
                <a:gd name="connsiteX4738" fmla="*/ 853827 w 1433520"/>
                <a:gd name="connsiteY4738" fmla="*/ 70141 h 1410007"/>
                <a:gd name="connsiteX4739" fmla="*/ 853827 w 1433520"/>
                <a:gd name="connsiteY4739" fmla="*/ 75541 h 1410007"/>
                <a:gd name="connsiteX4740" fmla="*/ 853827 w 1433520"/>
                <a:gd name="connsiteY4740" fmla="*/ 80940 h 1410007"/>
                <a:gd name="connsiteX4741" fmla="*/ 848412 w 1433520"/>
                <a:gd name="connsiteY4741" fmla="*/ 86340 h 1410007"/>
                <a:gd name="connsiteX4742" fmla="*/ 842997 w 1433520"/>
                <a:gd name="connsiteY4742" fmla="*/ 86340 h 1410007"/>
                <a:gd name="connsiteX4743" fmla="*/ 837583 w 1433520"/>
                <a:gd name="connsiteY4743" fmla="*/ 91740 h 1410007"/>
                <a:gd name="connsiteX4744" fmla="*/ 832168 w 1433520"/>
                <a:gd name="connsiteY4744" fmla="*/ 91740 h 1410007"/>
                <a:gd name="connsiteX4745" fmla="*/ 832168 w 1433520"/>
                <a:gd name="connsiteY4745" fmla="*/ 94440 h 1410007"/>
                <a:gd name="connsiteX4746" fmla="*/ 832168 w 1433520"/>
                <a:gd name="connsiteY4746" fmla="*/ 96465 h 1410007"/>
                <a:gd name="connsiteX4747" fmla="*/ 832168 w 1433520"/>
                <a:gd name="connsiteY4747" fmla="*/ 97140 h 1410007"/>
                <a:gd name="connsiteX4748" fmla="*/ 832168 w 1433520"/>
                <a:gd name="connsiteY4748" fmla="*/ 97815 h 1410007"/>
                <a:gd name="connsiteX4749" fmla="*/ 832168 w 1433520"/>
                <a:gd name="connsiteY4749" fmla="*/ 101780 h 1410007"/>
                <a:gd name="connsiteX4750" fmla="*/ 832168 w 1433520"/>
                <a:gd name="connsiteY4750" fmla="*/ 102540 h 1410007"/>
                <a:gd name="connsiteX4751" fmla="*/ 826753 w 1433520"/>
                <a:gd name="connsiteY4751" fmla="*/ 102540 h 1410007"/>
                <a:gd name="connsiteX4752" fmla="*/ 826753 w 1433520"/>
                <a:gd name="connsiteY4752" fmla="*/ 107939 h 1410007"/>
                <a:gd name="connsiteX4753" fmla="*/ 821338 w 1433520"/>
                <a:gd name="connsiteY4753" fmla="*/ 118739 h 1410007"/>
                <a:gd name="connsiteX4754" fmla="*/ 821338 w 1433520"/>
                <a:gd name="connsiteY4754" fmla="*/ 124139 h 1410007"/>
                <a:gd name="connsiteX4755" fmla="*/ 821338 w 1433520"/>
                <a:gd name="connsiteY4755" fmla="*/ 129539 h 1410007"/>
                <a:gd name="connsiteX4756" fmla="*/ 815923 w 1433520"/>
                <a:gd name="connsiteY4756" fmla="*/ 129539 h 1410007"/>
                <a:gd name="connsiteX4757" fmla="*/ 810508 w 1433520"/>
                <a:gd name="connsiteY4757" fmla="*/ 134939 h 1410007"/>
                <a:gd name="connsiteX4758" fmla="*/ 810508 w 1433520"/>
                <a:gd name="connsiteY4758" fmla="*/ 129539 h 1410007"/>
                <a:gd name="connsiteX4759" fmla="*/ 810508 w 1433520"/>
                <a:gd name="connsiteY4759" fmla="*/ 124139 h 1410007"/>
                <a:gd name="connsiteX4760" fmla="*/ 805093 w 1433520"/>
                <a:gd name="connsiteY4760" fmla="*/ 124139 h 1410007"/>
                <a:gd name="connsiteX4761" fmla="*/ 805093 w 1433520"/>
                <a:gd name="connsiteY4761" fmla="*/ 118739 h 1410007"/>
                <a:gd name="connsiteX4762" fmla="*/ 810508 w 1433520"/>
                <a:gd name="connsiteY4762" fmla="*/ 118739 h 1410007"/>
                <a:gd name="connsiteX4763" fmla="*/ 810508 w 1433520"/>
                <a:gd name="connsiteY4763" fmla="*/ 113339 h 1410007"/>
                <a:gd name="connsiteX4764" fmla="*/ 810508 w 1433520"/>
                <a:gd name="connsiteY4764" fmla="*/ 102540 h 1410007"/>
                <a:gd name="connsiteX4765" fmla="*/ 805093 w 1433520"/>
                <a:gd name="connsiteY4765" fmla="*/ 102540 h 1410007"/>
                <a:gd name="connsiteX4766" fmla="*/ 799678 w 1433520"/>
                <a:gd name="connsiteY4766" fmla="*/ 102540 h 1410007"/>
                <a:gd name="connsiteX4767" fmla="*/ 794263 w 1433520"/>
                <a:gd name="connsiteY4767" fmla="*/ 102540 h 1410007"/>
                <a:gd name="connsiteX4768" fmla="*/ 788848 w 1433520"/>
                <a:gd name="connsiteY4768" fmla="*/ 107939 h 1410007"/>
                <a:gd name="connsiteX4769" fmla="*/ 783433 w 1433520"/>
                <a:gd name="connsiteY4769" fmla="*/ 107939 h 1410007"/>
                <a:gd name="connsiteX4770" fmla="*/ 778018 w 1433520"/>
                <a:gd name="connsiteY4770" fmla="*/ 107939 h 1410007"/>
                <a:gd name="connsiteX4771" fmla="*/ 772603 w 1433520"/>
                <a:gd name="connsiteY4771" fmla="*/ 102540 h 1410007"/>
                <a:gd name="connsiteX4772" fmla="*/ 772603 w 1433520"/>
                <a:gd name="connsiteY4772" fmla="*/ 97140 h 1410007"/>
                <a:gd name="connsiteX4773" fmla="*/ 772603 w 1433520"/>
                <a:gd name="connsiteY4773" fmla="*/ 91740 h 1410007"/>
                <a:gd name="connsiteX4774" fmla="*/ 778018 w 1433520"/>
                <a:gd name="connsiteY4774" fmla="*/ 91740 h 1410007"/>
                <a:gd name="connsiteX4775" fmla="*/ 788848 w 1433520"/>
                <a:gd name="connsiteY4775" fmla="*/ 80940 h 1410007"/>
                <a:gd name="connsiteX4776" fmla="*/ 794263 w 1433520"/>
                <a:gd name="connsiteY4776" fmla="*/ 75541 h 1410007"/>
                <a:gd name="connsiteX4777" fmla="*/ 805093 w 1433520"/>
                <a:gd name="connsiteY4777" fmla="*/ 70141 h 1410007"/>
                <a:gd name="connsiteX4778" fmla="*/ 810508 w 1433520"/>
                <a:gd name="connsiteY4778" fmla="*/ 70141 h 1410007"/>
                <a:gd name="connsiteX4779" fmla="*/ 815923 w 1433520"/>
                <a:gd name="connsiteY4779" fmla="*/ 70141 h 1410007"/>
                <a:gd name="connsiteX4780" fmla="*/ 815923 w 1433520"/>
                <a:gd name="connsiteY4780" fmla="*/ 75541 h 1410007"/>
                <a:gd name="connsiteX4781" fmla="*/ 815923 w 1433520"/>
                <a:gd name="connsiteY4781" fmla="*/ 80940 h 1410007"/>
                <a:gd name="connsiteX4782" fmla="*/ 805093 w 1433520"/>
                <a:gd name="connsiteY4782" fmla="*/ 86340 h 1410007"/>
                <a:gd name="connsiteX4783" fmla="*/ 810508 w 1433520"/>
                <a:gd name="connsiteY4783" fmla="*/ 86340 h 1410007"/>
                <a:gd name="connsiteX4784" fmla="*/ 815923 w 1433520"/>
                <a:gd name="connsiteY4784" fmla="*/ 80940 h 1410007"/>
                <a:gd name="connsiteX4785" fmla="*/ 821338 w 1433520"/>
                <a:gd name="connsiteY4785" fmla="*/ 80940 h 1410007"/>
                <a:gd name="connsiteX4786" fmla="*/ 826753 w 1433520"/>
                <a:gd name="connsiteY4786" fmla="*/ 70141 h 1410007"/>
                <a:gd name="connsiteX4787" fmla="*/ 826753 w 1433520"/>
                <a:gd name="connsiteY4787" fmla="*/ 64741 h 1410007"/>
                <a:gd name="connsiteX4788" fmla="*/ 821338 w 1433520"/>
                <a:gd name="connsiteY4788" fmla="*/ 64741 h 1410007"/>
                <a:gd name="connsiteX4789" fmla="*/ 815923 w 1433520"/>
                <a:gd name="connsiteY4789" fmla="*/ 64741 h 1410007"/>
                <a:gd name="connsiteX4790" fmla="*/ 810508 w 1433520"/>
                <a:gd name="connsiteY4790" fmla="*/ 64741 h 1410007"/>
                <a:gd name="connsiteX4791" fmla="*/ 805093 w 1433520"/>
                <a:gd name="connsiteY4791" fmla="*/ 64741 h 1410007"/>
                <a:gd name="connsiteX4792" fmla="*/ 799678 w 1433520"/>
                <a:gd name="connsiteY4792" fmla="*/ 64741 h 1410007"/>
                <a:gd name="connsiteX4793" fmla="*/ 794263 w 1433520"/>
                <a:gd name="connsiteY4793" fmla="*/ 64741 h 1410007"/>
                <a:gd name="connsiteX4794" fmla="*/ 788848 w 1433520"/>
                <a:gd name="connsiteY4794" fmla="*/ 64741 h 1410007"/>
                <a:gd name="connsiteX4795" fmla="*/ 783433 w 1433520"/>
                <a:gd name="connsiteY4795" fmla="*/ 64741 h 1410007"/>
                <a:gd name="connsiteX4796" fmla="*/ 778018 w 1433520"/>
                <a:gd name="connsiteY4796" fmla="*/ 64741 h 1410007"/>
                <a:gd name="connsiteX4797" fmla="*/ 772603 w 1433520"/>
                <a:gd name="connsiteY4797" fmla="*/ 70141 h 1410007"/>
                <a:gd name="connsiteX4798" fmla="*/ 772603 w 1433520"/>
                <a:gd name="connsiteY4798" fmla="*/ 64741 h 1410007"/>
                <a:gd name="connsiteX4799" fmla="*/ 767188 w 1433520"/>
                <a:gd name="connsiteY4799" fmla="*/ 64741 h 1410007"/>
                <a:gd name="connsiteX4800" fmla="*/ 767188 w 1433520"/>
                <a:gd name="connsiteY4800" fmla="*/ 59341 h 1410007"/>
                <a:gd name="connsiteX4801" fmla="*/ 767188 w 1433520"/>
                <a:gd name="connsiteY4801" fmla="*/ 53941 h 1410007"/>
                <a:gd name="connsiteX4802" fmla="*/ 767188 w 1433520"/>
                <a:gd name="connsiteY4802" fmla="*/ 48541 h 1410007"/>
                <a:gd name="connsiteX4803" fmla="*/ 772603 w 1433520"/>
                <a:gd name="connsiteY4803" fmla="*/ 48541 h 1410007"/>
                <a:gd name="connsiteX4804" fmla="*/ 778018 w 1433520"/>
                <a:gd name="connsiteY4804" fmla="*/ 53941 h 1410007"/>
                <a:gd name="connsiteX4805" fmla="*/ 783433 w 1433520"/>
                <a:gd name="connsiteY4805" fmla="*/ 53941 h 1410007"/>
                <a:gd name="connsiteX4806" fmla="*/ 788848 w 1433520"/>
                <a:gd name="connsiteY4806" fmla="*/ 53941 h 1410007"/>
                <a:gd name="connsiteX4807" fmla="*/ 794263 w 1433520"/>
                <a:gd name="connsiteY4807" fmla="*/ 53941 h 1410007"/>
                <a:gd name="connsiteX4808" fmla="*/ 799678 w 1433520"/>
                <a:gd name="connsiteY4808" fmla="*/ 53941 h 1410007"/>
                <a:gd name="connsiteX4809" fmla="*/ 805093 w 1433520"/>
                <a:gd name="connsiteY4809" fmla="*/ 53941 h 1410007"/>
                <a:gd name="connsiteX4810" fmla="*/ 810508 w 1433520"/>
                <a:gd name="connsiteY4810" fmla="*/ 53941 h 1410007"/>
                <a:gd name="connsiteX4811" fmla="*/ 815923 w 1433520"/>
                <a:gd name="connsiteY4811" fmla="*/ 53941 h 1410007"/>
                <a:gd name="connsiteX4812" fmla="*/ 821338 w 1433520"/>
                <a:gd name="connsiteY4812" fmla="*/ 53941 h 1410007"/>
                <a:gd name="connsiteX4813" fmla="*/ 826753 w 1433520"/>
                <a:gd name="connsiteY4813" fmla="*/ 53941 h 1410007"/>
                <a:gd name="connsiteX4814" fmla="*/ 832168 w 1433520"/>
                <a:gd name="connsiteY4814" fmla="*/ 53941 h 1410007"/>
                <a:gd name="connsiteX4815" fmla="*/ 837583 w 1433520"/>
                <a:gd name="connsiteY4815" fmla="*/ 48541 h 1410007"/>
                <a:gd name="connsiteX4816" fmla="*/ 842997 w 1433520"/>
                <a:gd name="connsiteY4816" fmla="*/ 37742 h 1410007"/>
                <a:gd name="connsiteX4817" fmla="*/ 848412 w 1433520"/>
                <a:gd name="connsiteY4817" fmla="*/ 37742 h 1410007"/>
                <a:gd name="connsiteX4818" fmla="*/ 848412 w 1433520"/>
                <a:gd name="connsiteY4818" fmla="*/ 43142 h 1410007"/>
                <a:gd name="connsiteX4819" fmla="*/ 853827 w 1433520"/>
                <a:gd name="connsiteY4819" fmla="*/ 53941 h 1410007"/>
                <a:gd name="connsiteX4820" fmla="*/ 859242 w 1433520"/>
                <a:gd name="connsiteY4820" fmla="*/ 53941 h 1410007"/>
                <a:gd name="connsiteX4821" fmla="*/ 859242 w 1433520"/>
                <a:gd name="connsiteY4821" fmla="*/ 59341 h 1410007"/>
                <a:gd name="connsiteX4822" fmla="*/ 864657 w 1433520"/>
                <a:gd name="connsiteY4822" fmla="*/ 64741 h 1410007"/>
                <a:gd name="connsiteX4823" fmla="*/ 870072 w 1433520"/>
                <a:gd name="connsiteY4823" fmla="*/ 70141 h 1410007"/>
                <a:gd name="connsiteX4824" fmla="*/ 875487 w 1433520"/>
                <a:gd name="connsiteY4824" fmla="*/ 70141 h 1410007"/>
                <a:gd name="connsiteX4825" fmla="*/ 875487 w 1433520"/>
                <a:gd name="connsiteY4825" fmla="*/ 75541 h 1410007"/>
                <a:gd name="connsiteX4826" fmla="*/ 880902 w 1433520"/>
                <a:gd name="connsiteY4826" fmla="*/ 75541 h 1410007"/>
                <a:gd name="connsiteX4827" fmla="*/ 880902 w 1433520"/>
                <a:gd name="connsiteY4827" fmla="*/ 80940 h 1410007"/>
                <a:gd name="connsiteX4828" fmla="*/ 886317 w 1433520"/>
                <a:gd name="connsiteY4828" fmla="*/ 80940 h 1410007"/>
                <a:gd name="connsiteX4829" fmla="*/ 886317 w 1433520"/>
                <a:gd name="connsiteY4829" fmla="*/ 86340 h 1410007"/>
                <a:gd name="connsiteX4830" fmla="*/ 891732 w 1433520"/>
                <a:gd name="connsiteY4830" fmla="*/ 80940 h 1410007"/>
                <a:gd name="connsiteX4831" fmla="*/ 891732 w 1433520"/>
                <a:gd name="connsiteY4831" fmla="*/ 75541 h 1410007"/>
                <a:gd name="connsiteX4832" fmla="*/ 891732 w 1433520"/>
                <a:gd name="connsiteY4832" fmla="*/ 70141 h 1410007"/>
                <a:gd name="connsiteX4833" fmla="*/ 891732 w 1433520"/>
                <a:gd name="connsiteY4833" fmla="*/ 64741 h 1410007"/>
                <a:gd name="connsiteX4834" fmla="*/ 891732 w 1433520"/>
                <a:gd name="connsiteY4834" fmla="*/ 59341 h 1410007"/>
                <a:gd name="connsiteX4835" fmla="*/ 886317 w 1433520"/>
                <a:gd name="connsiteY4835" fmla="*/ 59341 h 1410007"/>
                <a:gd name="connsiteX4836" fmla="*/ 875487 w 1433520"/>
                <a:gd name="connsiteY4836" fmla="*/ 48541 h 1410007"/>
                <a:gd name="connsiteX4837" fmla="*/ 875487 w 1433520"/>
                <a:gd name="connsiteY4837" fmla="*/ 43142 h 1410007"/>
                <a:gd name="connsiteX4838" fmla="*/ 875487 w 1433520"/>
                <a:gd name="connsiteY4838" fmla="*/ 37742 h 1410007"/>
                <a:gd name="connsiteX4839" fmla="*/ 880902 w 1433520"/>
                <a:gd name="connsiteY4839" fmla="*/ 37742 h 1410007"/>
                <a:gd name="connsiteX4840" fmla="*/ 886317 w 1433520"/>
                <a:gd name="connsiteY4840" fmla="*/ 43142 h 1410007"/>
                <a:gd name="connsiteX4841" fmla="*/ 891732 w 1433520"/>
                <a:gd name="connsiteY4841" fmla="*/ 43142 h 1410007"/>
                <a:gd name="connsiteX4842" fmla="*/ 897147 w 1433520"/>
                <a:gd name="connsiteY4842" fmla="*/ 53941 h 1410007"/>
                <a:gd name="connsiteX4843" fmla="*/ 897147 w 1433520"/>
                <a:gd name="connsiteY4843" fmla="*/ 48541 h 1410007"/>
                <a:gd name="connsiteX4844" fmla="*/ 902562 w 1433520"/>
                <a:gd name="connsiteY4844" fmla="*/ 48541 h 1410007"/>
                <a:gd name="connsiteX4845" fmla="*/ 902562 w 1433520"/>
                <a:gd name="connsiteY4845" fmla="*/ 43142 h 1410007"/>
                <a:gd name="connsiteX4846" fmla="*/ 907977 w 1433520"/>
                <a:gd name="connsiteY4846" fmla="*/ 26942 h 1410007"/>
                <a:gd name="connsiteX4847" fmla="*/ 907977 w 1433520"/>
                <a:gd name="connsiteY4847" fmla="*/ 21542 h 1410007"/>
                <a:gd name="connsiteX4848" fmla="*/ 907977 w 1433520"/>
                <a:gd name="connsiteY4848" fmla="*/ 16143 h 1410007"/>
                <a:gd name="connsiteX4849" fmla="*/ 907977 w 1433520"/>
                <a:gd name="connsiteY4849" fmla="*/ 10743 h 1410007"/>
                <a:gd name="connsiteX4850" fmla="*/ 907977 w 1433520"/>
                <a:gd name="connsiteY4850" fmla="*/ 5343 h 1410007"/>
                <a:gd name="connsiteX4851" fmla="*/ 606871 w 1433520"/>
                <a:gd name="connsiteY4851" fmla="*/ 3228 h 1410007"/>
                <a:gd name="connsiteX4852" fmla="*/ 612036 w 1433520"/>
                <a:gd name="connsiteY4852" fmla="*/ 5165 h 1410007"/>
                <a:gd name="connsiteX4853" fmla="*/ 612035 w 1433520"/>
                <a:gd name="connsiteY4853" fmla="*/ 5165 h 1410007"/>
                <a:gd name="connsiteX4854" fmla="*/ 606871 w 1433520"/>
                <a:gd name="connsiteY4854" fmla="*/ 5165 h 1410007"/>
                <a:gd name="connsiteX4855" fmla="*/ 601706 w 1433520"/>
                <a:gd name="connsiteY4855" fmla="*/ 5165 h 1410007"/>
                <a:gd name="connsiteX4856" fmla="*/ 606871 w 1433520"/>
                <a:gd name="connsiteY4856" fmla="*/ 3228 h 1410007"/>
                <a:gd name="connsiteX4857" fmla="*/ 859790 w 1433520"/>
                <a:gd name="connsiteY4857" fmla="*/ 178 h 1410007"/>
                <a:gd name="connsiteX4858" fmla="*/ 865139 w 1433520"/>
                <a:gd name="connsiteY4858" fmla="*/ 178 h 1410007"/>
                <a:gd name="connsiteX4859" fmla="*/ 865139 w 1433520"/>
                <a:gd name="connsiteY4859" fmla="*/ 5343 h 1410007"/>
                <a:gd name="connsiteX4860" fmla="*/ 870489 w 1433520"/>
                <a:gd name="connsiteY4860" fmla="*/ 5343 h 1410007"/>
                <a:gd name="connsiteX4861" fmla="*/ 870489 w 1433520"/>
                <a:gd name="connsiteY4861" fmla="*/ 10508 h 1410007"/>
                <a:gd name="connsiteX4862" fmla="*/ 870489 w 1433520"/>
                <a:gd name="connsiteY4862" fmla="*/ 15673 h 1410007"/>
                <a:gd name="connsiteX4863" fmla="*/ 865139 w 1433520"/>
                <a:gd name="connsiteY4863" fmla="*/ 20838 h 1410007"/>
                <a:gd name="connsiteX4864" fmla="*/ 859790 w 1433520"/>
                <a:gd name="connsiteY4864" fmla="*/ 26003 h 1410007"/>
                <a:gd name="connsiteX4865" fmla="*/ 854440 w 1433520"/>
                <a:gd name="connsiteY4865" fmla="*/ 26003 h 1410007"/>
                <a:gd name="connsiteX4866" fmla="*/ 849091 w 1433520"/>
                <a:gd name="connsiteY4866" fmla="*/ 26003 h 1410007"/>
                <a:gd name="connsiteX4867" fmla="*/ 838392 w 1433520"/>
                <a:gd name="connsiteY4867" fmla="*/ 26003 h 1410007"/>
                <a:gd name="connsiteX4868" fmla="*/ 833042 w 1433520"/>
                <a:gd name="connsiteY4868" fmla="*/ 26003 h 1410007"/>
                <a:gd name="connsiteX4869" fmla="*/ 827693 w 1433520"/>
                <a:gd name="connsiteY4869" fmla="*/ 26003 h 1410007"/>
                <a:gd name="connsiteX4870" fmla="*/ 822343 w 1433520"/>
                <a:gd name="connsiteY4870" fmla="*/ 26003 h 1410007"/>
                <a:gd name="connsiteX4871" fmla="*/ 816994 w 1433520"/>
                <a:gd name="connsiteY4871" fmla="*/ 26003 h 1410007"/>
                <a:gd name="connsiteX4872" fmla="*/ 811644 w 1433520"/>
                <a:gd name="connsiteY4872" fmla="*/ 26003 h 1410007"/>
                <a:gd name="connsiteX4873" fmla="*/ 811644 w 1433520"/>
                <a:gd name="connsiteY4873" fmla="*/ 20838 h 1410007"/>
                <a:gd name="connsiteX4874" fmla="*/ 800945 w 1433520"/>
                <a:gd name="connsiteY4874" fmla="*/ 20838 h 1410007"/>
                <a:gd name="connsiteX4875" fmla="*/ 795596 w 1433520"/>
                <a:gd name="connsiteY4875" fmla="*/ 10508 h 1410007"/>
                <a:gd name="connsiteX4876" fmla="*/ 800945 w 1433520"/>
                <a:gd name="connsiteY4876" fmla="*/ 10508 h 1410007"/>
                <a:gd name="connsiteX4877" fmla="*/ 806295 w 1433520"/>
                <a:gd name="connsiteY4877" fmla="*/ 10508 h 1410007"/>
                <a:gd name="connsiteX4878" fmla="*/ 811644 w 1433520"/>
                <a:gd name="connsiteY4878" fmla="*/ 10508 h 1410007"/>
                <a:gd name="connsiteX4879" fmla="*/ 816994 w 1433520"/>
                <a:gd name="connsiteY4879" fmla="*/ 10508 h 1410007"/>
                <a:gd name="connsiteX4880" fmla="*/ 822343 w 1433520"/>
                <a:gd name="connsiteY4880" fmla="*/ 10508 h 1410007"/>
                <a:gd name="connsiteX4881" fmla="*/ 827693 w 1433520"/>
                <a:gd name="connsiteY4881" fmla="*/ 10508 h 1410007"/>
                <a:gd name="connsiteX4882" fmla="*/ 833042 w 1433520"/>
                <a:gd name="connsiteY4882" fmla="*/ 10508 h 1410007"/>
                <a:gd name="connsiteX4883" fmla="*/ 838392 w 1433520"/>
                <a:gd name="connsiteY4883" fmla="*/ 10508 h 1410007"/>
                <a:gd name="connsiteX4884" fmla="*/ 843741 w 1433520"/>
                <a:gd name="connsiteY4884" fmla="*/ 10508 h 1410007"/>
                <a:gd name="connsiteX4885" fmla="*/ 849091 w 1433520"/>
                <a:gd name="connsiteY4885" fmla="*/ 10508 h 1410007"/>
                <a:gd name="connsiteX4886" fmla="*/ 854440 w 1433520"/>
                <a:gd name="connsiteY4886" fmla="*/ 10508 h 1410007"/>
                <a:gd name="connsiteX4887" fmla="*/ 859790 w 1433520"/>
                <a:gd name="connsiteY4887" fmla="*/ 178 h 1410007"/>
                <a:gd name="connsiteX4888" fmla="*/ 635277 w 1433520"/>
                <a:gd name="connsiteY4888" fmla="*/ 0 h 1410007"/>
                <a:gd name="connsiteX4889" fmla="*/ 640442 w 1433520"/>
                <a:gd name="connsiteY4889" fmla="*/ 0 h 1410007"/>
                <a:gd name="connsiteX4890" fmla="*/ 645607 w 1433520"/>
                <a:gd name="connsiteY4890" fmla="*/ 5165 h 1410007"/>
                <a:gd name="connsiteX4891" fmla="*/ 643024 w 1433520"/>
                <a:gd name="connsiteY4891" fmla="*/ 2582 h 1410007"/>
                <a:gd name="connsiteX4892" fmla="*/ 640958 w 1433520"/>
                <a:gd name="connsiteY4892" fmla="*/ 516 h 1410007"/>
                <a:gd name="connsiteX4893" fmla="*/ 628324 w 1433520"/>
                <a:gd name="connsiteY4893" fmla="*/ 0 h 1410007"/>
                <a:gd name="connsiteX4894" fmla="*/ 633688 w 1433520"/>
                <a:gd name="connsiteY4894" fmla="*/ 0 h 1410007"/>
                <a:gd name="connsiteX4895" fmla="*/ 644415 w 1433520"/>
                <a:gd name="connsiteY4895" fmla="*/ 5356 h 1410007"/>
                <a:gd name="connsiteX4896" fmla="*/ 644415 w 1433520"/>
                <a:gd name="connsiteY4896" fmla="*/ 10712 h 1410007"/>
                <a:gd name="connsiteX4897" fmla="*/ 649778 w 1433520"/>
                <a:gd name="connsiteY4897" fmla="*/ 10712 h 1410007"/>
                <a:gd name="connsiteX4898" fmla="*/ 647384 w 1433520"/>
                <a:gd name="connsiteY4898" fmla="*/ 15495 h 1410007"/>
                <a:gd name="connsiteX4899" fmla="*/ 648189 w 1433520"/>
                <a:gd name="connsiteY4899" fmla="*/ 15495 h 1410007"/>
                <a:gd name="connsiteX4900" fmla="*/ 645607 w 1433520"/>
                <a:gd name="connsiteY4900" fmla="*/ 20660 h 1410007"/>
                <a:gd name="connsiteX4901" fmla="*/ 645607 w 1433520"/>
                <a:gd name="connsiteY4901" fmla="*/ 19044 h 1410007"/>
                <a:gd name="connsiteX4902" fmla="*/ 645335 w 1433520"/>
                <a:gd name="connsiteY4902" fmla="*/ 19588 h 1410007"/>
                <a:gd name="connsiteX4903" fmla="*/ 644798 w 1433520"/>
                <a:gd name="connsiteY4903" fmla="*/ 20660 h 1410007"/>
                <a:gd name="connsiteX4904" fmla="*/ 645607 w 1433520"/>
                <a:gd name="connsiteY4904" fmla="*/ 20660 h 1410007"/>
                <a:gd name="connsiteX4905" fmla="*/ 644474 w 1433520"/>
                <a:gd name="connsiteY4905" fmla="*/ 21308 h 1410007"/>
                <a:gd name="connsiteX4906" fmla="*/ 644415 w 1433520"/>
                <a:gd name="connsiteY4906" fmla="*/ 21425 h 1410007"/>
                <a:gd name="connsiteX4907" fmla="*/ 644269 w 1433520"/>
                <a:gd name="connsiteY4907" fmla="*/ 21425 h 1410007"/>
                <a:gd name="connsiteX4908" fmla="*/ 641088 w 1433520"/>
                <a:gd name="connsiteY4908" fmla="*/ 23242 h 1410007"/>
                <a:gd name="connsiteX4909" fmla="*/ 640442 w 1433520"/>
                <a:gd name="connsiteY4909" fmla="*/ 25825 h 1410007"/>
                <a:gd name="connsiteX4910" fmla="*/ 640442 w 1433520"/>
                <a:gd name="connsiteY4910" fmla="*/ 25824 h 1410007"/>
                <a:gd name="connsiteX4911" fmla="*/ 640442 w 1433520"/>
                <a:gd name="connsiteY4911" fmla="*/ 23242 h 1410007"/>
                <a:gd name="connsiteX4912" fmla="*/ 640442 w 1433520"/>
                <a:gd name="connsiteY4912" fmla="*/ 21425 h 1410007"/>
                <a:gd name="connsiteX4913" fmla="*/ 639051 w 1433520"/>
                <a:gd name="connsiteY4913" fmla="*/ 21425 h 1410007"/>
                <a:gd name="connsiteX4914" fmla="*/ 639051 w 1433520"/>
                <a:gd name="connsiteY4914" fmla="*/ 26781 h 1410007"/>
                <a:gd name="connsiteX4915" fmla="*/ 633688 w 1433520"/>
                <a:gd name="connsiteY4915" fmla="*/ 26781 h 1410007"/>
                <a:gd name="connsiteX4916" fmla="*/ 633688 w 1433520"/>
                <a:gd name="connsiteY4916" fmla="*/ 31467 h 1410007"/>
                <a:gd name="connsiteX4917" fmla="*/ 633688 w 1433520"/>
                <a:gd name="connsiteY4917" fmla="*/ 31594 h 1410007"/>
                <a:gd name="connsiteX4918" fmla="*/ 635277 w 1433520"/>
                <a:gd name="connsiteY4918" fmla="*/ 30989 h 1410007"/>
                <a:gd name="connsiteX4919" fmla="*/ 631403 w 1433520"/>
                <a:gd name="connsiteY4919" fmla="*/ 35508 h 1410007"/>
                <a:gd name="connsiteX4920" fmla="*/ 628709 w 1433520"/>
                <a:gd name="connsiteY4920" fmla="*/ 35957 h 1410007"/>
                <a:gd name="connsiteX4921" fmla="*/ 628324 w 1433520"/>
                <a:gd name="connsiteY4921" fmla="*/ 37493 h 1410007"/>
                <a:gd name="connsiteX4922" fmla="*/ 622961 w 1433520"/>
                <a:gd name="connsiteY4922" fmla="*/ 37493 h 1410007"/>
                <a:gd name="connsiteX4923" fmla="*/ 622961 w 1433520"/>
                <a:gd name="connsiteY4923" fmla="*/ 42849 h 1410007"/>
                <a:gd name="connsiteX4924" fmla="*/ 624014 w 1433520"/>
                <a:gd name="connsiteY4924" fmla="*/ 43901 h 1410007"/>
                <a:gd name="connsiteX4925" fmla="*/ 627530 w 1433520"/>
                <a:gd name="connsiteY4925" fmla="*/ 43901 h 1410007"/>
                <a:gd name="connsiteX4926" fmla="*/ 627530 w 1433520"/>
                <a:gd name="connsiteY4926" fmla="*/ 46483 h 1410007"/>
                <a:gd name="connsiteX4927" fmla="*/ 627530 w 1433520"/>
                <a:gd name="connsiteY4927" fmla="*/ 47412 h 1410007"/>
                <a:gd name="connsiteX4928" fmla="*/ 628324 w 1433520"/>
                <a:gd name="connsiteY4928" fmla="*/ 48206 h 1410007"/>
                <a:gd name="connsiteX4929" fmla="*/ 629432 w 1433520"/>
                <a:gd name="connsiteY4929" fmla="*/ 49066 h 1410007"/>
                <a:gd name="connsiteX4930" fmla="*/ 633556 w 1433520"/>
                <a:gd name="connsiteY4930" fmla="*/ 49066 h 1410007"/>
                <a:gd name="connsiteX4931" fmla="*/ 633556 w 1433520"/>
                <a:gd name="connsiteY4931" fmla="*/ 51648 h 1410007"/>
                <a:gd name="connsiteX4932" fmla="*/ 633556 w 1433520"/>
                <a:gd name="connsiteY4932" fmla="*/ 52269 h 1410007"/>
                <a:gd name="connsiteX4933" fmla="*/ 634000 w 1433520"/>
                <a:gd name="connsiteY4933" fmla="*/ 52614 h 1410007"/>
                <a:gd name="connsiteX4934" fmla="*/ 634358 w 1433520"/>
                <a:gd name="connsiteY4934" fmla="*/ 52892 h 1410007"/>
                <a:gd name="connsiteX4935" fmla="*/ 644415 w 1433520"/>
                <a:gd name="connsiteY4935" fmla="*/ 53562 h 1410007"/>
                <a:gd name="connsiteX4936" fmla="*/ 649778 w 1433520"/>
                <a:gd name="connsiteY4936" fmla="*/ 53562 h 1410007"/>
                <a:gd name="connsiteX4937" fmla="*/ 655142 w 1433520"/>
                <a:gd name="connsiteY4937" fmla="*/ 53562 h 1410007"/>
                <a:gd name="connsiteX4938" fmla="*/ 656319 w 1433520"/>
                <a:gd name="connsiteY4938" fmla="*/ 53562 h 1410007"/>
                <a:gd name="connsiteX4939" fmla="*/ 658519 w 1433520"/>
                <a:gd name="connsiteY4939" fmla="*/ 49712 h 1410007"/>
                <a:gd name="connsiteX4940" fmla="*/ 660505 w 1433520"/>
                <a:gd name="connsiteY4940" fmla="*/ 49215 h 1410007"/>
                <a:gd name="connsiteX4941" fmla="*/ 660505 w 1433520"/>
                <a:gd name="connsiteY4941" fmla="*/ 48206 h 1410007"/>
                <a:gd name="connsiteX4942" fmla="*/ 660645 w 1433520"/>
                <a:gd name="connsiteY4942" fmla="*/ 49180 h 1410007"/>
                <a:gd name="connsiteX4943" fmla="*/ 661101 w 1433520"/>
                <a:gd name="connsiteY4943" fmla="*/ 49066 h 1410007"/>
                <a:gd name="connsiteX4944" fmla="*/ 661102 w 1433520"/>
                <a:gd name="connsiteY4944" fmla="*/ 49066 h 1410007"/>
                <a:gd name="connsiteX4945" fmla="*/ 661102 w 1433520"/>
                <a:gd name="connsiteY4945" fmla="*/ 49068 h 1410007"/>
                <a:gd name="connsiteX4946" fmla="*/ 663475 w 1433520"/>
                <a:gd name="connsiteY4946" fmla="*/ 53220 h 1410007"/>
                <a:gd name="connsiteX4947" fmla="*/ 665869 w 1433520"/>
                <a:gd name="connsiteY4947" fmla="*/ 53562 h 1410007"/>
                <a:gd name="connsiteX4948" fmla="*/ 671232 w 1433520"/>
                <a:gd name="connsiteY4948" fmla="*/ 53562 h 1410007"/>
                <a:gd name="connsiteX4949" fmla="*/ 671232 w 1433520"/>
                <a:gd name="connsiteY4949" fmla="*/ 58918 h 1410007"/>
                <a:gd name="connsiteX4950" fmla="*/ 671431 w 1433520"/>
                <a:gd name="connsiteY4950" fmla="*/ 58918 h 1410007"/>
                <a:gd name="connsiteX4951" fmla="*/ 671431 w 1433520"/>
                <a:gd name="connsiteY4951" fmla="*/ 58750 h 1410007"/>
                <a:gd name="connsiteX4952" fmla="*/ 671431 w 1433520"/>
                <a:gd name="connsiteY4952" fmla="*/ 56813 h 1410007"/>
                <a:gd name="connsiteX4953" fmla="*/ 671431 w 1433520"/>
                <a:gd name="connsiteY4953" fmla="*/ 54231 h 1410007"/>
                <a:gd name="connsiteX4954" fmla="*/ 672077 w 1433520"/>
                <a:gd name="connsiteY4954" fmla="*/ 58750 h 1410007"/>
                <a:gd name="connsiteX4955" fmla="*/ 673250 w 1433520"/>
                <a:gd name="connsiteY4955" fmla="*/ 58918 h 1410007"/>
                <a:gd name="connsiteX4956" fmla="*/ 676596 w 1433520"/>
                <a:gd name="connsiteY4956" fmla="*/ 58918 h 1410007"/>
                <a:gd name="connsiteX4957" fmla="*/ 676272 w 1433520"/>
                <a:gd name="connsiteY4957" fmla="*/ 59350 h 1410007"/>
                <a:gd name="connsiteX4958" fmla="*/ 676596 w 1433520"/>
                <a:gd name="connsiteY4958" fmla="*/ 59396 h 1410007"/>
                <a:gd name="connsiteX4959" fmla="*/ 676237 w 1433520"/>
                <a:gd name="connsiteY4959" fmla="*/ 59396 h 1410007"/>
                <a:gd name="connsiteX4960" fmla="*/ 676055 w 1433520"/>
                <a:gd name="connsiteY4960" fmla="*/ 59638 h 1410007"/>
                <a:gd name="connsiteX4961" fmla="*/ 674585 w 1433520"/>
                <a:gd name="connsiteY4961" fmla="*/ 61596 h 1410007"/>
                <a:gd name="connsiteX4962" fmla="*/ 674765 w 1433520"/>
                <a:gd name="connsiteY4962" fmla="*/ 61837 h 1410007"/>
                <a:gd name="connsiteX4963" fmla="*/ 676596 w 1433520"/>
                <a:gd name="connsiteY4963" fmla="*/ 59396 h 1410007"/>
                <a:gd name="connsiteX4964" fmla="*/ 676596 w 1433520"/>
                <a:gd name="connsiteY4964" fmla="*/ 61978 h 1410007"/>
                <a:gd name="connsiteX4965" fmla="*/ 676596 w 1433520"/>
                <a:gd name="connsiteY4965" fmla="*/ 64274 h 1410007"/>
                <a:gd name="connsiteX4966" fmla="*/ 676596 w 1433520"/>
                <a:gd name="connsiteY4966" fmla="*/ 64561 h 1410007"/>
                <a:gd name="connsiteX4967" fmla="*/ 676424 w 1433520"/>
                <a:gd name="connsiteY4967" fmla="*/ 64331 h 1410007"/>
                <a:gd name="connsiteX4968" fmla="*/ 674585 w 1433520"/>
                <a:gd name="connsiteY4968" fmla="*/ 64944 h 1410007"/>
                <a:gd name="connsiteX4969" fmla="*/ 674794 w 1433520"/>
                <a:gd name="connsiteY4969" fmla="*/ 65431 h 1410007"/>
                <a:gd name="connsiteX4970" fmla="*/ 676596 w 1433520"/>
                <a:gd name="connsiteY4970" fmla="*/ 64830 h 1410007"/>
                <a:gd name="connsiteX4971" fmla="*/ 676596 w 1433520"/>
                <a:gd name="connsiteY4971" fmla="*/ 69349 h 1410007"/>
                <a:gd name="connsiteX4972" fmla="*/ 676596 w 1433520"/>
                <a:gd name="connsiteY4972" fmla="*/ 69630 h 1410007"/>
                <a:gd name="connsiteX4973" fmla="*/ 676596 w 1433520"/>
                <a:gd name="connsiteY4973" fmla="*/ 69995 h 1410007"/>
                <a:gd name="connsiteX4974" fmla="*/ 676440 w 1433520"/>
                <a:gd name="connsiteY4974" fmla="*/ 69630 h 1410007"/>
                <a:gd name="connsiteX4975" fmla="*/ 671232 w 1433520"/>
                <a:gd name="connsiteY4975" fmla="*/ 69630 h 1410007"/>
                <a:gd name="connsiteX4976" fmla="*/ 665869 w 1433520"/>
                <a:gd name="connsiteY4976" fmla="*/ 69630 h 1410007"/>
                <a:gd name="connsiteX4977" fmla="*/ 660505 w 1433520"/>
                <a:gd name="connsiteY4977" fmla="*/ 69630 h 1410007"/>
                <a:gd name="connsiteX4978" fmla="*/ 655142 w 1433520"/>
                <a:gd name="connsiteY4978" fmla="*/ 69630 h 1410007"/>
                <a:gd name="connsiteX4979" fmla="*/ 649778 w 1433520"/>
                <a:gd name="connsiteY4979" fmla="*/ 69630 h 1410007"/>
                <a:gd name="connsiteX4980" fmla="*/ 644415 w 1433520"/>
                <a:gd name="connsiteY4980" fmla="*/ 69630 h 1410007"/>
                <a:gd name="connsiteX4981" fmla="*/ 644415 w 1433520"/>
                <a:gd name="connsiteY4981" fmla="*/ 74986 h 1410007"/>
                <a:gd name="connsiteX4982" fmla="*/ 644415 w 1433520"/>
                <a:gd name="connsiteY4982" fmla="*/ 85699 h 1410007"/>
                <a:gd name="connsiteX4983" fmla="*/ 644415 w 1433520"/>
                <a:gd name="connsiteY4983" fmla="*/ 86368 h 1410007"/>
                <a:gd name="connsiteX4984" fmla="*/ 644415 w 1433520"/>
                <a:gd name="connsiteY4984" fmla="*/ 90782 h 1410007"/>
                <a:gd name="connsiteX4985" fmla="*/ 645607 w 1433520"/>
                <a:gd name="connsiteY4985" fmla="*/ 90385 h 1410007"/>
                <a:gd name="connsiteX4986" fmla="*/ 643829 w 1433520"/>
                <a:gd name="connsiteY4986" fmla="*/ 91401 h 1410007"/>
                <a:gd name="connsiteX4987" fmla="*/ 643825 w 1433520"/>
                <a:gd name="connsiteY4987" fmla="*/ 91392 h 1410007"/>
                <a:gd name="connsiteX4988" fmla="*/ 639722 w 1433520"/>
                <a:gd name="connsiteY4988" fmla="*/ 93733 h 1410007"/>
                <a:gd name="connsiteX4989" fmla="*/ 639051 w 1433520"/>
                <a:gd name="connsiteY4989" fmla="*/ 96411 h 1410007"/>
                <a:gd name="connsiteX4990" fmla="*/ 639051 w 1433520"/>
                <a:gd name="connsiteY4990" fmla="*/ 101767 h 1410007"/>
                <a:gd name="connsiteX4991" fmla="*/ 639051 w 1433520"/>
                <a:gd name="connsiteY4991" fmla="*/ 112480 h 1410007"/>
                <a:gd name="connsiteX4992" fmla="*/ 639051 w 1433520"/>
                <a:gd name="connsiteY4992" fmla="*/ 117836 h 1410007"/>
                <a:gd name="connsiteX4993" fmla="*/ 639051 w 1433520"/>
                <a:gd name="connsiteY4993" fmla="*/ 123192 h 1410007"/>
                <a:gd name="connsiteX4994" fmla="*/ 639051 w 1433520"/>
                <a:gd name="connsiteY4994" fmla="*/ 128548 h 1410007"/>
                <a:gd name="connsiteX4995" fmla="*/ 639051 w 1433520"/>
                <a:gd name="connsiteY4995" fmla="*/ 133904 h 1410007"/>
                <a:gd name="connsiteX4996" fmla="*/ 639051 w 1433520"/>
                <a:gd name="connsiteY4996" fmla="*/ 139261 h 1410007"/>
                <a:gd name="connsiteX4997" fmla="*/ 637040 w 1433520"/>
                <a:gd name="connsiteY4997" fmla="*/ 139261 h 1410007"/>
                <a:gd name="connsiteX4998" fmla="*/ 633688 w 1433520"/>
                <a:gd name="connsiteY4998" fmla="*/ 139261 h 1410007"/>
                <a:gd name="connsiteX4999" fmla="*/ 633018 w 1433520"/>
                <a:gd name="connsiteY4999" fmla="*/ 143947 h 1410007"/>
                <a:gd name="connsiteX5000" fmla="*/ 632152 w 1433520"/>
                <a:gd name="connsiteY5000" fmla="*/ 144071 h 1410007"/>
                <a:gd name="connsiteX5001" fmla="*/ 629922 w 1433520"/>
                <a:gd name="connsiteY5001" fmla="*/ 144389 h 1410007"/>
                <a:gd name="connsiteX5002" fmla="*/ 634309 w 1433520"/>
                <a:gd name="connsiteY5002" fmla="*/ 143971 h 1410007"/>
                <a:gd name="connsiteX5003" fmla="*/ 635277 w 1433520"/>
                <a:gd name="connsiteY5003" fmla="*/ 139452 h 1410007"/>
                <a:gd name="connsiteX5004" fmla="*/ 638505 w 1433520"/>
                <a:gd name="connsiteY5004" fmla="*/ 139452 h 1410007"/>
                <a:gd name="connsiteX5005" fmla="*/ 640442 w 1433520"/>
                <a:gd name="connsiteY5005" fmla="*/ 139452 h 1410007"/>
                <a:gd name="connsiteX5006" fmla="*/ 635277 w 1433520"/>
                <a:gd name="connsiteY5006" fmla="*/ 144617 h 1410007"/>
                <a:gd name="connsiteX5007" fmla="*/ 628821 w 1433520"/>
                <a:gd name="connsiteY5007" fmla="*/ 144617 h 1410007"/>
                <a:gd name="connsiteX5008" fmla="*/ 628324 w 1433520"/>
                <a:gd name="connsiteY5008" fmla="*/ 144617 h 1410007"/>
                <a:gd name="connsiteX5009" fmla="*/ 627530 w 1433520"/>
                <a:gd name="connsiteY5009" fmla="*/ 144617 h 1410007"/>
                <a:gd name="connsiteX5010" fmla="*/ 628324 w 1433520"/>
                <a:gd name="connsiteY5010" fmla="*/ 144541 h 1410007"/>
                <a:gd name="connsiteX5011" fmla="*/ 628324 w 1433520"/>
                <a:gd name="connsiteY5011" fmla="*/ 143947 h 1410007"/>
                <a:gd name="connsiteX5012" fmla="*/ 628324 w 1433520"/>
                <a:gd name="connsiteY5012" fmla="*/ 139261 h 1410007"/>
                <a:gd name="connsiteX5013" fmla="*/ 622961 w 1433520"/>
                <a:gd name="connsiteY5013" fmla="*/ 139261 h 1410007"/>
                <a:gd name="connsiteX5014" fmla="*/ 617597 w 1433520"/>
                <a:gd name="connsiteY5014" fmla="*/ 139261 h 1410007"/>
                <a:gd name="connsiteX5015" fmla="*/ 617597 w 1433520"/>
                <a:gd name="connsiteY5015" fmla="*/ 133904 h 1410007"/>
                <a:gd name="connsiteX5016" fmla="*/ 612234 w 1433520"/>
                <a:gd name="connsiteY5016" fmla="*/ 133904 h 1410007"/>
                <a:gd name="connsiteX5017" fmla="*/ 612234 w 1433520"/>
                <a:gd name="connsiteY5017" fmla="*/ 128548 h 1410007"/>
                <a:gd name="connsiteX5018" fmla="*/ 607455 w 1433520"/>
                <a:gd name="connsiteY5018" fmla="*/ 128548 h 1410007"/>
                <a:gd name="connsiteX5019" fmla="*/ 612036 w 1433520"/>
                <a:gd name="connsiteY5019" fmla="*/ 129121 h 1410007"/>
                <a:gd name="connsiteX5020" fmla="*/ 612035 w 1433520"/>
                <a:gd name="connsiteY5020" fmla="*/ 129121 h 1410007"/>
                <a:gd name="connsiteX5021" fmla="*/ 606871 w 1433520"/>
                <a:gd name="connsiteY5021" fmla="*/ 129121 h 1410007"/>
                <a:gd name="connsiteX5022" fmla="*/ 606871 w 1433520"/>
                <a:gd name="connsiteY5022" fmla="*/ 129122 h 1410007"/>
                <a:gd name="connsiteX5023" fmla="*/ 606765 w 1433520"/>
                <a:gd name="connsiteY5023" fmla="*/ 128383 h 1410007"/>
                <a:gd name="connsiteX5024" fmla="*/ 601707 w 1433520"/>
                <a:gd name="connsiteY5024" fmla="*/ 123957 h 1410007"/>
                <a:gd name="connsiteX5025" fmla="*/ 601706 w 1433520"/>
                <a:gd name="connsiteY5025" fmla="*/ 123956 h 1410007"/>
                <a:gd name="connsiteX5026" fmla="*/ 601713 w 1433520"/>
                <a:gd name="connsiteY5026" fmla="*/ 123957 h 1410007"/>
                <a:gd name="connsiteX5027" fmla="*/ 606870 w 1433520"/>
                <a:gd name="connsiteY5027" fmla="*/ 123957 h 1410007"/>
                <a:gd name="connsiteX5028" fmla="*/ 606870 w 1433520"/>
                <a:gd name="connsiteY5028" fmla="*/ 123192 h 1410007"/>
                <a:gd name="connsiteX5029" fmla="*/ 601507 w 1433520"/>
                <a:gd name="connsiteY5029" fmla="*/ 123192 h 1410007"/>
                <a:gd name="connsiteX5030" fmla="*/ 601507 w 1433520"/>
                <a:gd name="connsiteY5030" fmla="*/ 117836 h 1410007"/>
                <a:gd name="connsiteX5031" fmla="*/ 601507 w 1433520"/>
                <a:gd name="connsiteY5031" fmla="*/ 115827 h 1410007"/>
                <a:gd name="connsiteX5032" fmla="*/ 601507 w 1433520"/>
                <a:gd name="connsiteY5032" fmla="*/ 113149 h 1410007"/>
                <a:gd name="connsiteX5033" fmla="*/ 601507 w 1433520"/>
                <a:gd name="connsiteY5033" fmla="*/ 112480 h 1410007"/>
                <a:gd name="connsiteX5034" fmla="*/ 601706 w 1433520"/>
                <a:gd name="connsiteY5034" fmla="*/ 112480 h 1410007"/>
                <a:gd name="connsiteX5035" fmla="*/ 601706 w 1433520"/>
                <a:gd name="connsiteY5035" fmla="*/ 109753 h 1410007"/>
                <a:gd name="connsiteX5036" fmla="*/ 601706 w 1433520"/>
                <a:gd name="connsiteY5036" fmla="*/ 109109 h 1410007"/>
                <a:gd name="connsiteX5037" fmla="*/ 601706 w 1433520"/>
                <a:gd name="connsiteY5037" fmla="*/ 108463 h 1410007"/>
                <a:gd name="connsiteX5038" fmla="*/ 601706 w 1433520"/>
                <a:gd name="connsiteY5038" fmla="*/ 108462 h 1410007"/>
                <a:gd name="connsiteX5039" fmla="*/ 602351 w 1433520"/>
                <a:gd name="connsiteY5039" fmla="*/ 109107 h 1410007"/>
                <a:gd name="connsiteX5040" fmla="*/ 602997 w 1433520"/>
                <a:gd name="connsiteY5040" fmla="*/ 108462 h 1410007"/>
                <a:gd name="connsiteX5041" fmla="*/ 604288 w 1433520"/>
                <a:gd name="connsiteY5041" fmla="*/ 109753 h 1410007"/>
                <a:gd name="connsiteX5042" fmla="*/ 603642 w 1433520"/>
                <a:gd name="connsiteY5042" fmla="*/ 110398 h 1410007"/>
                <a:gd name="connsiteX5043" fmla="*/ 605724 w 1433520"/>
                <a:gd name="connsiteY5043" fmla="*/ 112480 h 1410007"/>
                <a:gd name="connsiteX5044" fmla="*/ 606870 w 1433520"/>
                <a:gd name="connsiteY5044" fmla="*/ 112480 h 1410007"/>
                <a:gd name="connsiteX5045" fmla="*/ 612234 w 1433520"/>
                <a:gd name="connsiteY5045" fmla="*/ 112480 h 1410007"/>
                <a:gd name="connsiteX5046" fmla="*/ 617597 w 1433520"/>
                <a:gd name="connsiteY5046" fmla="*/ 112480 h 1410007"/>
                <a:gd name="connsiteX5047" fmla="*/ 622961 w 1433520"/>
                <a:gd name="connsiteY5047" fmla="*/ 112480 h 1410007"/>
                <a:gd name="connsiteX5048" fmla="*/ 622961 w 1433520"/>
                <a:gd name="connsiteY5048" fmla="*/ 107124 h 1410007"/>
                <a:gd name="connsiteX5049" fmla="*/ 625643 w 1433520"/>
                <a:gd name="connsiteY5049" fmla="*/ 104446 h 1410007"/>
                <a:gd name="connsiteX5050" fmla="*/ 627530 w 1433520"/>
                <a:gd name="connsiteY5050" fmla="*/ 102561 h 1410007"/>
                <a:gd name="connsiteX5051" fmla="*/ 628324 w 1433520"/>
                <a:gd name="connsiteY5051" fmla="*/ 101767 h 1410007"/>
                <a:gd name="connsiteX5052" fmla="*/ 628324 w 1433520"/>
                <a:gd name="connsiteY5052" fmla="*/ 96411 h 1410007"/>
                <a:gd name="connsiteX5053" fmla="*/ 628324 w 1433520"/>
                <a:gd name="connsiteY5053" fmla="*/ 91055 h 1410007"/>
                <a:gd name="connsiteX5054" fmla="*/ 628324 w 1433520"/>
                <a:gd name="connsiteY5054" fmla="*/ 85699 h 1410007"/>
                <a:gd name="connsiteX5055" fmla="*/ 628324 w 1433520"/>
                <a:gd name="connsiteY5055" fmla="*/ 85029 h 1410007"/>
                <a:gd name="connsiteX5056" fmla="*/ 628324 w 1433520"/>
                <a:gd name="connsiteY5056" fmla="*/ 82413 h 1410007"/>
                <a:gd name="connsiteX5057" fmla="*/ 627530 w 1433520"/>
                <a:gd name="connsiteY5057" fmla="*/ 81618 h 1410007"/>
                <a:gd name="connsiteX5058" fmla="*/ 628324 w 1433520"/>
                <a:gd name="connsiteY5058" fmla="*/ 80823 h 1410007"/>
                <a:gd name="connsiteX5059" fmla="*/ 628324 w 1433520"/>
                <a:gd name="connsiteY5059" fmla="*/ 80343 h 1410007"/>
                <a:gd name="connsiteX5060" fmla="*/ 628324 w 1433520"/>
                <a:gd name="connsiteY5060" fmla="*/ 79673 h 1410007"/>
                <a:gd name="connsiteX5061" fmla="*/ 628324 w 1433520"/>
                <a:gd name="connsiteY5061" fmla="*/ 76995 h 1410007"/>
                <a:gd name="connsiteX5062" fmla="*/ 628324 w 1433520"/>
                <a:gd name="connsiteY5062" fmla="*/ 74986 h 1410007"/>
                <a:gd name="connsiteX5063" fmla="*/ 625643 w 1433520"/>
                <a:gd name="connsiteY5063" fmla="*/ 72978 h 1410007"/>
                <a:gd name="connsiteX5064" fmla="*/ 625311 w 1433520"/>
                <a:gd name="connsiteY5064" fmla="*/ 73227 h 1410007"/>
                <a:gd name="connsiteX5065" fmla="*/ 627530 w 1433520"/>
                <a:gd name="connsiteY5065" fmla="*/ 74891 h 1410007"/>
                <a:gd name="connsiteX5066" fmla="*/ 623657 w 1433520"/>
                <a:gd name="connsiteY5066" fmla="*/ 74891 h 1410007"/>
                <a:gd name="connsiteX5067" fmla="*/ 624947 w 1433520"/>
                <a:gd name="connsiteY5067" fmla="*/ 76181 h 1410007"/>
                <a:gd name="connsiteX5068" fmla="*/ 623656 w 1433520"/>
                <a:gd name="connsiteY5068" fmla="*/ 77472 h 1410007"/>
                <a:gd name="connsiteX5069" fmla="*/ 622365 w 1433520"/>
                <a:gd name="connsiteY5069" fmla="*/ 76181 h 1410007"/>
                <a:gd name="connsiteX5070" fmla="*/ 623655 w 1433520"/>
                <a:gd name="connsiteY5070" fmla="*/ 74891 h 1410007"/>
                <a:gd name="connsiteX5071" fmla="*/ 623088 w 1433520"/>
                <a:gd name="connsiteY5071" fmla="*/ 74891 h 1410007"/>
                <a:gd name="connsiteX5072" fmla="*/ 622961 w 1433520"/>
                <a:gd name="connsiteY5072" fmla="*/ 74986 h 1410007"/>
                <a:gd name="connsiteX5073" fmla="*/ 617597 w 1433520"/>
                <a:gd name="connsiteY5073" fmla="*/ 74986 h 1410007"/>
                <a:gd name="connsiteX5074" fmla="*/ 612234 w 1433520"/>
                <a:gd name="connsiteY5074" fmla="*/ 74986 h 1410007"/>
                <a:gd name="connsiteX5075" fmla="*/ 612035 w 1433520"/>
                <a:gd name="connsiteY5075" fmla="*/ 75781 h 1410007"/>
                <a:gd name="connsiteX5076" fmla="*/ 612035 w 1433520"/>
                <a:gd name="connsiteY5076" fmla="*/ 77473 h 1410007"/>
                <a:gd name="connsiteX5077" fmla="*/ 612035 w 1433520"/>
                <a:gd name="connsiteY5077" fmla="*/ 77742 h 1410007"/>
                <a:gd name="connsiteX5078" fmla="*/ 612035 w 1433520"/>
                <a:gd name="connsiteY5078" fmla="*/ 79679 h 1410007"/>
                <a:gd name="connsiteX5079" fmla="*/ 612035 w 1433520"/>
                <a:gd name="connsiteY5079" fmla="*/ 80056 h 1410007"/>
                <a:gd name="connsiteX5080" fmla="*/ 607373 w 1433520"/>
                <a:gd name="connsiteY5080" fmla="*/ 80056 h 1410007"/>
                <a:gd name="connsiteX5081" fmla="*/ 606900 w 1433520"/>
                <a:gd name="connsiteY5081" fmla="*/ 80326 h 1410007"/>
                <a:gd name="connsiteX5082" fmla="*/ 606870 w 1433520"/>
                <a:gd name="connsiteY5082" fmla="*/ 80343 h 1410007"/>
                <a:gd name="connsiteX5083" fmla="*/ 601507 w 1433520"/>
                <a:gd name="connsiteY5083" fmla="*/ 80343 h 1410007"/>
                <a:gd name="connsiteX5084" fmla="*/ 601507 w 1433520"/>
                <a:gd name="connsiteY5084" fmla="*/ 85699 h 1410007"/>
                <a:gd name="connsiteX5085" fmla="*/ 598040 w 1433520"/>
                <a:gd name="connsiteY5085" fmla="*/ 85699 h 1410007"/>
                <a:gd name="connsiteX5086" fmla="*/ 599123 w 1433520"/>
                <a:gd name="connsiteY5086" fmla="*/ 86783 h 1410007"/>
                <a:gd name="connsiteX5087" fmla="*/ 597832 w 1433520"/>
                <a:gd name="connsiteY5087" fmla="*/ 88075 h 1410007"/>
                <a:gd name="connsiteX5088" fmla="*/ 596541 w 1433520"/>
                <a:gd name="connsiteY5088" fmla="*/ 86783 h 1410007"/>
                <a:gd name="connsiteX5089" fmla="*/ 597624 w 1433520"/>
                <a:gd name="connsiteY5089" fmla="*/ 85699 h 1410007"/>
                <a:gd name="connsiteX5090" fmla="*/ 596143 w 1433520"/>
                <a:gd name="connsiteY5090" fmla="*/ 85699 h 1410007"/>
                <a:gd name="connsiteX5091" fmla="*/ 593706 w 1433520"/>
                <a:gd name="connsiteY5091" fmla="*/ 86307 h 1410007"/>
                <a:gd name="connsiteX5092" fmla="*/ 591376 w 1433520"/>
                <a:gd name="connsiteY5092" fmla="*/ 90385 h 1410007"/>
                <a:gd name="connsiteX5093" fmla="*/ 591376 w 1433520"/>
                <a:gd name="connsiteY5093" fmla="*/ 90014 h 1410007"/>
                <a:gd name="connsiteX5094" fmla="*/ 590780 w 1433520"/>
                <a:gd name="connsiteY5094" fmla="*/ 91055 h 1410007"/>
                <a:gd name="connsiteX5095" fmla="*/ 585416 w 1433520"/>
                <a:gd name="connsiteY5095" fmla="*/ 91055 h 1410007"/>
                <a:gd name="connsiteX5096" fmla="*/ 582672 w 1433520"/>
                <a:gd name="connsiteY5096" fmla="*/ 91055 h 1410007"/>
                <a:gd name="connsiteX5097" fmla="*/ 583628 w 1433520"/>
                <a:gd name="connsiteY5097" fmla="*/ 92968 h 1410007"/>
                <a:gd name="connsiteX5098" fmla="*/ 582337 w 1433520"/>
                <a:gd name="connsiteY5098" fmla="*/ 95551 h 1410007"/>
                <a:gd name="connsiteX5099" fmla="*/ 581333 w 1433520"/>
                <a:gd name="connsiteY5099" fmla="*/ 93542 h 1410007"/>
                <a:gd name="connsiteX5100" fmla="*/ 581046 w 1433520"/>
                <a:gd name="connsiteY5100" fmla="*/ 95550 h 1410007"/>
                <a:gd name="connsiteX5101" fmla="*/ 576527 w 1433520"/>
                <a:gd name="connsiteY5101" fmla="*/ 92967 h 1410007"/>
                <a:gd name="connsiteX5102" fmla="*/ 576049 w 1433520"/>
                <a:gd name="connsiteY5102" fmla="*/ 91055 h 1410007"/>
                <a:gd name="connsiteX5103" fmla="*/ 574689 w 1433520"/>
                <a:gd name="connsiteY5103" fmla="*/ 91055 h 1410007"/>
                <a:gd name="connsiteX5104" fmla="*/ 569326 w 1433520"/>
                <a:gd name="connsiteY5104" fmla="*/ 91055 h 1410007"/>
                <a:gd name="connsiteX5105" fmla="*/ 569326 w 1433520"/>
                <a:gd name="connsiteY5105" fmla="*/ 85699 h 1410007"/>
                <a:gd name="connsiteX5106" fmla="*/ 569326 w 1433520"/>
                <a:gd name="connsiteY5106" fmla="*/ 80343 h 1410007"/>
                <a:gd name="connsiteX5107" fmla="*/ 563962 w 1433520"/>
                <a:gd name="connsiteY5107" fmla="*/ 80343 h 1410007"/>
                <a:gd name="connsiteX5108" fmla="*/ 563962 w 1433520"/>
                <a:gd name="connsiteY5108" fmla="*/ 69630 h 1410007"/>
                <a:gd name="connsiteX5109" fmla="*/ 569326 w 1433520"/>
                <a:gd name="connsiteY5109" fmla="*/ 69630 h 1410007"/>
                <a:gd name="connsiteX5110" fmla="*/ 574689 w 1433520"/>
                <a:gd name="connsiteY5110" fmla="*/ 74986 h 1410007"/>
                <a:gd name="connsiteX5111" fmla="*/ 575334 w 1433520"/>
                <a:gd name="connsiteY5111" fmla="*/ 74343 h 1410007"/>
                <a:gd name="connsiteX5112" fmla="*/ 575360 w 1433520"/>
                <a:gd name="connsiteY5112" fmla="*/ 74317 h 1410007"/>
                <a:gd name="connsiteX5113" fmla="*/ 575881 w 1433520"/>
                <a:gd name="connsiteY5113" fmla="*/ 73797 h 1410007"/>
                <a:gd name="connsiteX5114" fmla="*/ 575881 w 1433520"/>
                <a:gd name="connsiteY5114" fmla="*/ 72577 h 1410007"/>
                <a:gd name="connsiteX5115" fmla="*/ 575881 w 1433520"/>
                <a:gd name="connsiteY5115" fmla="*/ 69995 h 1410007"/>
                <a:gd name="connsiteX5116" fmla="*/ 579688 w 1433520"/>
                <a:gd name="connsiteY5116" fmla="*/ 69995 h 1410007"/>
                <a:gd name="connsiteX5117" fmla="*/ 580053 w 1433520"/>
                <a:gd name="connsiteY5117" fmla="*/ 69630 h 1410007"/>
                <a:gd name="connsiteX5118" fmla="*/ 580540 w 1433520"/>
                <a:gd name="connsiteY5118" fmla="*/ 69995 h 1410007"/>
                <a:gd name="connsiteX5119" fmla="*/ 581046 w 1433520"/>
                <a:gd name="connsiteY5119" fmla="*/ 69995 h 1410007"/>
                <a:gd name="connsiteX5120" fmla="*/ 580829 w 1433520"/>
                <a:gd name="connsiteY5120" fmla="*/ 70212 h 1410007"/>
                <a:gd name="connsiteX5121" fmla="*/ 582735 w 1433520"/>
                <a:gd name="connsiteY5121" fmla="*/ 71639 h 1410007"/>
                <a:gd name="connsiteX5122" fmla="*/ 582832 w 1433520"/>
                <a:gd name="connsiteY5122" fmla="*/ 71566 h 1410007"/>
                <a:gd name="connsiteX5123" fmla="*/ 583167 w 1433520"/>
                <a:gd name="connsiteY5123" fmla="*/ 71315 h 1410007"/>
                <a:gd name="connsiteX5124" fmla="*/ 581406 w 1433520"/>
                <a:gd name="connsiteY5124" fmla="*/ 69995 h 1410007"/>
                <a:gd name="connsiteX5125" fmla="*/ 581046 w 1433520"/>
                <a:gd name="connsiteY5125" fmla="*/ 69725 h 1410007"/>
                <a:gd name="connsiteX5126" fmla="*/ 585290 w 1433520"/>
                <a:gd name="connsiteY5126" fmla="*/ 69725 h 1410007"/>
                <a:gd name="connsiteX5127" fmla="*/ 585416 w 1433520"/>
                <a:gd name="connsiteY5127" fmla="*/ 69630 h 1410007"/>
                <a:gd name="connsiteX5128" fmla="*/ 590780 w 1433520"/>
                <a:gd name="connsiteY5128" fmla="*/ 69630 h 1410007"/>
                <a:gd name="connsiteX5129" fmla="*/ 591587 w 1433520"/>
                <a:gd name="connsiteY5129" fmla="*/ 69515 h 1410007"/>
                <a:gd name="connsiteX5130" fmla="*/ 593958 w 1433520"/>
                <a:gd name="connsiteY5130" fmla="*/ 67143 h 1410007"/>
                <a:gd name="connsiteX5131" fmla="*/ 596029 w 1433520"/>
                <a:gd name="connsiteY5131" fmla="*/ 65073 h 1410007"/>
                <a:gd name="connsiteX5132" fmla="*/ 596143 w 1433520"/>
                <a:gd name="connsiteY5132" fmla="*/ 64274 h 1410007"/>
                <a:gd name="connsiteX5133" fmla="*/ 601507 w 1433520"/>
                <a:gd name="connsiteY5133" fmla="*/ 64274 h 1410007"/>
                <a:gd name="connsiteX5134" fmla="*/ 601778 w 1433520"/>
                <a:gd name="connsiteY5134" fmla="*/ 64274 h 1410007"/>
                <a:gd name="connsiteX5135" fmla="*/ 602352 w 1433520"/>
                <a:gd name="connsiteY5135" fmla="*/ 61978 h 1410007"/>
                <a:gd name="connsiteX5136" fmla="*/ 606870 w 1433520"/>
                <a:gd name="connsiteY5136" fmla="*/ 59396 h 1410007"/>
                <a:gd name="connsiteX5137" fmla="*/ 606870 w 1433520"/>
                <a:gd name="connsiteY5137" fmla="*/ 58918 h 1410007"/>
                <a:gd name="connsiteX5138" fmla="*/ 612234 w 1433520"/>
                <a:gd name="connsiteY5138" fmla="*/ 58918 h 1410007"/>
                <a:gd name="connsiteX5139" fmla="*/ 617200 w 1433520"/>
                <a:gd name="connsiteY5139" fmla="*/ 58918 h 1410007"/>
                <a:gd name="connsiteX5140" fmla="*/ 617200 w 1433520"/>
                <a:gd name="connsiteY5140" fmla="*/ 56813 h 1410007"/>
                <a:gd name="connsiteX5141" fmla="*/ 617200 w 1433520"/>
                <a:gd name="connsiteY5141" fmla="*/ 55522 h 1410007"/>
                <a:gd name="connsiteX5142" fmla="*/ 614618 w 1433520"/>
                <a:gd name="connsiteY5142" fmla="*/ 56813 h 1410007"/>
                <a:gd name="connsiteX5143" fmla="*/ 612035 w 1433520"/>
                <a:gd name="connsiteY5143" fmla="*/ 55522 h 1410007"/>
                <a:gd name="connsiteX5144" fmla="*/ 614618 w 1433520"/>
                <a:gd name="connsiteY5144" fmla="*/ 54231 h 1410007"/>
                <a:gd name="connsiteX5145" fmla="*/ 617200 w 1433520"/>
                <a:gd name="connsiteY5145" fmla="*/ 55521 h 1410007"/>
                <a:gd name="connsiteX5146" fmla="*/ 617200 w 1433520"/>
                <a:gd name="connsiteY5146" fmla="*/ 54231 h 1410007"/>
                <a:gd name="connsiteX5147" fmla="*/ 619137 w 1433520"/>
                <a:gd name="connsiteY5147" fmla="*/ 56813 h 1410007"/>
                <a:gd name="connsiteX5148" fmla="*/ 617558 w 1433520"/>
                <a:gd name="connsiteY5148" fmla="*/ 58918 h 1410007"/>
                <a:gd name="connsiteX5149" fmla="*/ 617597 w 1433520"/>
                <a:gd name="connsiteY5149" fmla="*/ 58918 h 1410007"/>
                <a:gd name="connsiteX5150" fmla="*/ 617597 w 1433520"/>
                <a:gd name="connsiteY5150" fmla="*/ 53562 h 1410007"/>
                <a:gd name="connsiteX5151" fmla="*/ 612677 w 1433520"/>
                <a:gd name="connsiteY5151" fmla="*/ 53562 h 1410007"/>
                <a:gd name="connsiteX5152" fmla="*/ 612681 w 1433520"/>
                <a:gd name="connsiteY5152" fmla="*/ 53585 h 1410007"/>
                <a:gd name="connsiteX5153" fmla="*/ 617200 w 1433520"/>
                <a:gd name="connsiteY5153" fmla="*/ 54231 h 1410007"/>
                <a:gd name="connsiteX5154" fmla="*/ 614618 w 1433520"/>
                <a:gd name="connsiteY5154" fmla="*/ 54231 h 1410007"/>
                <a:gd name="connsiteX5155" fmla="*/ 612035 w 1433520"/>
                <a:gd name="connsiteY5155" fmla="*/ 54231 h 1410007"/>
                <a:gd name="connsiteX5156" fmla="*/ 612035 w 1433520"/>
                <a:gd name="connsiteY5156" fmla="*/ 49066 h 1410007"/>
                <a:gd name="connsiteX5157" fmla="*/ 612234 w 1433520"/>
                <a:gd name="connsiteY5157" fmla="*/ 50459 h 1410007"/>
                <a:gd name="connsiteX5158" fmla="*/ 612234 w 1433520"/>
                <a:gd name="connsiteY5158" fmla="*/ 48875 h 1410007"/>
                <a:gd name="connsiteX5159" fmla="*/ 612234 w 1433520"/>
                <a:gd name="connsiteY5159" fmla="*/ 48206 h 1410007"/>
                <a:gd name="connsiteX5160" fmla="*/ 608591 w 1433520"/>
                <a:gd name="connsiteY5160" fmla="*/ 48206 h 1410007"/>
                <a:gd name="connsiteX5161" fmla="*/ 608161 w 1433520"/>
                <a:gd name="connsiteY5161" fmla="*/ 49067 h 1410007"/>
                <a:gd name="connsiteX5162" fmla="*/ 607730 w 1433520"/>
                <a:gd name="connsiteY5162" fmla="*/ 48206 h 1410007"/>
                <a:gd name="connsiteX5163" fmla="*/ 606870 w 1433520"/>
                <a:gd name="connsiteY5163" fmla="*/ 48206 h 1410007"/>
                <a:gd name="connsiteX5164" fmla="*/ 606870 w 1433520"/>
                <a:gd name="connsiteY5164" fmla="*/ 46485 h 1410007"/>
                <a:gd name="connsiteX5165" fmla="*/ 606870 w 1433520"/>
                <a:gd name="connsiteY5165" fmla="*/ 46484 h 1410007"/>
                <a:gd name="connsiteX5166" fmla="*/ 606870 w 1433520"/>
                <a:gd name="connsiteY5166" fmla="*/ 46483 h 1410007"/>
                <a:gd name="connsiteX5167" fmla="*/ 606870 w 1433520"/>
                <a:gd name="connsiteY5167" fmla="*/ 45528 h 1410007"/>
                <a:gd name="connsiteX5168" fmla="*/ 606870 w 1433520"/>
                <a:gd name="connsiteY5168" fmla="*/ 42849 h 1410007"/>
                <a:gd name="connsiteX5169" fmla="*/ 606870 w 1433520"/>
                <a:gd name="connsiteY5169" fmla="*/ 37493 h 1410007"/>
                <a:gd name="connsiteX5170" fmla="*/ 606871 w 1433520"/>
                <a:gd name="connsiteY5170" fmla="*/ 37493 h 1410007"/>
                <a:gd name="connsiteX5171" fmla="*/ 608714 w 1433520"/>
                <a:gd name="connsiteY5171" fmla="*/ 36154 h 1410007"/>
                <a:gd name="connsiteX5172" fmla="*/ 606871 w 1433520"/>
                <a:gd name="connsiteY5172" fmla="*/ 36154 h 1410007"/>
                <a:gd name="connsiteX5173" fmla="*/ 606870 w 1433520"/>
                <a:gd name="connsiteY5173" fmla="*/ 36154 h 1410007"/>
                <a:gd name="connsiteX5174" fmla="*/ 611810 w 1433520"/>
                <a:gd name="connsiteY5174" fmla="*/ 32561 h 1410007"/>
                <a:gd name="connsiteX5175" fmla="*/ 612035 w 1433520"/>
                <a:gd name="connsiteY5175" fmla="*/ 30989 h 1410007"/>
                <a:gd name="connsiteX5176" fmla="*/ 613972 w 1433520"/>
                <a:gd name="connsiteY5176" fmla="*/ 30989 h 1410007"/>
                <a:gd name="connsiteX5177" fmla="*/ 612035 w 1433520"/>
                <a:gd name="connsiteY5177" fmla="*/ 32398 h 1410007"/>
                <a:gd name="connsiteX5178" fmla="*/ 612035 w 1433520"/>
                <a:gd name="connsiteY5178" fmla="*/ 33571 h 1410007"/>
                <a:gd name="connsiteX5179" fmla="*/ 612035 w 1433520"/>
                <a:gd name="connsiteY5179" fmla="*/ 33742 h 1410007"/>
                <a:gd name="connsiteX5180" fmla="*/ 613858 w 1433520"/>
                <a:gd name="connsiteY5180" fmla="*/ 32418 h 1410007"/>
                <a:gd name="connsiteX5181" fmla="*/ 614245 w 1433520"/>
                <a:gd name="connsiteY5181" fmla="*/ 32137 h 1410007"/>
                <a:gd name="connsiteX5182" fmla="*/ 614964 w 1433520"/>
                <a:gd name="connsiteY5182" fmla="*/ 30989 h 1410007"/>
                <a:gd name="connsiteX5183" fmla="*/ 613972 w 1433520"/>
                <a:gd name="connsiteY5183" fmla="*/ 30989 h 1410007"/>
                <a:gd name="connsiteX5184" fmla="*/ 617200 w 1433520"/>
                <a:gd name="connsiteY5184" fmla="*/ 25824 h 1410007"/>
                <a:gd name="connsiteX5185" fmla="*/ 617200 w 1433520"/>
                <a:gd name="connsiteY5185" fmla="*/ 21306 h 1410007"/>
                <a:gd name="connsiteX5186" fmla="*/ 617200 w 1433520"/>
                <a:gd name="connsiteY5186" fmla="*/ 20660 h 1410007"/>
                <a:gd name="connsiteX5187" fmla="*/ 622365 w 1433520"/>
                <a:gd name="connsiteY5187" fmla="*/ 20660 h 1410007"/>
                <a:gd name="connsiteX5188" fmla="*/ 617200 w 1433520"/>
                <a:gd name="connsiteY5188" fmla="*/ 25825 h 1410007"/>
                <a:gd name="connsiteX5189" fmla="*/ 617200 w 1433520"/>
                <a:gd name="connsiteY5189" fmla="*/ 27115 h 1410007"/>
                <a:gd name="connsiteX5190" fmla="*/ 617200 w 1433520"/>
                <a:gd name="connsiteY5190" fmla="*/ 27416 h 1410007"/>
                <a:gd name="connsiteX5191" fmla="*/ 617316 w 1433520"/>
                <a:gd name="connsiteY5191" fmla="*/ 27231 h 1410007"/>
                <a:gd name="connsiteX5192" fmla="*/ 617200 w 1433520"/>
                <a:gd name="connsiteY5192" fmla="*/ 27115 h 1410007"/>
                <a:gd name="connsiteX5193" fmla="*/ 617682 w 1433520"/>
                <a:gd name="connsiteY5193" fmla="*/ 26632 h 1410007"/>
                <a:gd name="connsiteX5194" fmla="*/ 619348 w 1433520"/>
                <a:gd name="connsiteY5194" fmla="*/ 23721 h 1410007"/>
                <a:gd name="connsiteX5195" fmla="*/ 620279 w 1433520"/>
                <a:gd name="connsiteY5195" fmla="*/ 22094 h 1410007"/>
                <a:gd name="connsiteX5196" fmla="*/ 622961 w 1433520"/>
                <a:gd name="connsiteY5196" fmla="*/ 21425 h 1410007"/>
                <a:gd name="connsiteX5197" fmla="*/ 622961 w 1433520"/>
                <a:gd name="connsiteY5197" fmla="*/ 16068 h 1410007"/>
                <a:gd name="connsiteX5198" fmla="*/ 622365 w 1433520"/>
                <a:gd name="connsiteY5198" fmla="*/ 16068 h 1410007"/>
                <a:gd name="connsiteX5199" fmla="*/ 622365 w 1433520"/>
                <a:gd name="connsiteY5199" fmla="*/ 20014 h 1410007"/>
                <a:gd name="connsiteX5200" fmla="*/ 622365 w 1433520"/>
                <a:gd name="connsiteY5200" fmla="*/ 20659 h 1410007"/>
                <a:gd name="connsiteX5201" fmla="*/ 621719 w 1433520"/>
                <a:gd name="connsiteY5201" fmla="*/ 16141 h 1410007"/>
                <a:gd name="connsiteX5202" fmla="*/ 621214 w 1433520"/>
                <a:gd name="connsiteY5202" fmla="*/ 16068 h 1410007"/>
                <a:gd name="connsiteX5203" fmla="*/ 616818 w 1433520"/>
                <a:gd name="connsiteY5203" fmla="*/ 16068 h 1410007"/>
                <a:gd name="connsiteX5204" fmla="*/ 614617 w 1433520"/>
                <a:gd name="connsiteY5204" fmla="*/ 19369 h 1410007"/>
                <a:gd name="connsiteX5205" fmla="*/ 612417 w 1433520"/>
                <a:gd name="connsiteY5205" fmla="*/ 16068 h 1410007"/>
                <a:gd name="connsiteX5206" fmla="*/ 612234 w 1433520"/>
                <a:gd name="connsiteY5206" fmla="*/ 16068 h 1410007"/>
                <a:gd name="connsiteX5207" fmla="*/ 609394 w 1433520"/>
                <a:gd name="connsiteY5207" fmla="*/ 17014 h 1410007"/>
                <a:gd name="connsiteX5208" fmla="*/ 606870 w 1433520"/>
                <a:gd name="connsiteY5208" fmla="*/ 21425 h 1410007"/>
                <a:gd name="connsiteX5209" fmla="*/ 596143 w 1433520"/>
                <a:gd name="connsiteY5209" fmla="*/ 21425 h 1410007"/>
                <a:gd name="connsiteX5210" fmla="*/ 590780 w 1433520"/>
                <a:gd name="connsiteY5210" fmla="*/ 21425 h 1410007"/>
                <a:gd name="connsiteX5211" fmla="*/ 590780 w 1433520"/>
                <a:gd name="connsiteY5211" fmla="*/ 26781 h 1410007"/>
                <a:gd name="connsiteX5212" fmla="*/ 585416 w 1433520"/>
                <a:gd name="connsiteY5212" fmla="*/ 26781 h 1410007"/>
                <a:gd name="connsiteX5213" fmla="*/ 580807 w 1433520"/>
                <a:gd name="connsiteY5213" fmla="*/ 26781 h 1410007"/>
                <a:gd name="connsiteX5214" fmla="*/ 580400 w 1433520"/>
                <a:gd name="connsiteY5214" fmla="*/ 28406 h 1410007"/>
                <a:gd name="connsiteX5215" fmla="*/ 575881 w 1433520"/>
                <a:gd name="connsiteY5215" fmla="*/ 30989 h 1410007"/>
                <a:gd name="connsiteX5216" fmla="*/ 577991 w 1433520"/>
                <a:gd name="connsiteY5216" fmla="*/ 27296 h 1410007"/>
                <a:gd name="connsiteX5217" fmla="*/ 577371 w 1433520"/>
                <a:gd name="connsiteY5217" fmla="*/ 27450 h 1410007"/>
                <a:gd name="connsiteX5218" fmla="*/ 574689 w 1433520"/>
                <a:gd name="connsiteY5218" fmla="*/ 32137 h 1410007"/>
                <a:gd name="connsiteX5219" fmla="*/ 570716 w 1433520"/>
                <a:gd name="connsiteY5219" fmla="*/ 32137 h 1410007"/>
                <a:gd name="connsiteX5220" fmla="*/ 570716 w 1433520"/>
                <a:gd name="connsiteY5220" fmla="*/ 35508 h 1410007"/>
                <a:gd name="connsiteX5221" fmla="*/ 570716 w 1433520"/>
                <a:gd name="connsiteY5221" fmla="*/ 36154 h 1410007"/>
                <a:gd name="connsiteX5222" fmla="*/ 569326 w 1433520"/>
                <a:gd name="connsiteY5222" fmla="*/ 36154 h 1410007"/>
                <a:gd name="connsiteX5223" fmla="*/ 569326 w 1433520"/>
                <a:gd name="connsiteY5223" fmla="*/ 37493 h 1410007"/>
                <a:gd name="connsiteX5224" fmla="*/ 565503 w 1433520"/>
                <a:gd name="connsiteY5224" fmla="*/ 37493 h 1410007"/>
                <a:gd name="connsiteX5225" fmla="*/ 564260 w 1433520"/>
                <a:gd name="connsiteY5225" fmla="*/ 38736 h 1410007"/>
                <a:gd name="connsiteX5226" fmla="*/ 563206 w 1433520"/>
                <a:gd name="connsiteY5226" fmla="*/ 37682 h 1410007"/>
                <a:gd name="connsiteX5227" fmla="*/ 562844 w 1433520"/>
                <a:gd name="connsiteY5227" fmla="*/ 37772 h 1410007"/>
                <a:gd name="connsiteX5228" fmla="*/ 562301 w 1433520"/>
                <a:gd name="connsiteY5228" fmla="*/ 37908 h 1410007"/>
                <a:gd name="connsiteX5229" fmla="*/ 560386 w 1433520"/>
                <a:gd name="connsiteY5229" fmla="*/ 42933 h 1410007"/>
                <a:gd name="connsiteX5230" fmla="*/ 557804 w 1433520"/>
                <a:gd name="connsiteY5230" fmla="*/ 43901 h 1410007"/>
                <a:gd name="connsiteX5231" fmla="*/ 558205 w 1433520"/>
                <a:gd name="connsiteY5231" fmla="*/ 42849 h 1410007"/>
                <a:gd name="connsiteX5232" fmla="*/ 547872 w 1433520"/>
                <a:gd name="connsiteY5232" fmla="*/ 42849 h 1410007"/>
                <a:gd name="connsiteX5233" fmla="*/ 542508 w 1433520"/>
                <a:gd name="connsiteY5233" fmla="*/ 42849 h 1410007"/>
                <a:gd name="connsiteX5234" fmla="*/ 541838 w 1433520"/>
                <a:gd name="connsiteY5234" fmla="*/ 40171 h 1410007"/>
                <a:gd name="connsiteX5235" fmla="*/ 541673 w 1433520"/>
                <a:gd name="connsiteY5235" fmla="*/ 40077 h 1410007"/>
                <a:gd name="connsiteX5236" fmla="*/ 542310 w 1433520"/>
                <a:gd name="connsiteY5236" fmla="*/ 43901 h 1410007"/>
                <a:gd name="connsiteX5237" fmla="*/ 538586 w 1433520"/>
                <a:gd name="connsiteY5237" fmla="*/ 38316 h 1410007"/>
                <a:gd name="connsiteX5238" fmla="*/ 537145 w 1433520"/>
                <a:gd name="connsiteY5238" fmla="*/ 37493 h 1410007"/>
                <a:gd name="connsiteX5239" fmla="*/ 537145 w 1433520"/>
                <a:gd name="connsiteY5239" fmla="*/ 36154 h 1410007"/>
                <a:gd name="connsiteX5240" fmla="*/ 537145 w 1433520"/>
                <a:gd name="connsiteY5240" fmla="*/ 32806 h 1410007"/>
                <a:gd name="connsiteX5241" fmla="*/ 537145 w 1433520"/>
                <a:gd name="connsiteY5241" fmla="*/ 32137 h 1410007"/>
                <a:gd name="connsiteX5242" fmla="*/ 537145 w 1433520"/>
                <a:gd name="connsiteY5242" fmla="*/ 29459 h 1410007"/>
                <a:gd name="connsiteX5243" fmla="*/ 537145 w 1433520"/>
                <a:gd name="connsiteY5243" fmla="*/ 27115 h 1410007"/>
                <a:gd name="connsiteX5244" fmla="*/ 537145 w 1433520"/>
                <a:gd name="connsiteY5244" fmla="*/ 26781 h 1410007"/>
                <a:gd name="connsiteX5245" fmla="*/ 537479 w 1433520"/>
                <a:gd name="connsiteY5245" fmla="*/ 26781 h 1410007"/>
                <a:gd name="connsiteX5246" fmla="*/ 538435 w 1433520"/>
                <a:gd name="connsiteY5246" fmla="*/ 25825 h 1410007"/>
                <a:gd name="connsiteX5247" fmla="*/ 537145 w 1433520"/>
                <a:gd name="connsiteY5247" fmla="*/ 25825 h 1410007"/>
                <a:gd name="connsiteX5248" fmla="*/ 537145 w 1433520"/>
                <a:gd name="connsiteY5248" fmla="*/ 20660 h 1410007"/>
                <a:gd name="connsiteX5249" fmla="*/ 542310 w 1433520"/>
                <a:gd name="connsiteY5249" fmla="*/ 25825 h 1410007"/>
                <a:gd name="connsiteX5250" fmla="*/ 538437 w 1433520"/>
                <a:gd name="connsiteY5250" fmla="*/ 25825 h 1410007"/>
                <a:gd name="connsiteX5251" fmla="*/ 539393 w 1433520"/>
                <a:gd name="connsiteY5251" fmla="*/ 26781 h 1410007"/>
                <a:gd name="connsiteX5252" fmla="*/ 542508 w 1433520"/>
                <a:gd name="connsiteY5252" fmla="*/ 26781 h 1410007"/>
                <a:gd name="connsiteX5253" fmla="*/ 547809 w 1433520"/>
                <a:gd name="connsiteY5253" fmla="*/ 26781 h 1410007"/>
                <a:gd name="connsiteX5254" fmla="*/ 548766 w 1433520"/>
                <a:gd name="connsiteY5254" fmla="*/ 25824 h 1410007"/>
                <a:gd name="connsiteX5255" fmla="*/ 549723 w 1433520"/>
                <a:gd name="connsiteY5255" fmla="*/ 26781 h 1410007"/>
                <a:gd name="connsiteX5256" fmla="*/ 553235 w 1433520"/>
                <a:gd name="connsiteY5256" fmla="*/ 26781 h 1410007"/>
                <a:gd name="connsiteX5257" fmla="*/ 553235 w 1433520"/>
                <a:gd name="connsiteY5257" fmla="*/ 21425 h 1410007"/>
                <a:gd name="connsiteX5258" fmla="*/ 558330 w 1433520"/>
                <a:gd name="connsiteY5258" fmla="*/ 21425 h 1410007"/>
                <a:gd name="connsiteX5259" fmla="*/ 559095 w 1433520"/>
                <a:gd name="connsiteY5259" fmla="*/ 20660 h 1410007"/>
                <a:gd name="connsiteX5260" fmla="*/ 559860 w 1433520"/>
                <a:gd name="connsiteY5260" fmla="*/ 21425 h 1410007"/>
                <a:gd name="connsiteX5261" fmla="*/ 563962 w 1433520"/>
                <a:gd name="connsiteY5261" fmla="*/ 21425 h 1410007"/>
                <a:gd name="connsiteX5262" fmla="*/ 569326 w 1433520"/>
                <a:gd name="connsiteY5262" fmla="*/ 16068 h 1410007"/>
                <a:gd name="connsiteX5263" fmla="*/ 571434 w 1433520"/>
                <a:gd name="connsiteY5263" fmla="*/ 16068 h 1410007"/>
                <a:gd name="connsiteX5264" fmla="*/ 572008 w 1433520"/>
                <a:gd name="connsiteY5264" fmla="*/ 15495 h 1410007"/>
                <a:gd name="connsiteX5265" fmla="*/ 572581 w 1433520"/>
                <a:gd name="connsiteY5265" fmla="*/ 16068 h 1410007"/>
                <a:gd name="connsiteX5266" fmla="*/ 574689 w 1433520"/>
                <a:gd name="connsiteY5266" fmla="*/ 16068 h 1410007"/>
                <a:gd name="connsiteX5267" fmla="*/ 574689 w 1433520"/>
                <a:gd name="connsiteY5267" fmla="*/ 10712 h 1410007"/>
                <a:gd name="connsiteX5268" fmla="*/ 580053 w 1433520"/>
                <a:gd name="connsiteY5268" fmla="*/ 10712 h 1410007"/>
                <a:gd name="connsiteX5269" fmla="*/ 585416 w 1433520"/>
                <a:gd name="connsiteY5269" fmla="*/ 10712 h 1410007"/>
                <a:gd name="connsiteX5270" fmla="*/ 587120 w 1433520"/>
                <a:gd name="connsiteY5270" fmla="*/ 10712 h 1410007"/>
                <a:gd name="connsiteX5271" fmla="*/ 587502 w 1433520"/>
                <a:gd name="connsiteY5271" fmla="*/ 10330 h 1410007"/>
                <a:gd name="connsiteX5272" fmla="*/ 587884 w 1433520"/>
                <a:gd name="connsiteY5272" fmla="*/ 10712 h 1410007"/>
                <a:gd name="connsiteX5273" fmla="*/ 590780 w 1433520"/>
                <a:gd name="connsiteY5273" fmla="*/ 10712 h 1410007"/>
                <a:gd name="connsiteX5274" fmla="*/ 590780 w 1433520"/>
                <a:gd name="connsiteY5274" fmla="*/ 5356 h 1410007"/>
                <a:gd name="connsiteX5275" fmla="*/ 592476 w 1433520"/>
                <a:gd name="connsiteY5275" fmla="*/ 5356 h 1410007"/>
                <a:gd name="connsiteX5276" fmla="*/ 592667 w 1433520"/>
                <a:gd name="connsiteY5276" fmla="*/ 5165 h 1410007"/>
                <a:gd name="connsiteX5277" fmla="*/ 592858 w 1433520"/>
                <a:gd name="connsiteY5277" fmla="*/ 5356 h 1410007"/>
                <a:gd name="connsiteX5278" fmla="*/ 601507 w 1433520"/>
                <a:gd name="connsiteY5278" fmla="*/ 5356 h 1410007"/>
                <a:gd name="connsiteX5279" fmla="*/ 606870 w 1433520"/>
                <a:gd name="connsiteY5279" fmla="*/ 5356 h 1410007"/>
                <a:gd name="connsiteX5280" fmla="*/ 612234 w 1433520"/>
                <a:gd name="connsiteY5280" fmla="*/ 5356 h 1410007"/>
                <a:gd name="connsiteX5281" fmla="*/ 617225 w 1433520"/>
                <a:gd name="connsiteY5281" fmla="*/ 5356 h 1410007"/>
                <a:gd name="connsiteX5282" fmla="*/ 617846 w 1433520"/>
                <a:gd name="connsiteY5282" fmla="*/ 3494 h 1410007"/>
                <a:gd name="connsiteX5283" fmla="*/ 622191 w 1433520"/>
                <a:gd name="connsiteY5283" fmla="*/ 5356 h 1410007"/>
                <a:gd name="connsiteX5284" fmla="*/ 622888 w 1433520"/>
                <a:gd name="connsiteY5284" fmla="*/ 5356 h 1410007"/>
                <a:gd name="connsiteX5285" fmla="*/ 626884 w 1433520"/>
                <a:gd name="connsiteY5285" fmla="*/ 4785 h 1410007"/>
                <a:gd name="connsiteX5286" fmla="*/ 627530 w 1433520"/>
                <a:gd name="connsiteY5286" fmla="*/ 266 h 1410007"/>
                <a:gd name="connsiteX5287" fmla="*/ 627530 w 1433520"/>
                <a:gd name="connsiteY5287" fmla="*/ 4785 h 1410007"/>
                <a:gd name="connsiteX5288" fmla="*/ 627530 w 1433520"/>
                <a:gd name="connsiteY5288" fmla="*/ 5356 h 1410007"/>
                <a:gd name="connsiteX5289" fmla="*/ 628324 w 1433520"/>
                <a:gd name="connsiteY5289" fmla="*/ 5356 h 1410007"/>
                <a:gd name="connsiteX5290" fmla="*/ 628324 w 1433520"/>
                <a:gd name="connsiteY5290" fmla="*/ 0 h 141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</a:cxnLst>
              <a:rect l="l" t="t" r="r" b="b"/>
              <a:pathLst>
                <a:path w="1433520" h="1410007">
                  <a:moveTo>
                    <a:pt x="705001" y="1355775"/>
                  </a:moveTo>
                  <a:lnTo>
                    <a:pt x="720496" y="1355775"/>
                  </a:lnTo>
                  <a:lnTo>
                    <a:pt x="720496" y="1394512"/>
                  </a:lnTo>
                  <a:lnTo>
                    <a:pt x="746320" y="1394512"/>
                  </a:lnTo>
                  <a:lnTo>
                    <a:pt x="746320" y="1410007"/>
                  </a:lnTo>
                  <a:lnTo>
                    <a:pt x="710166" y="1410007"/>
                  </a:lnTo>
                  <a:close/>
                  <a:moveTo>
                    <a:pt x="790222" y="1350610"/>
                  </a:moveTo>
                  <a:lnTo>
                    <a:pt x="795387" y="1360940"/>
                  </a:lnTo>
                  <a:lnTo>
                    <a:pt x="766980" y="1360940"/>
                  </a:lnTo>
                  <a:lnTo>
                    <a:pt x="766980" y="1371270"/>
                  </a:lnTo>
                  <a:lnTo>
                    <a:pt x="790222" y="1371270"/>
                  </a:lnTo>
                  <a:lnTo>
                    <a:pt x="790222" y="1381600"/>
                  </a:lnTo>
                  <a:lnTo>
                    <a:pt x="766980" y="1381600"/>
                  </a:lnTo>
                  <a:lnTo>
                    <a:pt x="766980" y="1394512"/>
                  </a:lnTo>
                  <a:lnTo>
                    <a:pt x="795387" y="1394512"/>
                  </a:lnTo>
                  <a:lnTo>
                    <a:pt x="795387" y="1404842"/>
                  </a:lnTo>
                  <a:lnTo>
                    <a:pt x="756650" y="1404842"/>
                  </a:lnTo>
                  <a:lnTo>
                    <a:pt x="751485" y="1355775"/>
                  </a:lnTo>
                  <a:close/>
                  <a:moveTo>
                    <a:pt x="655936" y="1350610"/>
                  </a:moveTo>
                  <a:lnTo>
                    <a:pt x="697255" y="1355775"/>
                  </a:lnTo>
                  <a:lnTo>
                    <a:pt x="697255" y="1366105"/>
                  </a:lnTo>
                  <a:lnTo>
                    <a:pt x="671431" y="1360940"/>
                  </a:lnTo>
                  <a:lnTo>
                    <a:pt x="671431" y="1371270"/>
                  </a:lnTo>
                  <a:lnTo>
                    <a:pt x="697255" y="1371270"/>
                  </a:lnTo>
                  <a:lnTo>
                    <a:pt x="692090" y="1381600"/>
                  </a:lnTo>
                  <a:lnTo>
                    <a:pt x="671431" y="1381600"/>
                  </a:lnTo>
                  <a:lnTo>
                    <a:pt x="671431" y="1394512"/>
                  </a:lnTo>
                  <a:lnTo>
                    <a:pt x="697255" y="1394512"/>
                  </a:lnTo>
                  <a:lnTo>
                    <a:pt x="697255" y="1410007"/>
                  </a:lnTo>
                  <a:lnTo>
                    <a:pt x="655936" y="1404842"/>
                  </a:lnTo>
                  <a:close/>
                  <a:moveTo>
                    <a:pt x="822359" y="1345445"/>
                  </a:moveTo>
                  <a:cubicBezTo>
                    <a:pt x="827811" y="1345445"/>
                    <a:pt x="833263" y="1345445"/>
                    <a:pt x="838715" y="1345445"/>
                  </a:cubicBezTo>
                  <a:cubicBezTo>
                    <a:pt x="838715" y="1350868"/>
                    <a:pt x="844167" y="1350868"/>
                    <a:pt x="849619" y="1356292"/>
                  </a:cubicBezTo>
                  <a:cubicBezTo>
                    <a:pt x="833263" y="1361715"/>
                    <a:pt x="833263" y="1361715"/>
                    <a:pt x="833263" y="1361715"/>
                  </a:cubicBezTo>
                  <a:cubicBezTo>
                    <a:pt x="833263" y="1356292"/>
                    <a:pt x="827811" y="1356292"/>
                    <a:pt x="827811" y="1356292"/>
                  </a:cubicBezTo>
                  <a:cubicBezTo>
                    <a:pt x="827811" y="1356292"/>
                    <a:pt x="827811" y="1356292"/>
                    <a:pt x="822359" y="1356292"/>
                  </a:cubicBezTo>
                  <a:cubicBezTo>
                    <a:pt x="822359" y="1356292"/>
                    <a:pt x="816908" y="1361715"/>
                    <a:pt x="816908" y="1361715"/>
                  </a:cubicBezTo>
                  <a:cubicBezTo>
                    <a:pt x="816908" y="1367138"/>
                    <a:pt x="816908" y="1367138"/>
                    <a:pt x="816908" y="1372561"/>
                  </a:cubicBezTo>
                  <a:cubicBezTo>
                    <a:pt x="816908" y="1377984"/>
                    <a:pt x="816908" y="1383408"/>
                    <a:pt x="822359" y="1383408"/>
                  </a:cubicBezTo>
                  <a:cubicBezTo>
                    <a:pt x="822359" y="1388831"/>
                    <a:pt x="827811" y="1388831"/>
                    <a:pt x="827811" y="1388831"/>
                  </a:cubicBezTo>
                  <a:cubicBezTo>
                    <a:pt x="833263" y="1388831"/>
                    <a:pt x="833263" y="1383408"/>
                    <a:pt x="833263" y="1383408"/>
                  </a:cubicBezTo>
                  <a:cubicBezTo>
                    <a:pt x="838715" y="1383408"/>
                    <a:pt x="838715" y="1377984"/>
                    <a:pt x="838715" y="1377984"/>
                  </a:cubicBezTo>
                  <a:cubicBezTo>
                    <a:pt x="849619" y="1377984"/>
                    <a:pt x="849619" y="1377984"/>
                    <a:pt x="849619" y="1377984"/>
                  </a:cubicBezTo>
                  <a:cubicBezTo>
                    <a:pt x="849619" y="1383408"/>
                    <a:pt x="849619" y="1383408"/>
                    <a:pt x="849619" y="1388831"/>
                  </a:cubicBezTo>
                  <a:cubicBezTo>
                    <a:pt x="849619" y="1394254"/>
                    <a:pt x="844167" y="1394254"/>
                    <a:pt x="844167" y="1394254"/>
                  </a:cubicBezTo>
                  <a:cubicBezTo>
                    <a:pt x="838715" y="1399677"/>
                    <a:pt x="838715" y="1399677"/>
                    <a:pt x="833263" y="1399677"/>
                  </a:cubicBezTo>
                  <a:cubicBezTo>
                    <a:pt x="827811" y="1399677"/>
                    <a:pt x="822359" y="1399677"/>
                    <a:pt x="816908" y="1399677"/>
                  </a:cubicBezTo>
                  <a:cubicBezTo>
                    <a:pt x="816908" y="1399677"/>
                    <a:pt x="811456" y="1394254"/>
                    <a:pt x="806004" y="1394254"/>
                  </a:cubicBezTo>
                  <a:cubicBezTo>
                    <a:pt x="806004" y="1388831"/>
                    <a:pt x="800552" y="1383408"/>
                    <a:pt x="800552" y="1377984"/>
                  </a:cubicBezTo>
                  <a:cubicBezTo>
                    <a:pt x="800552" y="1367138"/>
                    <a:pt x="800552" y="1361715"/>
                    <a:pt x="806004" y="1356292"/>
                  </a:cubicBezTo>
                  <a:cubicBezTo>
                    <a:pt x="806004" y="1350868"/>
                    <a:pt x="811456" y="1345445"/>
                    <a:pt x="822359" y="1345445"/>
                  </a:cubicBezTo>
                  <a:close/>
                  <a:moveTo>
                    <a:pt x="548507" y="1343566"/>
                  </a:moveTo>
                  <a:cubicBezTo>
                    <a:pt x="548507" y="1348966"/>
                    <a:pt x="548507" y="1348966"/>
                    <a:pt x="543084" y="1354366"/>
                  </a:cubicBezTo>
                  <a:cubicBezTo>
                    <a:pt x="543084" y="1359765"/>
                    <a:pt x="543084" y="1365165"/>
                    <a:pt x="543084" y="1370565"/>
                  </a:cubicBezTo>
                  <a:cubicBezTo>
                    <a:pt x="548507" y="1370565"/>
                    <a:pt x="548507" y="1370565"/>
                    <a:pt x="548507" y="1375965"/>
                  </a:cubicBezTo>
                  <a:cubicBezTo>
                    <a:pt x="553930" y="1375965"/>
                    <a:pt x="559353" y="1375965"/>
                    <a:pt x="559353" y="1370565"/>
                  </a:cubicBezTo>
                  <a:cubicBezTo>
                    <a:pt x="559353" y="1370565"/>
                    <a:pt x="564776" y="1365165"/>
                    <a:pt x="564776" y="1359765"/>
                  </a:cubicBezTo>
                  <a:cubicBezTo>
                    <a:pt x="564776" y="1354366"/>
                    <a:pt x="564776" y="1354366"/>
                    <a:pt x="564776" y="1348966"/>
                  </a:cubicBezTo>
                  <a:cubicBezTo>
                    <a:pt x="564776" y="1348966"/>
                    <a:pt x="559353" y="1343566"/>
                    <a:pt x="559353" y="1343566"/>
                  </a:cubicBezTo>
                  <a:cubicBezTo>
                    <a:pt x="553930" y="1343566"/>
                    <a:pt x="553930" y="1343566"/>
                    <a:pt x="548507" y="1343566"/>
                  </a:cubicBezTo>
                  <a:close/>
                  <a:moveTo>
                    <a:pt x="591374" y="1340280"/>
                  </a:moveTo>
                  <a:lnTo>
                    <a:pt x="627528" y="1350610"/>
                  </a:lnTo>
                  <a:lnTo>
                    <a:pt x="627528" y="1360940"/>
                  </a:lnTo>
                  <a:lnTo>
                    <a:pt x="606868" y="1355775"/>
                  </a:lnTo>
                  <a:lnTo>
                    <a:pt x="601704" y="1366105"/>
                  </a:lnTo>
                  <a:lnTo>
                    <a:pt x="622363" y="1366105"/>
                  </a:lnTo>
                  <a:lnTo>
                    <a:pt x="622363" y="1376435"/>
                  </a:lnTo>
                  <a:lnTo>
                    <a:pt x="601704" y="1376435"/>
                  </a:lnTo>
                  <a:lnTo>
                    <a:pt x="596539" y="1399677"/>
                  </a:lnTo>
                  <a:lnTo>
                    <a:pt x="586209" y="1394512"/>
                  </a:lnTo>
                  <a:close/>
                  <a:moveTo>
                    <a:pt x="551218" y="1330742"/>
                  </a:moveTo>
                  <a:cubicBezTo>
                    <a:pt x="553930" y="1330067"/>
                    <a:pt x="556642" y="1330067"/>
                    <a:pt x="559353" y="1332767"/>
                  </a:cubicBezTo>
                  <a:cubicBezTo>
                    <a:pt x="570200" y="1332767"/>
                    <a:pt x="575623" y="1338167"/>
                    <a:pt x="581046" y="1343566"/>
                  </a:cubicBezTo>
                  <a:cubicBezTo>
                    <a:pt x="581046" y="1348966"/>
                    <a:pt x="581046" y="1354366"/>
                    <a:pt x="581046" y="1365165"/>
                  </a:cubicBezTo>
                  <a:cubicBezTo>
                    <a:pt x="581046" y="1370565"/>
                    <a:pt x="575623" y="1375965"/>
                    <a:pt x="575623" y="1381364"/>
                  </a:cubicBezTo>
                  <a:cubicBezTo>
                    <a:pt x="570200" y="1381364"/>
                    <a:pt x="564776" y="1386764"/>
                    <a:pt x="564776" y="1386764"/>
                  </a:cubicBezTo>
                  <a:cubicBezTo>
                    <a:pt x="559353" y="1386764"/>
                    <a:pt x="553930" y="1386764"/>
                    <a:pt x="548507" y="1386764"/>
                  </a:cubicBezTo>
                  <a:cubicBezTo>
                    <a:pt x="543084" y="1386764"/>
                    <a:pt x="537660" y="1381364"/>
                    <a:pt x="537660" y="1381364"/>
                  </a:cubicBezTo>
                  <a:cubicBezTo>
                    <a:pt x="532237" y="1375965"/>
                    <a:pt x="532237" y="1370565"/>
                    <a:pt x="526814" y="1370565"/>
                  </a:cubicBezTo>
                  <a:cubicBezTo>
                    <a:pt x="526814" y="1365165"/>
                    <a:pt x="526814" y="1359765"/>
                    <a:pt x="532237" y="1354366"/>
                  </a:cubicBezTo>
                  <a:cubicBezTo>
                    <a:pt x="532237" y="1343566"/>
                    <a:pt x="537660" y="1338167"/>
                    <a:pt x="543084" y="1332767"/>
                  </a:cubicBezTo>
                  <a:cubicBezTo>
                    <a:pt x="545795" y="1332767"/>
                    <a:pt x="548507" y="1331417"/>
                    <a:pt x="551218" y="1330742"/>
                  </a:cubicBezTo>
                  <a:close/>
                  <a:moveTo>
                    <a:pt x="928382" y="1327838"/>
                  </a:moveTo>
                  <a:cubicBezTo>
                    <a:pt x="923002" y="1327838"/>
                    <a:pt x="923002" y="1327838"/>
                    <a:pt x="917622" y="1333237"/>
                  </a:cubicBezTo>
                  <a:cubicBezTo>
                    <a:pt x="912241" y="1333237"/>
                    <a:pt x="912241" y="1333237"/>
                    <a:pt x="912241" y="1333237"/>
                  </a:cubicBezTo>
                  <a:cubicBezTo>
                    <a:pt x="917622" y="1344037"/>
                    <a:pt x="917622" y="1344037"/>
                    <a:pt x="917622" y="1344037"/>
                  </a:cubicBezTo>
                  <a:cubicBezTo>
                    <a:pt x="923002" y="1338637"/>
                    <a:pt x="923002" y="1338637"/>
                    <a:pt x="923002" y="1338637"/>
                  </a:cubicBezTo>
                  <a:cubicBezTo>
                    <a:pt x="923002" y="1338637"/>
                    <a:pt x="923002" y="1338637"/>
                    <a:pt x="928382" y="1338637"/>
                  </a:cubicBezTo>
                  <a:cubicBezTo>
                    <a:pt x="928382" y="1333237"/>
                    <a:pt x="928382" y="1333237"/>
                    <a:pt x="928382" y="1333237"/>
                  </a:cubicBezTo>
                  <a:cubicBezTo>
                    <a:pt x="928382" y="1333237"/>
                    <a:pt x="928382" y="1333237"/>
                    <a:pt x="928382" y="1327838"/>
                  </a:cubicBezTo>
                  <a:close/>
                  <a:moveTo>
                    <a:pt x="890936" y="1327367"/>
                  </a:moveTo>
                  <a:lnTo>
                    <a:pt x="896101" y="1345444"/>
                  </a:lnTo>
                  <a:lnTo>
                    <a:pt x="880606" y="1345444"/>
                  </a:lnTo>
                  <a:lnTo>
                    <a:pt x="890936" y="1386764"/>
                  </a:lnTo>
                  <a:lnTo>
                    <a:pt x="875441" y="1386764"/>
                  </a:lnTo>
                  <a:lnTo>
                    <a:pt x="865112" y="1350609"/>
                  </a:lnTo>
                  <a:lnTo>
                    <a:pt x="849617" y="1355774"/>
                  </a:lnTo>
                  <a:lnTo>
                    <a:pt x="849617" y="1340280"/>
                  </a:lnTo>
                  <a:close/>
                  <a:moveTo>
                    <a:pt x="917622" y="1317038"/>
                  </a:moveTo>
                  <a:cubicBezTo>
                    <a:pt x="923002" y="1317038"/>
                    <a:pt x="928382" y="1317038"/>
                    <a:pt x="928382" y="1317038"/>
                  </a:cubicBezTo>
                  <a:cubicBezTo>
                    <a:pt x="933762" y="1317038"/>
                    <a:pt x="933762" y="1317038"/>
                    <a:pt x="939142" y="1317038"/>
                  </a:cubicBezTo>
                  <a:cubicBezTo>
                    <a:pt x="939142" y="1322438"/>
                    <a:pt x="944522" y="1322438"/>
                    <a:pt x="944522" y="1327838"/>
                  </a:cubicBezTo>
                  <a:cubicBezTo>
                    <a:pt x="944522" y="1327838"/>
                    <a:pt x="944522" y="1333237"/>
                    <a:pt x="944522" y="1333237"/>
                  </a:cubicBezTo>
                  <a:cubicBezTo>
                    <a:pt x="944522" y="1338637"/>
                    <a:pt x="944522" y="1338637"/>
                    <a:pt x="939142" y="1344037"/>
                  </a:cubicBezTo>
                  <a:cubicBezTo>
                    <a:pt x="939142" y="1344037"/>
                    <a:pt x="944522" y="1349436"/>
                    <a:pt x="944522" y="1349436"/>
                  </a:cubicBezTo>
                  <a:cubicBezTo>
                    <a:pt x="960663" y="1360236"/>
                    <a:pt x="960663" y="1360236"/>
                    <a:pt x="960663" y="1360236"/>
                  </a:cubicBezTo>
                  <a:cubicBezTo>
                    <a:pt x="944522" y="1371035"/>
                    <a:pt x="944522" y="1371035"/>
                    <a:pt x="944522" y="1371035"/>
                  </a:cubicBezTo>
                  <a:cubicBezTo>
                    <a:pt x="928382" y="1354836"/>
                    <a:pt x="928382" y="1354836"/>
                    <a:pt x="928382" y="1354836"/>
                  </a:cubicBezTo>
                  <a:cubicBezTo>
                    <a:pt x="923002" y="1349436"/>
                    <a:pt x="923002" y="1349436"/>
                    <a:pt x="923002" y="1354836"/>
                  </a:cubicBezTo>
                  <a:cubicBezTo>
                    <a:pt x="928382" y="1371035"/>
                    <a:pt x="928382" y="1371035"/>
                    <a:pt x="928382" y="1371035"/>
                  </a:cubicBezTo>
                  <a:lnTo>
                    <a:pt x="912241" y="1376435"/>
                  </a:lnTo>
                  <a:cubicBezTo>
                    <a:pt x="896101" y="1327838"/>
                    <a:pt x="896101" y="1327838"/>
                    <a:pt x="896101" y="1327838"/>
                  </a:cubicBezTo>
                  <a:cubicBezTo>
                    <a:pt x="917622" y="1317038"/>
                    <a:pt x="917622" y="1317038"/>
                    <a:pt x="917622" y="1317038"/>
                  </a:cubicBezTo>
                  <a:close/>
                  <a:moveTo>
                    <a:pt x="972025" y="1312577"/>
                  </a:moveTo>
                  <a:cubicBezTo>
                    <a:pt x="966601" y="1312577"/>
                    <a:pt x="966601" y="1317977"/>
                    <a:pt x="966601" y="1317977"/>
                  </a:cubicBezTo>
                  <a:cubicBezTo>
                    <a:pt x="966601" y="1323377"/>
                    <a:pt x="966601" y="1323377"/>
                    <a:pt x="966601" y="1328776"/>
                  </a:cubicBezTo>
                  <a:cubicBezTo>
                    <a:pt x="972025" y="1334176"/>
                    <a:pt x="972025" y="1339576"/>
                    <a:pt x="977448" y="1339576"/>
                  </a:cubicBezTo>
                  <a:cubicBezTo>
                    <a:pt x="977448" y="1339576"/>
                    <a:pt x="982871" y="1339576"/>
                    <a:pt x="982871" y="1339576"/>
                  </a:cubicBezTo>
                  <a:cubicBezTo>
                    <a:pt x="988294" y="1339576"/>
                    <a:pt x="988294" y="1339576"/>
                    <a:pt x="988294" y="1334176"/>
                  </a:cubicBezTo>
                  <a:cubicBezTo>
                    <a:pt x="988294" y="1334176"/>
                    <a:pt x="988294" y="1328776"/>
                    <a:pt x="988294" y="1323377"/>
                  </a:cubicBezTo>
                  <a:cubicBezTo>
                    <a:pt x="982871" y="1317977"/>
                    <a:pt x="982871" y="1312577"/>
                    <a:pt x="982871" y="1312577"/>
                  </a:cubicBezTo>
                  <a:cubicBezTo>
                    <a:pt x="977448" y="1312577"/>
                    <a:pt x="977448" y="1312577"/>
                    <a:pt x="972025" y="1312577"/>
                  </a:cubicBezTo>
                  <a:close/>
                  <a:moveTo>
                    <a:pt x="977448" y="1297728"/>
                  </a:moveTo>
                  <a:cubicBezTo>
                    <a:pt x="981515" y="1297728"/>
                    <a:pt x="985583" y="1299078"/>
                    <a:pt x="988294" y="1301778"/>
                  </a:cubicBezTo>
                  <a:cubicBezTo>
                    <a:pt x="993717" y="1301778"/>
                    <a:pt x="999141" y="1307178"/>
                    <a:pt x="999141" y="1317977"/>
                  </a:cubicBezTo>
                  <a:cubicBezTo>
                    <a:pt x="1004564" y="1323377"/>
                    <a:pt x="1004564" y="1328776"/>
                    <a:pt x="1004564" y="1334176"/>
                  </a:cubicBezTo>
                  <a:cubicBezTo>
                    <a:pt x="1004564" y="1334176"/>
                    <a:pt x="1004564" y="1339576"/>
                    <a:pt x="999141" y="1344976"/>
                  </a:cubicBezTo>
                  <a:cubicBezTo>
                    <a:pt x="999141" y="1344976"/>
                    <a:pt x="993717" y="1350375"/>
                    <a:pt x="988294" y="1350375"/>
                  </a:cubicBezTo>
                  <a:cubicBezTo>
                    <a:pt x="982871" y="1355775"/>
                    <a:pt x="977448" y="1355775"/>
                    <a:pt x="977448" y="1355775"/>
                  </a:cubicBezTo>
                  <a:cubicBezTo>
                    <a:pt x="972025" y="1355775"/>
                    <a:pt x="966601" y="1355775"/>
                    <a:pt x="961178" y="1350375"/>
                  </a:cubicBezTo>
                  <a:cubicBezTo>
                    <a:pt x="961178" y="1344976"/>
                    <a:pt x="955755" y="1344976"/>
                    <a:pt x="955755" y="1339576"/>
                  </a:cubicBezTo>
                  <a:cubicBezTo>
                    <a:pt x="950332" y="1328776"/>
                    <a:pt x="950332" y="1323377"/>
                    <a:pt x="950332" y="1317977"/>
                  </a:cubicBezTo>
                  <a:cubicBezTo>
                    <a:pt x="955755" y="1307178"/>
                    <a:pt x="961178" y="1307178"/>
                    <a:pt x="966601" y="1301778"/>
                  </a:cubicBezTo>
                  <a:cubicBezTo>
                    <a:pt x="969313" y="1299078"/>
                    <a:pt x="973380" y="1297728"/>
                    <a:pt x="977448" y="1297728"/>
                  </a:cubicBezTo>
                  <a:close/>
                  <a:moveTo>
                    <a:pt x="423517" y="1280884"/>
                  </a:moveTo>
                  <a:lnTo>
                    <a:pt x="462253" y="1301543"/>
                  </a:lnTo>
                  <a:lnTo>
                    <a:pt x="477748" y="1306708"/>
                  </a:lnTo>
                  <a:lnTo>
                    <a:pt x="482913" y="1327368"/>
                  </a:lnTo>
                  <a:lnTo>
                    <a:pt x="500990" y="1311873"/>
                  </a:lnTo>
                  <a:lnTo>
                    <a:pt x="516485" y="1317038"/>
                  </a:lnTo>
                  <a:lnTo>
                    <a:pt x="482913" y="1345445"/>
                  </a:lnTo>
                  <a:lnTo>
                    <a:pt x="477748" y="1360940"/>
                  </a:lnTo>
                  <a:lnTo>
                    <a:pt x="462253" y="1355775"/>
                  </a:lnTo>
                  <a:lnTo>
                    <a:pt x="472583" y="1340280"/>
                  </a:lnTo>
                  <a:lnTo>
                    <a:pt x="462253" y="1301545"/>
                  </a:lnTo>
                  <a:lnTo>
                    <a:pt x="457089" y="1311873"/>
                  </a:lnTo>
                  <a:lnTo>
                    <a:pt x="446759" y="1306709"/>
                  </a:lnTo>
                  <a:lnTo>
                    <a:pt x="423517" y="1345445"/>
                  </a:lnTo>
                  <a:lnTo>
                    <a:pt x="413187" y="1335115"/>
                  </a:lnTo>
                  <a:lnTo>
                    <a:pt x="431264" y="1301544"/>
                  </a:lnTo>
                  <a:lnTo>
                    <a:pt x="413187" y="1291214"/>
                  </a:lnTo>
                  <a:close/>
                  <a:moveTo>
                    <a:pt x="402857" y="1267973"/>
                  </a:moveTo>
                  <a:lnTo>
                    <a:pt x="418352" y="1275721"/>
                  </a:lnTo>
                  <a:lnTo>
                    <a:pt x="392528" y="1322205"/>
                  </a:lnTo>
                  <a:lnTo>
                    <a:pt x="377033" y="1317040"/>
                  </a:lnTo>
                  <a:close/>
                  <a:moveTo>
                    <a:pt x="1035553" y="1262808"/>
                  </a:moveTo>
                  <a:lnTo>
                    <a:pt x="1063960" y="1311874"/>
                  </a:lnTo>
                  <a:lnTo>
                    <a:pt x="1053630" y="1322204"/>
                  </a:lnTo>
                  <a:lnTo>
                    <a:pt x="1020058" y="1301545"/>
                  </a:lnTo>
                  <a:lnTo>
                    <a:pt x="1035553" y="1327369"/>
                  </a:lnTo>
                  <a:lnTo>
                    <a:pt x="1020058" y="1335116"/>
                  </a:lnTo>
                  <a:lnTo>
                    <a:pt x="999398" y="1291215"/>
                  </a:lnTo>
                  <a:lnTo>
                    <a:pt x="1009728" y="1280885"/>
                  </a:lnTo>
                  <a:lnTo>
                    <a:pt x="1040718" y="1301545"/>
                  </a:lnTo>
                  <a:lnTo>
                    <a:pt x="1025223" y="1275720"/>
                  </a:lnTo>
                  <a:close/>
                  <a:moveTo>
                    <a:pt x="1058793" y="1252478"/>
                  </a:moveTo>
                  <a:lnTo>
                    <a:pt x="1084618" y="1296380"/>
                  </a:lnTo>
                  <a:lnTo>
                    <a:pt x="1074288" y="1306710"/>
                  </a:lnTo>
                  <a:lnTo>
                    <a:pt x="1045881" y="1262808"/>
                  </a:lnTo>
                  <a:close/>
                  <a:moveTo>
                    <a:pt x="359989" y="1247313"/>
                  </a:moveTo>
                  <a:cubicBezTo>
                    <a:pt x="359989" y="1247313"/>
                    <a:pt x="365412" y="1247313"/>
                    <a:pt x="365412" y="1247313"/>
                  </a:cubicBezTo>
                  <a:cubicBezTo>
                    <a:pt x="370835" y="1247313"/>
                    <a:pt x="376258" y="1252713"/>
                    <a:pt x="381682" y="1252713"/>
                  </a:cubicBezTo>
                  <a:cubicBezTo>
                    <a:pt x="387105" y="1258113"/>
                    <a:pt x="387105" y="1258113"/>
                    <a:pt x="387105" y="1263512"/>
                  </a:cubicBezTo>
                  <a:cubicBezTo>
                    <a:pt x="392528" y="1268912"/>
                    <a:pt x="392528" y="1274312"/>
                    <a:pt x="387105" y="1279711"/>
                  </a:cubicBezTo>
                  <a:cubicBezTo>
                    <a:pt x="376258" y="1268912"/>
                    <a:pt x="376258" y="1268912"/>
                    <a:pt x="376258" y="1268912"/>
                  </a:cubicBezTo>
                  <a:cubicBezTo>
                    <a:pt x="376258" y="1268912"/>
                    <a:pt x="376258" y="1268912"/>
                    <a:pt x="376258" y="1263512"/>
                  </a:cubicBezTo>
                  <a:cubicBezTo>
                    <a:pt x="376258" y="1263512"/>
                    <a:pt x="376258" y="1263512"/>
                    <a:pt x="370835" y="1263512"/>
                  </a:cubicBezTo>
                  <a:cubicBezTo>
                    <a:pt x="370835" y="1258113"/>
                    <a:pt x="370835" y="1258113"/>
                    <a:pt x="370835" y="1258113"/>
                  </a:cubicBezTo>
                  <a:cubicBezTo>
                    <a:pt x="365412" y="1258113"/>
                    <a:pt x="365412" y="1258113"/>
                    <a:pt x="365412" y="1263512"/>
                  </a:cubicBezTo>
                  <a:cubicBezTo>
                    <a:pt x="365412" y="1263512"/>
                    <a:pt x="365412" y="1268912"/>
                    <a:pt x="370835" y="1268912"/>
                  </a:cubicBezTo>
                  <a:cubicBezTo>
                    <a:pt x="370835" y="1274312"/>
                    <a:pt x="376258" y="1279711"/>
                    <a:pt x="376258" y="1279711"/>
                  </a:cubicBezTo>
                  <a:cubicBezTo>
                    <a:pt x="381682" y="1285111"/>
                    <a:pt x="381682" y="1285111"/>
                    <a:pt x="381682" y="1290511"/>
                  </a:cubicBezTo>
                  <a:cubicBezTo>
                    <a:pt x="381682" y="1290511"/>
                    <a:pt x="381682" y="1295911"/>
                    <a:pt x="376258" y="1295911"/>
                  </a:cubicBezTo>
                  <a:cubicBezTo>
                    <a:pt x="376258" y="1301310"/>
                    <a:pt x="370835" y="1301310"/>
                    <a:pt x="370835" y="1301310"/>
                  </a:cubicBezTo>
                  <a:cubicBezTo>
                    <a:pt x="365412" y="1306710"/>
                    <a:pt x="365412" y="1306710"/>
                    <a:pt x="359989" y="1306710"/>
                  </a:cubicBezTo>
                  <a:cubicBezTo>
                    <a:pt x="354566" y="1306710"/>
                    <a:pt x="354566" y="1301310"/>
                    <a:pt x="349142" y="1301310"/>
                  </a:cubicBezTo>
                  <a:cubicBezTo>
                    <a:pt x="343719" y="1295911"/>
                    <a:pt x="338296" y="1290511"/>
                    <a:pt x="338296" y="1285111"/>
                  </a:cubicBezTo>
                  <a:cubicBezTo>
                    <a:pt x="338296" y="1279711"/>
                    <a:pt x="338296" y="1274312"/>
                    <a:pt x="338296" y="1274312"/>
                  </a:cubicBezTo>
                  <a:cubicBezTo>
                    <a:pt x="354566" y="1279711"/>
                    <a:pt x="354566" y="1279711"/>
                    <a:pt x="354566" y="1279711"/>
                  </a:cubicBezTo>
                  <a:cubicBezTo>
                    <a:pt x="349142" y="1279711"/>
                    <a:pt x="349142" y="1285111"/>
                    <a:pt x="349142" y="1285111"/>
                  </a:cubicBezTo>
                  <a:cubicBezTo>
                    <a:pt x="349142" y="1285111"/>
                    <a:pt x="354566" y="1290511"/>
                    <a:pt x="354566" y="1290511"/>
                  </a:cubicBezTo>
                  <a:cubicBezTo>
                    <a:pt x="354566" y="1290511"/>
                    <a:pt x="359989" y="1290511"/>
                    <a:pt x="359989" y="1290511"/>
                  </a:cubicBezTo>
                  <a:cubicBezTo>
                    <a:pt x="359989" y="1290511"/>
                    <a:pt x="365412" y="1290511"/>
                    <a:pt x="365412" y="1290511"/>
                  </a:cubicBezTo>
                  <a:cubicBezTo>
                    <a:pt x="365412" y="1290511"/>
                    <a:pt x="365412" y="1290511"/>
                    <a:pt x="365412" y="1285111"/>
                  </a:cubicBezTo>
                  <a:cubicBezTo>
                    <a:pt x="365412" y="1285111"/>
                    <a:pt x="359989" y="1285111"/>
                    <a:pt x="359989" y="1279711"/>
                  </a:cubicBezTo>
                  <a:cubicBezTo>
                    <a:pt x="354566" y="1274312"/>
                    <a:pt x="349142" y="1268912"/>
                    <a:pt x="349142" y="1268912"/>
                  </a:cubicBezTo>
                  <a:cubicBezTo>
                    <a:pt x="349142" y="1263512"/>
                    <a:pt x="349142" y="1258113"/>
                    <a:pt x="354566" y="1252713"/>
                  </a:cubicBezTo>
                  <a:cubicBezTo>
                    <a:pt x="354566" y="1252713"/>
                    <a:pt x="354566" y="1252713"/>
                    <a:pt x="359989" y="1247313"/>
                  </a:cubicBezTo>
                  <a:close/>
                  <a:moveTo>
                    <a:pt x="327966" y="1230711"/>
                  </a:moveTo>
                  <a:cubicBezTo>
                    <a:pt x="317636" y="1236245"/>
                    <a:pt x="317636" y="1236245"/>
                    <a:pt x="317636" y="1236245"/>
                  </a:cubicBezTo>
                  <a:cubicBezTo>
                    <a:pt x="322801" y="1241779"/>
                    <a:pt x="322801" y="1241779"/>
                    <a:pt x="322801" y="1241779"/>
                  </a:cubicBezTo>
                  <a:cubicBezTo>
                    <a:pt x="322801" y="1241779"/>
                    <a:pt x="327966" y="1241779"/>
                    <a:pt x="327966" y="1247313"/>
                  </a:cubicBezTo>
                  <a:cubicBezTo>
                    <a:pt x="327966" y="1247313"/>
                    <a:pt x="327966" y="1247313"/>
                    <a:pt x="333130" y="1247313"/>
                  </a:cubicBezTo>
                  <a:cubicBezTo>
                    <a:pt x="333130" y="1241779"/>
                    <a:pt x="333130" y="1241779"/>
                    <a:pt x="333130" y="1241779"/>
                  </a:cubicBezTo>
                  <a:cubicBezTo>
                    <a:pt x="333130" y="1241779"/>
                    <a:pt x="333130" y="1241779"/>
                    <a:pt x="333130" y="1236245"/>
                  </a:cubicBezTo>
                  <a:cubicBezTo>
                    <a:pt x="327966" y="1230711"/>
                    <a:pt x="327966" y="1230711"/>
                    <a:pt x="327966" y="1230711"/>
                  </a:cubicBezTo>
                  <a:close/>
                  <a:moveTo>
                    <a:pt x="1101405" y="1226654"/>
                  </a:moveTo>
                  <a:cubicBezTo>
                    <a:pt x="1106828" y="1226654"/>
                    <a:pt x="1106828" y="1232054"/>
                    <a:pt x="1112251" y="1232054"/>
                  </a:cubicBezTo>
                  <a:cubicBezTo>
                    <a:pt x="1106828" y="1242853"/>
                    <a:pt x="1106828" y="1242853"/>
                    <a:pt x="1106828" y="1242853"/>
                  </a:cubicBezTo>
                  <a:cubicBezTo>
                    <a:pt x="1101405" y="1242853"/>
                    <a:pt x="1101405" y="1242853"/>
                    <a:pt x="1101405" y="1242853"/>
                  </a:cubicBezTo>
                  <a:cubicBezTo>
                    <a:pt x="1101405" y="1242853"/>
                    <a:pt x="1101405" y="1242853"/>
                    <a:pt x="1095982" y="1242853"/>
                  </a:cubicBezTo>
                  <a:cubicBezTo>
                    <a:pt x="1090558" y="1248253"/>
                    <a:pt x="1090558" y="1248253"/>
                    <a:pt x="1090558" y="1253653"/>
                  </a:cubicBezTo>
                  <a:cubicBezTo>
                    <a:pt x="1090558" y="1253653"/>
                    <a:pt x="1090558" y="1259052"/>
                    <a:pt x="1095982" y="1264452"/>
                  </a:cubicBezTo>
                  <a:cubicBezTo>
                    <a:pt x="1095982" y="1269852"/>
                    <a:pt x="1101405" y="1269852"/>
                    <a:pt x="1101405" y="1269852"/>
                  </a:cubicBezTo>
                  <a:cubicBezTo>
                    <a:pt x="1106828" y="1269852"/>
                    <a:pt x="1106828" y="1269852"/>
                    <a:pt x="1112251" y="1269852"/>
                  </a:cubicBezTo>
                  <a:cubicBezTo>
                    <a:pt x="1112251" y="1269852"/>
                    <a:pt x="1112251" y="1264452"/>
                    <a:pt x="1112251" y="1264452"/>
                  </a:cubicBezTo>
                  <a:cubicBezTo>
                    <a:pt x="1112251" y="1259052"/>
                    <a:pt x="1112251" y="1259052"/>
                    <a:pt x="1112251" y="1253653"/>
                  </a:cubicBezTo>
                  <a:cubicBezTo>
                    <a:pt x="1128521" y="1248253"/>
                    <a:pt x="1128521" y="1248253"/>
                    <a:pt x="1128521" y="1248253"/>
                  </a:cubicBezTo>
                  <a:cubicBezTo>
                    <a:pt x="1128521" y="1253653"/>
                    <a:pt x="1128521" y="1259052"/>
                    <a:pt x="1128521" y="1259052"/>
                  </a:cubicBezTo>
                  <a:cubicBezTo>
                    <a:pt x="1128521" y="1264452"/>
                    <a:pt x="1128521" y="1269852"/>
                    <a:pt x="1128521" y="1269852"/>
                  </a:cubicBezTo>
                  <a:cubicBezTo>
                    <a:pt x="1123098" y="1275252"/>
                    <a:pt x="1123098" y="1275252"/>
                    <a:pt x="1117674" y="1280651"/>
                  </a:cubicBezTo>
                  <a:cubicBezTo>
                    <a:pt x="1112251" y="1280651"/>
                    <a:pt x="1112251" y="1286051"/>
                    <a:pt x="1106828" y="1286051"/>
                  </a:cubicBezTo>
                  <a:cubicBezTo>
                    <a:pt x="1101405" y="1286051"/>
                    <a:pt x="1095982" y="1286051"/>
                    <a:pt x="1095982" y="1280651"/>
                  </a:cubicBezTo>
                  <a:cubicBezTo>
                    <a:pt x="1090558" y="1280651"/>
                    <a:pt x="1085135" y="1275252"/>
                    <a:pt x="1079712" y="1269852"/>
                  </a:cubicBezTo>
                  <a:cubicBezTo>
                    <a:pt x="1074289" y="1264452"/>
                    <a:pt x="1074289" y="1259052"/>
                    <a:pt x="1074289" y="1248253"/>
                  </a:cubicBezTo>
                  <a:cubicBezTo>
                    <a:pt x="1074289" y="1242853"/>
                    <a:pt x="1079712" y="1237454"/>
                    <a:pt x="1085135" y="1232054"/>
                  </a:cubicBezTo>
                  <a:cubicBezTo>
                    <a:pt x="1090558" y="1232054"/>
                    <a:pt x="1095982" y="1226654"/>
                    <a:pt x="1101405" y="1226654"/>
                  </a:cubicBezTo>
                  <a:close/>
                  <a:moveTo>
                    <a:pt x="322801" y="1208576"/>
                  </a:moveTo>
                  <a:cubicBezTo>
                    <a:pt x="338295" y="1225177"/>
                    <a:pt x="338295" y="1225177"/>
                    <a:pt x="338295" y="1225177"/>
                  </a:cubicBezTo>
                  <a:cubicBezTo>
                    <a:pt x="343460" y="1230711"/>
                    <a:pt x="348625" y="1230711"/>
                    <a:pt x="348625" y="1236245"/>
                  </a:cubicBezTo>
                  <a:cubicBezTo>
                    <a:pt x="348625" y="1236245"/>
                    <a:pt x="348625" y="1241779"/>
                    <a:pt x="348625" y="1241779"/>
                  </a:cubicBezTo>
                  <a:cubicBezTo>
                    <a:pt x="348625" y="1247313"/>
                    <a:pt x="348625" y="1247313"/>
                    <a:pt x="348625" y="1252846"/>
                  </a:cubicBezTo>
                  <a:cubicBezTo>
                    <a:pt x="343460" y="1252846"/>
                    <a:pt x="343460" y="1252846"/>
                    <a:pt x="338295" y="1258380"/>
                  </a:cubicBezTo>
                  <a:cubicBezTo>
                    <a:pt x="338295" y="1258380"/>
                    <a:pt x="338295" y="1258380"/>
                    <a:pt x="333130" y="1258380"/>
                  </a:cubicBezTo>
                  <a:cubicBezTo>
                    <a:pt x="333130" y="1258380"/>
                    <a:pt x="327966" y="1258380"/>
                    <a:pt x="327966" y="1258380"/>
                  </a:cubicBezTo>
                  <a:cubicBezTo>
                    <a:pt x="327966" y="1258380"/>
                    <a:pt x="327966" y="1263914"/>
                    <a:pt x="327966" y="1263914"/>
                  </a:cubicBezTo>
                  <a:cubicBezTo>
                    <a:pt x="327966" y="1263914"/>
                    <a:pt x="327966" y="1269448"/>
                    <a:pt x="327966" y="1269448"/>
                  </a:cubicBezTo>
                  <a:cubicBezTo>
                    <a:pt x="327966" y="1286049"/>
                    <a:pt x="327966" y="1286049"/>
                    <a:pt x="327966" y="1286049"/>
                  </a:cubicBezTo>
                  <a:cubicBezTo>
                    <a:pt x="312471" y="1274982"/>
                    <a:pt x="312471" y="1274982"/>
                    <a:pt x="312471" y="1274982"/>
                  </a:cubicBezTo>
                  <a:cubicBezTo>
                    <a:pt x="317636" y="1258380"/>
                    <a:pt x="317636" y="1258380"/>
                    <a:pt x="317636" y="1258380"/>
                  </a:cubicBezTo>
                  <a:cubicBezTo>
                    <a:pt x="317636" y="1252846"/>
                    <a:pt x="317636" y="1252846"/>
                    <a:pt x="317636" y="1252846"/>
                  </a:cubicBezTo>
                  <a:cubicBezTo>
                    <a:pt x="317636" y="1247313"/>
                    <a:pt x="317636" y="1247313"/>
                    <a:pt x="312471" y="1247313"/>
                  </a:cubicBezTo>
                  <a:cubicBezTo>
                    <a:pt x="302142" y="1263914"/>
                    <a:pt x="302142" y="1263914"/>
                    <a:pt x="302142" y="1263914"/>
                  </a:cubicBezTo>
                  <a:lnTo>
                    <a:pt x="291812" y="1252846"/>
                  </a:lnTo>
                  <a:cubicBezTo>
                    <a:pt x="322801" y="1208576"/>
                    <a:pt x="322801" y="1208576"/>
                    <a:pt x="322801" y="1208576"/>
                  </a:cubicBezTo>
                  <a:close/>
                  <a:moveTo>
                    <a:pt x="284067" y="1182752"/>
                  </a:moveTo>
                  <a:lnTo>
                    <a:pt x="312474" y="1208577"/>
                  </a:lnTo>
                  <a:lnTo>
                    <a:pt x="307309" y="1216324"/>
                  </a:lnTo>
                  <a:lnTo>
                    <a:pt x="284067" y="1198247"/>
                  </a:lnTo>
                  <a:lnTo>
                    <a:pt x="278902" y="1203412"/>
                  </a:lnTo>
                  <a:lnTo>
                    <a:pt x="302144" y="1221489"/>
                  </a:lnTo>
                  <a:lnTo>
                    <a:pt x="291814" y="1231818"/>
                  </a:lnTo>
                  <a:lnTo>
                    <a:pt x="273737" y="1216324"/>
                  </a:lnTo>
                  <a:lnTo>
                    <a:pt x="268572" y="1221489"/>
                  </a:lnTo>
                  <a:lnTo>
                    <a:pt x="284067" y="1236983"/>
                  </a:lnTo>
                  <a:lnTo>
                    <a:pt x="278902" y="1247313"/>
                  </a:lnTo>
                  <a:lnTo>
                    <a:pt x="247912" y="1221489"/>
                  </a:lnTo>
                  <a:close/>
                  <a:moveTo>
                    <a:pt x="1159508" y="1172422"/>
                  </a:moveTo>
                  <a:lnTo>
                    <a:pt x="1159508" y="1172423"/>
                  </a:lnTo>
                  <a:lnTo>
                    <a:pt x="1164672" y="1182752"/>
                  </a:lnTo>
                  <a:lnTo>
                    <a:pt x="1154343" y="1193082"/>
                  </a:lnTo>
                  <a:lnTo>
                    <a:pt x="1180167" y="1226653"/>
                  </a:lnTo>
                  <a:lnTo>
                    <a:pt x="1169837" y="1236983"/>
                  </a:lnTo>
                  <a:lnTo>
                    <a:pt x="1144013" y="1203411"/>
                  </a:lnTo>
                  <a:lnTo>
                    <a:pt x="1133684" y="1216324"/>
                  </a:lnTo>
                  <a:lnTo>
                    <a:pt x="1123354" y="1203411"/>
                  </a:lnTo>
                  <a:close/>
                  <a:moveTo>
                    <a:pt x="1193080" y="1138851"/>
                  </a:moveTo>
                  <a:lnTo>
                    <a:pt x="1198245" y="1149181"/>
                  </a:lnTo>
                  <a:lnTo>
                    <a:pt x="1180167" y="1167258"/>
                  </a:lnTo>
                  <a:lnTo>
                    <a:pt x="1187915" y="1172423"/>
                  </a:lnTo>
                  <a:lnTo>
                    <a:pt x="1203409" y="1156928"/>
                  </a:lnTo>
                  <a:lnTo>
                    <a:pt x="1213739" y="1162093"/>
                  </a:lnTo>
                  <a:lnTo>
                    <a:pt x="1193080" y="1182753"/>
                  </a:lnTo>
                  <a:lnTo>
                    <a:pt x="1203409" y="1187918"/>
                  </a:lnTo>
                  <a:lnTo>
                    <a:pt x="1218904" y="1167258"/>
                  </a:lnTo>
                  <a:lnTo>
                    <a:pt x="1229234" y="1177588"/>
                  </a:lnTo>
                  <a:lnTo>
                    <a:pt x="1203409" y="1208577"/>
                  </a:lnTo>
                  <a:lnTo>
                    <a:pt x="1159508" y="1172423"/>
                  </a:lnTo>
                  <a:close/>
                  <a:moveTo>
                    <a:pt x="242747" y="1138851"/>
                  </a:moveTo>
                  <a:lnTo>
                    <a:pt x="253077" y="1149181"/>
                  </a:lnTo>
                  <a:lnTo>
                    <a:pt x="237582" y="1187917"/>
                  </a:lnTo>
                  <a:lnTo>
                    <a:pt x="268571" y="1167258"/>
                  </a:lnTo>
                  <a:lnTo>
                    <a:pt x="278901" y="1177588"/>
                  </a:lnTo>
                  <a:lnTo>
                    <a:pt x="232418" y="1203412"/>
                  </a:lnTo>
                  <a:lnTo>
                    <a:pt x="222088" y="1187917"/>
                  </a:lnTo>
                  <a:close/>
                  <a:moveTo>
                    <a:pt x="232417" y="1123357"/>
                  </a:moveTo>
                  <a:lnTo>
                    <a:pt x="242747" y="1133687"/>
                  </a:lnTo>
                  <a:lnTo>
                    <a:pt x="198845" y="1172424"/>
                  </a:lnTo>
                  <a:lnTo>
                    <a:pt x="188515" y="1162094"/>
                  </a:lnTo>
                  <a:close/>
                  <a:moveTo>
                    <a:pt x="1219679" y="1107862"/>
                  </a:moveTo>
                  <a:cubicBezTo>
                    <a:pt x="1225103" y="1107862"/>
                    <a:pt x="1230526" y="1107862"/>
                    <a:pt x="1235949" y="1107862"/>
                  </a:cubicBezTo>
                  <a:cubicBezTo>
                    <a:pt x="1230526" y="1124132"/>
                    <a:pt x="1230526" y="1124132"/>
                    <a:pt x="1230526" y="1124132"/>
                  </a:cubicBezTo>
                  <a:cubicBezTo>
                    <a:pt x="1230526" y="1124132"/>
                    <a:pt x="1225103" y="1124132"/>
                    <a:pt x="1225103" y="1118709"/>
                  </a:cubicBezTo>
                  <a:cubicBezTo>
                    <a:pt x="1225103" y="1118709"/>
                    <a:pt x="1225103" y="1118709"/>
                    <a:pt x="1225103" y="1124132"/>
                  </a:cubicBezTo>
                  <a:cubicBezTo>
                    <a:pt x="1219679" y="1124132"/>
                    <a:pt x="1219679" y="1124132"/>
                    <a:pt x="1219679" y="1124132"/>
                  </a:cubicBezTo>
                  <a:cubicBezTo>
                    <a:pt x="1214256" y="1129555"/>
                    <a:pt x="1214256" y="1129555"/>
                    <a:pt x="1219679" y="1134978"/>
                  </a:cubicBezTo>
                  <a:cubicBezTo>
                    <a:pt x="1219679" y="1134978"/>
                    <a:pt x="1219679" y="1140401"/>
                    <a:pt x="1225103" y="1140401"/>
                  </a:cubicBezTo>
                  <a:cubicBezTo>
                    <a:pt x="1230526" y="1145825"/>
                    <a:pt x="1230526" y="1145825"/>
                    <a:pt x="1235949" y="1145825"/>
                  </a:cubicBezTo>
                  <a:cubicBezTo>
                    <a:pt x="1235949" y="1145825"/>
                    <a:pt x="1241372" y="1145825"/>
                    <a:pt x="1241372" y="1145825"/>
                  </a:cubicBezTo>
                  <a:cubicBezTo>
                    <a:pt x="1246795" y="1140401"/>
                    <a:pt x="1246795" y="1140401"/>
                    <a:pt x="1246795" y="1134978"/>
                  </a:cubicBezTo>
                  <a:cubicBezTo>
                    <a:pt x="1246795" y="1134978"/>
                    <a:pt x="1241372" y="1134978"/>
                    <a:pt x="1241372" y="1129555"/>
                  </a:cubicBezTo>
                  <a:cubicBezTo>
                    <a:pt x="1252219" y="1124132"/>
                    <a:pt x="1252219" y="1124132"/>
                    <a:pt x="1252219" y="1124132"/>
                  </a:cubicBezTo>
                  <a:cubicBezTo>
                    <a:pt x="1257642" y="1124132"/>
                    <a:pt x="1257642" y="1129555"/>
                    <a:pt x="1257642" y="1129555"/>
                  </a:cubicBezTo>
                  <a:cubicBezTo>
                    <a:pt x="1257642" y="1134978"/>
                    <a:pt x="1257642" y="1140401"/>
                    <a:pt x="1257642" y="1140401"/>
                  </a:cubicBezTo>
                  <a:cubicBezTo>
                    <a:pt x="1257642" y="1145825"/>
                    <a:pt x="1257642" y="1145825"/>
                    <a:pt x="1252219" y="1151248"/>
                  </a:cubicBezTo>
                  <a:cubicBezTo>
                    <a:pt x="1252219" y="1156671"/>
                    <a:pt x="1246795" y="1156671"/>
                    <a:pt x="1241372" y="1162094"/>
                  </a:cubicBezTo>
                  <a:cubicBezTo>
                    <a:pt x="1241372" y="1162094"/>
                    <a:pt x="1235949" y="1162094"/>
                    <a:pt x="1230526" y="1162094"/>
                  </a:cubicBezTo>
                  <a:cubicBezTo>
                    <a:pt x="1225103" y="1162094"/>
                    <a:pt x="1219679" y="1156671"/>
                    <a:pt x="1214256" y="1156671"/>
                  </a:cubicBezTo>
                  <a:cubicBezTo>
                    <a:pt x="1208833" y="1145825"/>
                    <a:pt x="1203410" y="1140401"/>
                    <a:pt x="1203410" y="1134978"/>
                  </a:cubicBezTo>
                  <a:cubicBezTo>
                    <a:pt x="1203410" y="1129555"/>
                    <a:pt x="1203410" y="1124132"/>
                    <a:pt x="1208833" y="1118709"/>
                  </a:cubicBezTo>
                  <a:cubicBezTo>
                    <a:pt x="1214256" y="1113285"/>
                    <a:pt x="1219679" y="1107862"/>
                    <a:pt x="1219679" y="1107862"/>
                  </a:cubicBezTo>
                  <a:close/>
                  <a:moveTo>
                    <a:pt x="198845" y="1079455"/>
                  </a:moveTo>
                  <a:lnTo>
                    <a:pt x="204010" y="1089785"/>
                  </a:lnTo>
                  <a:lnTo>
                    <a:pt x="193680" y="1123357"/>
                  </a:lnTo>
                  <a:lnTo>
                    <a:pt x="214340" y="1107862"/>
                  </a:lnTo>
                  <a:lnTo>
                    <a:pt x="227252" y="1118192"/>
                  </a:lnTo>
                  <a:lnTo>
                    <a:pt x="183350" y="1149181"/>
                  </a:lnTo>
                  <a:lnTo>
                    <a:pt x="173021" y="1138851"/>
                  </a:lnTo>
                  <a:lnTo>
                    <a:pt x="188515" y="1107862"/>
                  </a:lnTo>
                  <a:lnTo>
                    <a:pt x="162691" y="1123357"/>
                  </a:lnTo>
                  <a:lnTo>
                    <a:pt x="157526" y="1113027"/>
                  </a:lnTo>
                  <a:close/>
                  <a:moveTo>
                    <a:pt x="1249894" y="1053630"/>
                  </a:moveTo>
                  <a:lnTo>
                    <a:pt x="1298961" y="1084619"/>
                  </a:lnTo>
                  <a:lnTo>
                    <a:pt x="1288631" y="1094949"/>
                  </a:lnTo>
                  <a:lnTo>
                    <a:pt x="1273136" y="1084619"/>
                  </a:lnTo>
                  <a:lnTo>
                    <a:pt x="1262807" y="1102697"/>
                  </a:lnTo>
                  <a:lnTo>
                    <a:pt x="1278301" y="1113026"/>
                  </a:lnTo>
                  <a:lnTo>
                    <a:pt x="1273136" y="1123356"/>
                  </a:lnTo>
                  <a:lnTo>
                    <a:pt x="1229235" y="1094949"/>
                  </a:lnTo>
                  <a:lnTo>
                    <a:pt x="1234400" y="1079455"/>
                  </a:lnTo>
                  <a:lnTo>
                    <a:pt x="1249894" y="1089784"/>
                  </a:lnTo>
                  <a:lnTo>
                    <a:pt x="1262807" y="1079455"/>
                  </a:lnTo>
                  <a:lnTo>
                    <a:pt x="1244730" y="1069125"/>
                  </a:lnTo>
                  <a:close/>
                  <a:moveTo>
                    <a:pt x="166781" y="1030389"/>
                  </a:moveTo>
                  <a:cubicBezTo>
                    <a:pt x="177541" y="1041189"/>
                    <a:pt x="177541" y="1041189"/>
                    <a:pt x="177541" y="1041189"/>
                  </a:cubicBezTo>
                  <a:cubicBezTo>
                    <a:pt x="145260" y="1062787"/>
                    <a:pt x="145260" y="1062787"/>
                    <a:pt x="145260" y="1062787"/>
                  </a:cubicBezTo>
                  <a:cubicBezTo>
                    <a:pt x="145260" y="1062787"/>
                    <a:pt x="145260" y="1062787"/>
                    <a:pt x="145260" y="1068187"/>
                  </a:cubicBezTo>
                  <a:cubicBezTo>
                    <a:pt x="139880" y="1068187"/>
                    <a:pt x="139880" y="1068187"/>
                    <a:pt x="145260" y="1073587"/>
                  </a:cubicBezTo>
                  <a:cubicBezTo>
                    <a:pt x="145260" y="1073587"/>
                    <a:pt x="145260" y="1073587"/>
                    <a:pt x="150641" y="1078987"/>
                  </a:cubicBezTo>
                  <a:cubicBezTo>
                    <a:pt x="150641" y="1078987"/>
                    <a:pt x="156021" y="1073587"/>
                    <a:pt x="156021" y="1073587"/>
                  </a:cubicBezTo>
                  <a:lnTo>
                    <a:pt x="182922" y="1057388"/>
                  </a:lnTo>
                  <a:cubicBezTo>
                    <a:pt x="193682" y="1068187"/>
                    <a:pt x="193682" y="1068187"/>
                    <a:pt x="193682" y="1068187"/>
                  </a:cubicBezTo>
                  <a:cubicBezTo>
                    <a:pt x="166781" y="1089786"/>
                    <a:pt x="166781" y="1089786"/>
                    <a:pt x="166781" y="1089786"/>
                  </a:cubicBezTo>
                  <a:cubicBezTo>
                    <a:pt x="161401" y="1089786"/>
                    <a:pt x="161401" y="1089786"/>
                    <a:pt x="156021" y="1089786"/>
                  </a:cubicBezTo>
                  <a:cubicBezTo>
                    <a:pt x="156021" y="1089786"/>
                    <a:pt x="150641" y="1089786"/>
                    <a:pt x="150641" y="1089786"/>
                  </a:cubicBezTo>
                  <a:cubicBezTo>
                    <a:pt x="145260" y="1089786"/>
                    <a:pt x="145260" y="1089786"/>
                    <a:pt x="139880" y="1089786"/>
                  </a:cubicBezTo>
                  <a:cubicBezTo>
                    <a:pt x="139880" y="1084386"/>
                    <a:pt x="134500" y="1084386"/>
                    <a:pt x="134500" y="1078987"/>
                  </a:cubicBezTo>
                  <a:cubicBezTo>
                    <a:pt x="134500" y="1078987"/>
                    <a:pt x="129120" y="1073587"/>
                    <a:pt x="129120" y="1073587"/>
                  </a:cubicBezTo>
                  <a:cubicBezTo>
                    <a:pt x="129120" y="1068187"/>
                    <a:pt x="129120" y="1068187"/>
                    <a:pt x="129120" y="1068187"/>
                  </a:cubicBezTo>
                  <a:cubicBezTo>
                    <a:pt x="129120" y="1062787"/>
                    <a:pt x="129120" y="1062787"/>
                    <a:pt x="129120" y="1057388"/>
                  </a:cubicBezTo>
                  <a:cubicBezTo>
                    <a:pt x="129120" y="1057388"/>
                    <a:pt x="129120" y="1051988"/>
                    <a:pt x="134500" y="1051988"/>
                  </a:cubicBezTo>
                  <a:cubicBezTo>
                    <a:pt x="134500" y="1051988"/>
                    <a:pt x="139880" y="1046588"/>
                    <a:pt x="139880" y="1046588"/>
                  </a:cubicBezTo>
                  <a:cubicBezTo>
                    <a:pt x="166781" y="1030389"/>
                    <a:pt x="166781" y="1030389"/>
                    <a:pt x="166781" y="1030389"/>
                  </a:cubicBezTo>
                  <a:close/>
                  <a:moveTo>
                    <a:pt x="366705" y="1020059"/>
                  </a:moveTo>
                  <a:cubicBezTo>
                    <a:pt x="655937" y="1020059"/>
                    <a:pt x="655937" y="1020059"/>
                    <a:pt x="655937" y="1020059"/>
                  </a:cubicBezTo>
                  <a:cubicBezTo>
                    <a:pt x="655937" y="1020059"/>
                    <a:pt x="543458" y="1094950"/>
                    <a:pt x="457759" y="1078902"/>
                  </a:cubicBezTo>
                  <a:cubicBezTo>
                    <a:pt x="372061" y="1068203"/>
                    <a:pt x="366705" y="1020059"/>
                    <a:pt x="366705" y="1020059"/>
                  </a:cubicBezTo>
                  <a:close/>
                  <a:moveTo>
                    <a:pt x="1283465" y="1004565"/>
                  </a:moveTo>
                  <a:lnTo>
                    <a:pt x="1327367" y="1030390"/>
                  </a:lnTo>
                  <a:lnTo>
                    <a:pt x="1319620" y="1043302"/>
                  </a:lnTo>
                  <a:lnTo>
                    <a:pt x="1288630" y="1048467"/>
                  </a:lnTo>
                  <a:lnTo>
                    <a:pt x="1309290" y="1058796"/>
                  </a:lnTo>
                  <a:lnTo>
                    <a:pt x="1304125" y="1074291"/>
                  </a:lnTo>
                  <a:lnTo>
                    <a:pt x="1257641" y="1048467"/>
                  </a:lnTo>
                  <a:lnTo>
                    <a:pt x="1267971" y="1035554"/>
                  </a:lnTo>
                  <a:lnTo>
                    <a:pt x="1298960" y="1030390"/>
                  </a:lnTo>
                  <a:lnTo>
                    <a:pt x="1273136" y="1020060"/>
                  </a:lnTo>
                  <a:close/>
                  <a:moveTo>
                    <a:pt x="1310229" y="976933"/>
                  </a:moveTo>
                  <a:cubicBezTo>
                    <a:pt x="1310229" y="976933"/>
                    <a:pt x="1304829" y="976933"/>
                    <a:pt x="1304829" y="982356"/>
                  </a:cubicBezTo>
                  <a:cubicBezTo>
                    <a:pt x="1304829" y="982356"/>
                    <a:pt x="1304829" y="987779"/>
                    <a:pt x="1304829" y="987779"/>
                  </a:cubicBezTo>
                  <a:cubicBezTo>
                    <a:pt x="1304829" y="993202"/>
                    <a:pt x="1310229" y="993202"/>
                    <a:pt x="1315629" y="998626"/>
                  </a:cubicBezTo>
                  <a:cubicBezTo>
                    <a:pt x="1321028" y="998626"/>
                    <a:pt x="1321028" y="998626"/>
                    <a:pt x="1326428" y="998626"/>
                  </a:cubicBezTo>
                  <a:cubicBezTo>
                    <a:pt x="1331828" y="998626"/>
                    <a:pt x="1331828" y="998626"/>
                    <a:pt x="1331828" y="993202"/>
                  </a:cubicBezTo>
                  <a:cubicBezTo>
                    <a:pt x="1331828" y="993202"/>
                    <a:pt x="1331828" y="987779"/>
                    <a:pt x="1331828" y="987779"/>
                  </a:cubicBezTo>
                  <a:cubicBezTo>
                    <a:pt x="1331828" y="982356"/>
                    <a:pt x="1326428" y="982356"/>
                    <a:pt x="1321028" y="976933"/>
                  </a:cubicBezTo>
                  <a:cubicBezTo>
                    <a:pt x="1315629" y="976933"/>
                    <a:pt x="1315629" y="976933"/>
                    <a:pt x="1310229" y="976933"/>
                  </a:cubicBezTo>
                  <a:close/>
                  <a:moveTo>
                    <a:pt x="1310229" y="960663"/>
                  </a:moveTo>
                  <a:cubicBezTo>
                    <a:pt x="1315629" y="960663"/>
                    <a:pt x="1321028" y="960663"/>
                    <a:pt x="1326428" y="966086"/>
                  </a:cubicBezTo>
                  <a:cubicBezTo>
                    <a:pt x="1337227" y="966086"/>
                    <a:pt x="1337227" y="971510"/>
                    <a:pt x="1342627" y="971510"/>
                  </a:cubicBezTo>
                  <a:cubicBezTo>
                    <a:pt x="1342627" y="976933"/>
                    <a:pt x="1348027" y="982356"/>
                    <a:pt x="1348027" y="982356"/>
                  </a:cubicBezTo>
                  <a:cubicBezTo>
                    <a:pt x="1348027" y="987779"/>
                    <a:pt x="1348027" y="993202"/>
                    <a:pt x="1342627" y="998626"/>
                  </a:cubicBezTo>
                  <a:cubicBezTo>
                    <a:pt x="1342627" y="1004049"/>
                    <a:pt x="1337227" y="1009472"/>
                    <a:pt x="1337227" y="1009472"/>
                  </a:cubicBezTo>
                  <a:cubicBezTo>
                    <a:pt x="1331828" y="1014895"/>
                    <a:pt x="1326428" y="1014895"/>
                    <a:pt x="1326428" y="1014895"/>
                  </a:cubicBezTo>
                  <a:cubicBezTo>
                    <a:pt x="1321028" y="1014895"/>
                    <a:pt x="1315629" y="1014895"/>
                    <a:pt x="1310229" y="1009472"/>
                  </a:cubicBezTo>
                  <a:cubicBezTo>
                    <a:pt x="1299429" y="1009472"/>
                    <a:pt x="1294030" y="1004049"/>
                    <a:pt x="1294030" y="998626"/>
                  </a:cubicBezTo>
                  <a:cubicBezTo>
                    <a:pt x="1288630" y="987779"/>
                    <a:pt x="1288630" y="982356"/>
                    <a:pt x="1294030" y="976933"/>
                  </a:cubicBezTo>
                  <a:cubicBezTo>
                    <a:pt x="1299429" y="966086"/>
                    <a:pt x="1299429" y="966086"/>
                    <a:pt x="1310229" y="960663"/>
                  </a:cubicBezTo>
                  <a:close/>
                  <a:moveTo>
                    <a:pt x="134286" y="960663"/>
                  </a:moveTo>
                  <a:lnTo>
                    <a:pt x="139451" y="970993"/>
                  </a:lnTo>
                  <a:lnTo>
                    <a:pt x="118791" y="1004565"/>
                  </a:lnTo>
                  <a:lnTo>
                    <a:pt x="144615" y="989070"/>
                  </a:lnTo>
                  <a:lnTo>
                    <a:pt x="152363" y="1004565"/>
                  </a:lnTo>
                  <a:lnTo>
                    <a:pt x="103296" y="1025224"/>
                  </a:lnTo>
                  <a:lnTo>
                    <a:pt x="98131" y="1014894"/>
                  </a:lnTo>
                  <a:lnTo>
                    <a:pt x="118791" y="983905"/>
                  </a:lnTo>
                  <a:lnTo>
                    <a:pt x="92966" y="994235"/>
                  </a:lnTo>
                  <a:lnTo>
                    <a:pt x="87801" y="983905"/>
                  </a:lnTo>
                  <a:close/>
                  <a:moveTo>
                    <a:pt x="123956" y="940004"/>
                  </a:moveTo>
                  <a:lnTo>
                    <a:pt x="129121" y="950334"/>
                  </a:lnTo>
                  <a:lnTo>
                    <a:pt x="80054" y="970993"/>
                  </a:lnTo>
                  <a:lnTo>
                    <a:pt x="74889" y="955499"/>
                  </a:lnTo>
                  <a:close/>
                  <a:moveTo>
                    <a:pt x="1358356" y="924509"/>
                  </a:moveTo>
                  <a:lnTo>
                    <a:pt x="1368686" y="929674"/>
                  </a:lnTo>
                  <a:lnTo>
                    <a:pt x="1358356" y="965828"/>
                  </a:lnTo>
                  <a:lnTo>
                    <a:pt x="1304124" y="945169"/>
                  </a:lnTo>
                  <a:lnTo>
                    <a:pt x="1309289" y="934839"/>
                  </a:lnTo>
                  <a:lnTo>
                    <a:pt x="1348026" y="945169"/>
                  </a:lnTo>
                  <a:close/>
                  <a:moveTo>
                    <a:pt x="681761" y="924508"/>
                  </a:moveTo>
                  <a:lnTo>
                    <a:pt x="795388" y="924508"/>
                  </a:lnTo>
                  <a:lnTo>
                    <a:pt x="735992" y="965827"/>
                  </a:lnTo>
                  <a:close/>
                  <a:moveTo>
                    <a:pt x="353990" y="916762"/>
                  </a:moveTo>
                  <a:cubicBezTo>
                    <a:pt x="498806" y="922357"/>
                    <a:pt x="498806" y="922357"/>
                    <a:pt x="498806" y="922357"/>
                  </a:cubicBezTo>
                  <a:cubicBezTo>
                    <a:pt x="498806" y="922357"/>
                    <a:pt x="530987" y="916762"/>
                    <a:pt x="536350" y="933548"/>
                  </a:cubicBezTo>
                  <a:cubicBezTo>
                    <a:pt x="536350" y="933548"/>
                    <a:pt x="547077" y="922357"/>
                    <a:pt x="573895" y="922357"/>
                  </a:cubicBezTo>
                  <a:cubicBezTo>
                    <a:pt x="600713" y="922357"/>
                    <a:pt x="616803" y="922357"/>
                    <a:pt x="616803" y="922357"/>
                  </a:cubicBezTo>
                  <a:cubicBezTo>
                    <a:pt x="697256" y="983905"/>
                    <a:pt x="697256" y="983905"/>
                    <a:pt x="697256" y="983905"/>
                  </a:cubicBezTo>
                  <a:cubicBezTo>
                    <a:pt x="353990" y="983905"/>
                    <a:pt x="353990" y="983905"/>
                    <a:pt x="353990" y="983905"/>
                  </a:cubicBezTo>
                  <a:cubicBezTo>
                    <a:pt x="353990" y="983905"/>
                    <a:pt x="348627" y="950334"/>
                    <a:pt x="353990" y="916762"/>
                  </a:cubicBezTo>
                  <a:close/>
                  <a:moveTo>
                    <a:pt x="108461" y="896103"/>
                  </a:moveTo>
                  <a:lnTo>
                    <a:pt x="113626" y="906433"/>
                  </a:lnTo>
                  <a:lnTo>
                    <a:pt x="74889" y="916763"/>
                  </a:lnTo>
                  <a:lnTo>
                    <a:pt x="80054" y="945170"/>
                  </a:lnTo>
                  <a:lnTo>
                    <a:pt x="69724" y="945170"/>
                  </a:lnTo>
                  <a:lnTo>
                    <a:pt x="59394" y="911598"/>
                  </a:lnTo>
                  <a:close/>
                  <a:moveTo>
                    <a:pt x="1349964" y="876735"/>
                  </a:moveTo>
                  <a:cubicBezTo>
                    <a:pt x="1348027" y="876735"/>
                    <a:pt x="1345444" y="878026"/>
                    <a:pt x="1342862" y="880609"/>
                  </a:cubicBezTo>
                  <a:cubicBezTo>
                    <a:pt x="1342862" y="880609"/>
                    <a:pt x="1337697" y="880609"/>
                    <a:pt x="1337697" y="885774"/>
                  </a:cubicBezTo>
                  <a:cubicBezTo>
                    <a:pt x="1337697" y="885774"/>
                    <a:pt x="1337697" y="890939"/>
                    <a:pt x="1342862" y="890939"/>
                  </a:cubicBezTo>
                  <a:cubicBezTo>
                    <a:pt x="1342862" y="896104"/>
                    <a:pt x="1348027" y="896104"/>
                    <a:pt x="1353192" y="896104"/>
                  </a:cubicBezTo>
                  <a:cubicBezTo>
                    <a:pt x="1358357" y="901268"/>
                    <a:pt x="1358357" y="901268"/>
                    <a:pt x="1363521" y="901268"/>
                  </a:cubicBezTo>
                  <a:cubicBezTo>
                    <a:pt x="1363521" y="896104"/>
                    <a:pt x="1368686" y="896104"/>
                    <a:pt x="1368686" y="890939"/>
                  </a:cubicBezTo>
                  <a:cubicBezTo>
                    <a:pt x="1368686" y="890939"/>
                    <a:pt x="1368686" y="885774"/>
                    <a:pt x="1368686" y="885774"/>
                  </a:cubicBezTo>
                  <a:cubicBezTo>
                    <a:pt x="1363521" y="880609"/>
                    <a:pt x="1363521" y="880609"/>
                    <a:pt x="1353192" y="880609"/>
                  </a:cubicBezTo>
                  <a:cubicBezTo>
                    <a:pt x="1353192" y="878026"/>
                    <a:pt x="1351900" y="876735"/>
                    <a:pt x="1349964" y="876735"/>
                  </a:cubicBezTo>
                  <a:close/>
                  <a:moveTo>
                    <a:pt x="103296" y="870279"/>
                  </a:moveTo>
                  <a:lnTo>
                    <a:pt x="108461" y="885774"/>
                  </a:lnTo>
                  <a:lnTo>
                    <a:pt x="54229" y="896103"/>
                  </a:lnTo>
                  <a:lnTo>
                    <a:pt x="54229" y="885774"/>
                  </a:lnTo>
                  <a:close/>
                  <a:moveTo>
                    <a:pt x="1337697" y="865114"/>
                  </a:moveTo>
                  <a:cubicBezTo>
                    <a:pt x="1342862" y="865114"/>
                    <a:pt x="1353192" y="865114"/>
                    <a:pt x="1358357" y="865114"/>
                  </a:cubicBezTo>
                  <a:cubicBezTo>
                    <a:pt x="1363521" y="865114"/>
                    <a:pt x="1368686" y="870279"/>
                    <a:pt x="1373851" y="870279"/>
                  </a:cubicBezTo>
                  <a:cubicBezTo>
                    <a:pt x="1373851" y="875444"/>
                    <a:pt x="1379016" y="875444"/>
                    <a:pt x="1379016" y="880609"/>
                  </a:cubicBezTo>
                  <a:cubicBezTo>
                    <a:pt x="1379016" y="885774"/>
                    <a:pt x="1379016" y="890939"/>
                    <a:pt x="1379016" y="896104"/>
                  </a:cubicBezTo>
                  <a:cubicBezTo>
                    <a:pt x="1379016" y="901268"/>
                    <a:pt x="1373851" y="906433"/>
                    <a:pt x="1373851" y="906433"/>
                  </a:cubicBezTo>
                  <a:cubicBezTo>
                    <a:pt x="1368686" y="911598"/>
                    <a:pt x="1368686" y="911598"/>
                    <a:pt x="1363521" y="911598"/>
                  </a:cubicBezTo>
                  <a:cubicBezTo>
                    <a:pt x="1358357" y="916763"/>
                    <a:pt x="1353192" y="916763"/>
                    <a:pt x="1348027" y="911598"/>
                  </a:cubicBezTo>
                  <a:cubicBezTo>
                    <a:pt x="1337697" y="911598"/>
                    <a:pt x="1332532" y="906433"/>
                    <a:pt x="1332532" y="901268"/>
                  </a:cubicBezTo>
                  <a:cubicBezTo>
                    <a:pt x="1327367" y="896104"/>
                    <a:pt x="1327367" y="890939"/>
                    <a:pt x="1327367" y="880609"/>
                  </a:cubicBezTo>
                  <a:cubicBezTo>
                    <a:pt x="1327367" y="875444"/>
                    <a:pt x="1332532" y="870279"/>
                    <a:pt x="1337697" y="865114"/>
                  </a:cubicBezTo>
                  <a:close/>
                  <a:moveTo>
                    <a:pt x="388309" y="821211"/>
                  </a:moveTo>
                  <a:cubicBezTo>
                    <a:pt x="516801" y="821211"/>
                    <a:pt x="516801" y="821211"/>
                    <a:pt x="516801" y="821211"/>
                  </a:cubicBezTo>
                  <a:cubicBezTo>
                    <a:pt x="581047" y="880608"/>
                    <a:pt x="581047" y="880608"/>
                    <a:pt x="581047" y="880608"/>
                  </a:cubicBezTo>
                  <a:cubicBezTo>
                    <a:pt x="361540" y="880608"/>
                    <a:pt x="361540" y="880608"/>
                    <a:pt x="361540" y="880608"/>
                  </a:cubicBezTo>
                  <a:cubicBezTo>
                    <a:pt x="361540" y="880608"/>
                    <a:pt x="372248" y="848210"/>
                    <a:pt x="388309" y="821211"/>
                  </a:cubicBezTo>
                  <a:close/>
                  <a:moveTo>
                    <a:pt x="92496" y="816047"/>
                  </a:moveTo>
                  <a:cubicBezTo>
                    <a:pt x="97896" y="826894"/>
                    <a:pt x="97896" y="826894"/>
                    <a:pt x="97896" y="826894"/>
                  </a:cubicBezTo>
                  <a:cubicBezTo>
                    <a:pt x="65498" y="837740"/>
                    <a:pt x="65498" y="837740"/>
                    <a:pt x="65498" y="837740"/>
                  </a:cubicBezTo>
                  <a:cubicBezTo>
                    <a:pt x="60098" y="837740"/>
                    <a:pt x="60098" y="837740"/>
                    <a:pt x="60098" y="837740"/>
                  </a:cubicBezTo>
                  <a:cubicBezTo>
                    <a:pt x="54698" y="843163"/>
                    <a:pt x="54698" y="843163"/>
                    <a:pt x="54698" y="843163"/>
                  </a:cubicBezTo>
                  <a:cubicBezTo>
                    <a:pt x="54698" y="848586"/>
                    <a:pt x="60098" y="848586"/>
                    <a:pt x="60098" y="854010"/>
                  </a:cubicBezTo>
                  <a:cubicBezTo>
                    <a:pt x="60098" y="854010"/>
                    <a:pt x="65498" y="854010"/>
                    <a:pt x="65498" y="854010"/>
                  </a:cubicBezTo>
                  <a:lnTo>
                    <a:pt x="97896" y="848586"/>
                  </a:lnTo>
                  <a:cubicBezTo>
                    <a:pt x="103296" y="859433"/>
                    <a:pt x="103296" y="859433"/>
                    <a:pt x="103296" y="859433"/>
                  </a:cubicBezTo>
                  <a:cubicBezTo>
                    <a:pt x="70898" y="864856"/>
                    <a:pt x="70898" y="864856"/>
                    <a:pt x="70898" y="864856"/>
                  </a:cubicBezTo>
                  <a:cubicBezTo>
                    <a:pt x="65498" y="870279"/>
                    <a:pt x="65498" y="870279"/>
                    <a:pt x="60098" y="870279"/>
                  </a:cubicBezTo>
                  <a:cubicBezTo>
                    <a:pt x="60098" y="864856"/>
                    <a:pt x="54698" y="864856"/>
                    <a:pt x="54698" y="864856"/>
                  </a:cubicBezTo>
                  <a:cubicBezTo>
                    <a:pt x="49299" y="864856"/>
                    <a:pt x="49299" y="859433"/>
                    <a:pt x="49299" y="859433"/>
                  </a:cubicBezTo>
                  <a:cubicBezTo>
                    <a:pt x="43899" y="859433"/>
                    <a:pt x="43899" y="854010"/>
                    <a:pt x="43899" y="848586"/>
                  </a:cubicBezTo>
                  <a:cubicBezTo>
                    <a:pt x="43899" y="848586"/>
                    <a:pt x="43899" y="843163"/>
                    <a:pt x="43899" y="843163"/>
                  </a:cubicBezTo>
                  <a:cubicBezTo>
                    <a:pt x="43899" y="837740"/>
                    <a:pt x="43899" y="837740"/>
                    <a:pt x="43899" y="832317"/>
                  </a:cubicBezTo>
                  <a:cubicBezTo>
                    <a:pt x="43899" y="832317"/>
                    <a:pt x="43899" y="832317"/>
                    <a:pt x="49299" y="826894"/>
                  </a:cubicBezTo>
                  <a:cubicBezTo>
                    <a:pt x="49299" y="826894"/>
                    <a:pt x="49299" y="826894"/>
                    <a:pt x="54698" y="821470"/>
                  </a:cubicBezTo>
                  <a:cubicBezTo>
                    <a:pt x="54698" y="821470"/>
                    <a:pt x="60098" y="821470"/>
                    <a:pt x="60098" y="821470"/>
                  </a:cubicBezTo>
                  <a:cubicBezTo>
                    <a:pt x="92496" y="816047"/>
                    <a:pt x="92496" y="816047"/>
                    <a:pt x="92496" y="816047"/>
                  </a:cubicBezTo>
                  <a:close/>
                  <a:moveTo>
                    <a:pt x="623914" y="816046"/>
                  </a:moveTo>
                  <a:cubicBezTo>
                    <a:pt x="634588" y="832137"/>
                    <a:pt x="634588" y="832137"/>
                    <a:pt x="634588" y="832137"/>
                  </a:cubicBezTo>
                  <a:cubicBezTo>
                    <a:pt x="655936" y="816046"/>
                    <a:pt x="687958" y="821410"/>
                    <a:pt x="687958" y="821410"/>
                  </a:cubicBezTo>
                  <a:cubicBezTo>
                    <a:pt x="687958" y="821410"/>
                    <a:pt x="687958" y="821410"/>
                    <a:pt x="896102" y="821410"/>
                  </a:cubicBezTo>
                  <a:cubicBezTo>
                    <a:pt x="896102" y="821410"/>
                    <a:pt x="896102" y="821410"/>
                    <a:pt x="837395" y="880409"/>
                  </a:cubicBezTo>
                  <a:cubicBezTo>
                    <a:pt x="837395" y="880409"/>
                    <a:pt x="837395" y="880409"/>
                    <a:pt x="639925" y="885772"/>
                  </a:cubicBezTo>
                  <a:cubicBezTo>
                    <a:pt x="639925" y="885772"/>
                    <a:pt x="639925" y="885772"/>
                    <a:pt x="575881" y="821410"/>
                  </a:cubicBezTo>
                  <a:cubicBezTo>
                    <a:pt x="575881" y="821410"/>
                    <a:pt x="575881" y="821410"/>
                    <a:pt x="623914" y="816046"/>
                  </a:cubicBezTo>
                  <a:close/>
                  <a:moveTo>
                    <a:pt x="1359296" y="805717"/>
                  </a:moveTo>
                  <a:cubicBezTo>
                    <a:pt x="1359296" y="821212"/>
                    <a:pt x="1359296" y="821212"/>
                    <a:pt x="1359296" y="821212"/>
                  </a:cubicBezTo>
                  <a:cubicBezTo>
                    <a:pt x="1359296" y="821212"/>
                    <a:pt x="1353896" y="821212"/>
                    <a:pt x="1353896" y="821212"/>
                  </a:cubicBezTo>
                  <a:cubicBezTo>
                    <a:pt x="1353896" y="826377"/>
                    <a:pt x="1353896" y="826377"/>
                    <a:pt x="1348497" y="826377"/>
                  </a:cubicBezTo>
                  <a:cubicBezTo>
                    <a:pt x="1348497" y="831542"/>
                    <a:pt x="1353896" y="836707"/>
                    <a:pt x="1353896" y="836707"/>
                  </a:cubicBezTo>
                  <a:cubicBezTo>
                    <a:pt x="1353896" y="836707"/>
                    <a:pt x="1359296" y="841871"/>
                    <a:pt x="1364696" y="841871"/>
                  </a:cubicBezTo>
                  <a:cubicBezTo>
                    <a:pt x="1370095" y="841871"/>
                    <a:pt x="1375495" y="841871"/>
                    <a:pt x="1375495" y="841871"/>
                  </a:cubicBezTo>
                  <a:cubicBezTo>
                    <a:pt x="1380895" y="841871"/>
                    <a:pt x="1380895" y="836707"/>
                    <a:pt x="1380895" y="831542"/>
                  </a:cubicBezTo>
                  <a:cubicBezTo>
                    <a:pt x="1380895" y="831542"/>
                    <a:pt x="1380895" y="831542"/>
                    <a:pt x="1380895" y="826377"/>
                  </a:cubicBezTo>
                  <a:cubicBezTo>
                    <a:pt x="1380895" y="826377"/>
                    <a:pt x="1380895" y="826377"/>
                    <a:pt x="1380895" y="821212"/>
                  </a:cubicBezTo>
                  <a:cubicBezTo>
                    <a:pt x="1375495" y="821212"/>
                    <a:pt x="1375495" y="821212"/>
                    <a:pt x="1375495" y="821212"/>
                  </a:cubicBezTo>
                  <a:lnTo>
                    <a:pt x="1375495" y="831542"/>
                  </a:lnTo>
                  <a:cubicBezTo>
                    <a:pt x="1364696" y="831542"/>
                    <a:pt x="1364696" y="831542"/>
                    <a:pt x="1364696" y="831542"/>
                  </a:cubicBezTo>
                  <a:cubicBezTo>
                    <a:pt x="1364696" y="805717"/>
                    <a:pt x="1364696" y="805717"/>
                    <a:pt x="1364696" y="805717"/>
                  </a:cubicBezTo>
                  <a:cubicBezTo>
                    <a:pt x="1391694" y="810882"/>
                    <a:pt x="1391694" y="810882"/>
                    <a:pt x="1391694" y="810882"/>
                  </a:cubicBezTo>
                  <a:cubicBezTo>
                    <a:pt x="1391694" y="816047"/>
                    <a:pt x="1391694" y="821212"/>
                    <a:pt x="1397094" y="826377"/>
                  </a:cubicBezTo>
                  <a:cubicBezTo>
                    <a:pt x="1397094" y="826377"/>
                    <a:pt x="1397094" y="831542"/>
                    <a:pt x="1391694" y="836707"/>
                  </a:cubicBezTo>
                  <a:cubicBezTo>
                    <a:pt x="1391694" y="841871"/>
                    <a:pt x="1391694" y="847036"/>
                    <a:pt x="1386295" y="847036"/>
                  </a:cubicBezTo>
                  <a:cubicBezTo>
                    <a:pt x="1386295" y="852201"/>
                    <a:pt x="1380895" y="852201"/>
                    <a:pt x="1375495" y="857366"/>
                  </a:cubicBezTo>
                  <a:cubicBezTo>
                    <a:pt x="1375495" y="857366"/>
                    <a:pt x="1370095" y="857366"/>
                    <a:pt x="1364696" y="857366"/>
                  </a:cubicBezTo>
                  <a:cubicBezTo>
                    <a:pt x="1353896" y="857366"/>
                    <a:pt x="1353896" y="852201"/>
                    <a:pt x="1348497" y="852201"/>
                  </a:cubicBezTo>
                  <a:cubicBezTo>
                    <a:pt x="1343097" y="847036"/>
                    <a:pt x="1343097" y="841871"/>
                    <a:pt x="1337697" y="841871"/>
                  </a:cubicBezTo>
                  <a:cubicBezTo>
                    <a:pt x="1337697" y="836707"/>
                    <a:pt x="1337697" y="831542"/>
                    <a:pt x="1337697" y="826377"/>
                  </a:cubicBezTo>
                  <a:cubicBezTo>
                    <a:pt x="1343097" y="821212"/>
                    <a:pt x="1343097" y="816047"/>
                    <a:pt x="1343097" y="816047"/>
                  </a:cubicBezTo>
                  <a:cubicBezTo>
                    <a:pt x="1343097" y="810882"/>
                    <a:pt x="1348497" y="810882"/>
                    <a:pt x="1348497" y="810882"/>
                  </a:cubicBezTo>
                  <a:cubicBezTo>
                    <a:pt x="1353896" y="805717"/>
                    <a:pt x="1353896" y="805717"/>
                    <a:pt x="1359296" y="805717"/>
                  </a:cubicBezTo>
                  <a:close/>
                  <a:moveTo>
                    <a:pt x="68668" y="760042"/>
                  </a:moveTo>
                  <a:cubicBezTo>
                    <a:pt x="71368" y="760720"/>
                    <a:pt x="74068" y="762075"/>
                    <a:pt x="76768" y="762075"/>
                  </a:cubicBezTo>
                  <a:cubicBezTo>
                    <a:pt x="82167" y="762075"/>
                    <a:pt x="82167" y="767499"/>
                    <a:pt x="87567" y="767499"/>
                  </a:cubicBezTo>
                  <a:cubicBezTo>
                    <a:pt x="87567" y="772922"/>
                    <a:pt x="92967" y="778345"/>
                    <a:pt x="92967" y="783768"/>
                  </a:cubicBezTo>
                  <a:cubicBezTo>
                    <a:pt x="92967" y="789191"/>
                    <a:pt x="92967" y="794615"/>
                    <a:pt x="92967" y="794615"/>
                  </a:cubicBezTo>
                  <a:cubicBezTo>
                    <a:pt x="87567" y="800038"/>
                    <a:pt x="87567" y="800038"/>
                    <a:pt x="87567" y="805461"/>
                  </a:cubicBezTo>
                  <a:cubicBezTo>
                    <a:pt x="82167" y="805461"/>
                    <a:pt x="82167" y="805461"/>
                    <a:pt x="76768" y="810884"/>
                  </a:cubicBezTo>
                  <a:cubicBezTo>
                    <a:pt x="76768" y="794615"/>
                    <a:pt x="76768" y="794615"/>
                    <a:pt x="76768" y="794615"/>
                  </a:cubicBezTo>
                  <a:cubicBezTo>
                    <a:pt x="76768" y="794615"/>
                    <a:pt x="76768" y="789191"/>
                    <a:pt x="76768" y="789191"/>
                  </a:cubicBezTo>
                  <a:cubicBezTo>
                    <a:pt x="82167" y="789191"/>
                    <a:pt x="82167" y="789191"/>
                    <a:pt x="82167" y="783768"/>
                  </a:cubicBezTo>
                  <a:cubicBezTo>
                    <a:pt x="76768" y="778345"/>
                    <a:pt x="76768" y="778345"/>
                    <a:pt x="76768" y="778345"/>
                  </a:cubicBezTo>
                  <a:cubicBezTo>
                    <a:pt x="71368" y="772922"/>
                    <a:pt x="65968" y="772922"/>
                    <a:pt x="60569" y="772922"/>
                  </a:cubicBezTo>
                  <a:cubicBezTo>
                    <a:pt x="55169" y="772922"/>
                    <a:pt x="55169" y="778345"/>
                    <a:pt x="49769" y="778345"/>
                  </a:cubicBezTo>
                  <a:cubicBezTo>
                    <a:pt x="49769" y="783768"/>
                    <a:pt x="49769" y="783768"/>
                    <a:pt x="49769" y="789191"/>
                  </a:cubicBezTo>
                  <a:cubicBezTo>
                    <a:pt x="49769" y="789191"/>
                    <a:pt x="49769" y="789191"/>
                    <a:pt x="49769" y="794615"/>
                  </a:cubicBezTo>
                  <a:cubicBezTo>
                    <a:pt x="49769" y="794615"/>
                    <a:pt x="49769" y="794615"/>
                    <a:pt x="49769" y="800038"/>
                  </a:cubicBezTo>
                  <a:cubicBezTo>
                    <a:pt x="55169" y="800038"/>
                    <a:pt x="55169" y="800038"/>
                    <a:pt x="55169" y="800038"/>
                  </a:cubicBezTo>
                  <a:lnTo>
                    <a:pt x="55169" y="789191"/>
                  </a:lnTo>
                  <a:cubicBezTo>
                    <a:pt x="65968" y="783768"/>
                    <a:pt x="65968" y="783768"/>
                    <a:pt x="65968" y="783768"/>
                  </a:cubicBezTo>
                  <a:cubicBezTo>
                    <a:pt x="71368" y="810884"/>
                    <a:pt x="71368" y="810884"/>
                    <a:pt x="71368" y="810884"/>
                  </a:cubicBezTo>
                  <a:cubicBezTo>
                    <a:pt x="44369" y="810884"/>
                    <a:pt x="44369" y="810884"/>
                    <a:pt x="44369" y="810884"/>
                  </a:cubicBezTo>
                  <a:cubicBezTo>
                    <a:pt x="44369" y="805461"/>
                    <a:pt x="38970" y="805461"/>
                    <a:pt x="38970" y="800038"/>
                  </a:cubicBezTo>
                  <a:cubicBezTo>
                    <a:pt x="38970" y="794615"/>
                    <a:pt x="38970" y="794615"/>
                    <a:pt x="33570" y="789191"/>
                  </a:cubicBezTo>
                  <a:cubicBezTo>
                    <a:pt x="33570" y="783768"/>
                    <a:pt x="33570" y="778345"/>
                    <a:pt x="38970" y="772922"/>
                  </a:cubicBezTo>
                  <a:cubicBezTo>
                    <a:pt x="38970" y="767499"/>
                    <a:pt x="44369" y="767499"/>
                    <a:pt x="44369" y="762075"/>
                  </a:cubicBezTo>
                  <a:cubicBezTo>
                    <a:pt x="49769" y="762075"/>
                    <a:pt x="55169" y="762075"/>
                    <a:pt x="60569" y="762075"/>
                  </a:cubicBezTo>
                  <a:cubicBezTo>
                    <a:pt x="63268" y="759364"/>
                    <a:pt x="65968" y="759364"/>
                    <a:pt x="68668" y="760042"/>
                  </a:cubicBezTo>
                  <a:close/>
                  <a:moveTo>
                    <a:pt x="1348026" y="746322"/>
                  </a:moveTo>
                  <a:lnTo>
                    <a:pt x="1379016" y="766982"/>
                  </a:lnTo>
                  <a:lnTo>
                    <a:pt x="1402258" y="772147"/>
                  </a:lnTo>
                  <a:lnTo>
                    <a:pt x="1402258" y="787641"/>
                  </a:lnTo>
                  <a:lnTo>
                    <a:pt x="1373851" y="782476"/>
                  </a:lnTo>
                  <a:lnTo>
                    <a:pt x="1342861" y="797971"/>
                  </a:lnTo>
                  <a:lnTo>
                    <a:pt x="1348026" y="782476"/>
                  </a:lnTo>
                  <a:lnTo>
                    <a:pt x="1363521" y="777312"/>
                  </a:lnTo>
                  <a:lnTo>
                    <a:pt x="1348026" y="761817"/>
                  </a:lnTo>
                  <a:close/>
                  <a:moveTo>
                    <a:pt x="988471" y="733409"/>
                  </a:moveTo>
                  <a:cubicBezTo>
                    <a:pt x="988471" y="733409"/>
                    <a:pt x="1041991" y="819920"/>
                    <a:pt x="1058047" y="873990"/>
                  </a:cubicBezTo>
                  <a:cubicBezTo>
                    <a:pt x="1063399" y="895618"/>
                    <a:pt x="1079455" y="960501"/>
                    <a:pt x="1058047" y="1009164"/>
                  </a:cubicBezTo>
                  <a:cubicBezTo>
                    <a:pt x="1047343" y="1052419"/>
                    <a:pt x="999175" y="1079454"/>
                    <a:pt x="945655" y="1079454"/>
                  </a:cubicBezTo>
                  <a:cubicBezTo>
                    <a:pt x="881431" y="1079454"/>
                    <a:pt x="827911" y="1052419"/>
                    <a:pt x="785095" y="1030792"/>
                  </a:cubicBezTo>
                  <a:cubicBezTo>
                    <a:pt x="742279" y="1009164"/>
                    <a:pt x="710167" y="987536"/>
                    <a:pt x="710167" y="987536"/>
                  </a:cubicBezTo>
                  <a:cubicBezTo>
                    <a:pt x="736927" y="965908"/>
                    <a:pt x="736927" y="965908"/>
                    <a:pt x="736927" y="965908"/>
                  </a:cubicBezTo>
                  <a:cubicBezTo>
                    <a:pt x="736927" y="965908"/>
                    <a:pt x="833263" y="1041605"/>
                    <a:pt x="913543" y="1057826"/>
                  </a:cubicBezTo>
                  <a:cubicBezTo>
                    <a:pt x="988471" y="1074047"/>
                    <a:pt x="1041991" y="1063233"/>
                    <a:pt x="1052695" y="987536"/>
                  </a:cubicBezTo>
                  <a:cubicBezTo>
                    <a:pt x="1058047" y="917246"/>
                    <a:pt x="1004527" y="836141"/>
                    <a:pt x="967063" y="771258"/>
                  </a:cubicBezTo>
                  <a:cubicBezTo>
                    <a:pt x="988471" y="733409"/>
                    <a:pt x="988471" y="733409"/>
                    <a:pt x="988471" y="733409"/>
                  </a:cubicBezTo>
                  <a:close/>
                  <a:moveTo>
                    <a:pt x="493243" y="717914"/>
                  </a:moveTo>
                  <a:cubicBezTo>
                    <a:pt x="493243" y="717914"/>
                    <a:pt x="632810" y="717914"/>
                    <a:pt x="659650" y="717914"/>
                  </a:cubicBezTo>
                  <a:cubicBezTo>
                    <a:pt x="686490" y="717914"/>
                    <a:pt x="686490" y="734054"/>
                    <a:pt x="686490" y="734054"/>
                  </a:cubicBezTo>
                  <a:cubicBezTo>
                    <a:pt x="713330" y="717914"/>
                    <a:pt x="734802" y="717914"/>
                    <a:pt x="734802" y="717914"/>
                  </a:cubicBezTo>
                  <a:cubicBezTo>
                    <a:pt x="734802" y="717914"/>
                    <a:pt x="734802" y="717914"/>
                    <a:pt x="970993" y="717914"/>
                  </a:cubicBezTo>
                  <a:cubicBezTo>
                    <a:pt x="970993" y="717914"/>
                    <a:pt x="970993" y="717914"/>
                    <a:pt x="928049" y="782475"/>
                  </a:cubicBezTo>
                  <a:cubicBezTo>
                    <a:pt x="928049" y="782475"/>
                    <a:pt x="928049" y="782475"/>
                    <a:pt x="541555" y="782475"/>
                  </a:cubicBezTo>
                  <a:cubicBezTo>
                    <a:pt x="541555" y="782475"/>
                    <a:pt x="541555" y="782475"/>
                    <a:pt x="493243" y="717914"/>
                  </a:cubicBezTo>
                  <a:close/>
                  <a:moveTo>
                    <a:pt x="441596" y="717914"/>
                  </a:moveTo>
                  <a:lnTo>
                    <a:pt x="488080" y="782475"/>
                  </a:lnTo>
                  <a:lnTo>
                    <a:pt x="402859" y="782475"/>
                  </a:lnTo>
                  <a:close/>
                  <a:moveTo>
                    <a:pt x="100167" y="620066"/>
                  </a:moveTo>
                  <a:lnTo>
                    <a:pt x="100182" y="620082"/>
                  </a:lnTo>
                  <a:lnTo>
                    <a:pt x="100276" y="620082"/>
                  </a:lnTo>
                  <a:close/>
                  <a:moveTo>
                    <a:pt x="108828" y="619690"/>
                  </a:moveTo>
                  <a:lnTo>
                    <a:pt x="108828" y="620876"/>
                  </a:lnTo>
                  <a:lnTo>
                    <a:pt x="109921" y="619784"/>
                  </a:lnTo>
                  <a:cubicBezTo>
                    <a:pt x="110635" y="619784"/>
                    <a:pt x="111213" y="620362"/>
                    <a:pt x="111213" y="621075"/>
                  </a:cubicBezTo>
                  <a:cubicBezTo>
                    <a:pt x="111213" y="621788"/>
                    <a:pt x="110635" y="622366"/>
                    <a:pt x="109921" y="622366"/>
                  </a:cubicBezTo>
                  <a:lnTo>
                    <a:pt x="108828" y="621274"/>
                  </a:lnTo>
                  <a:lnTo>
                    <a:pt x="108828" y="624209"/>
                  </a:lnTo>
                  <a:cubicBezTo>
                    <a:pt x="108828" y="624855"/>
                    <a:pt x="108828" y="624855"/>
                    <a:pt x="108828" y="624855"/>
                  </a:cubicBezTo>
                  <a:cubicBezTo>
                    <a:pt x="108828" y="624855"/>
                    <a:pt x="108828" y="624855"/>
                    <a:pt x="103663" y="624855"/>
                  </a:cubicBezTo>
                  <a:cubicBezTo>
                    <a:pt x="108828" y="619690"/>
                    <a:pt x="108828" y="624855"/>
                    <a:pt x="108828" y="619690"/>
                  </a:cubicBezTo>
                  <a:close/>
                  <a:moveTo>
                    <a:pt x="1380579" y="614810"/>
                  </a:moveTo>
                  <a:cubicBezTo>
                    <a:pt x="1381293" y="614810"/>
                    <a:pt x="1381871" y="615388"/>
                    <a:pt x="1381871" y="616102"/>
                  </a:cubicBezTo>
                  <a:cubicBezTo>
                    <a:pt x="1381871" y="616816"/>
                    <a:pt x="1381293" y="617394"/>
                    <a:pt x="1380579" y="617394"/>
                  </a:cubicBezTo>
                  <a:cubicBezTo>
                    <a:pt x="1379865" y="617394"/>
                    <a:pt x="1379287" y="616816"/>
                    <a:pt x="1379287" y="616102"/>
                  </a:cubicBezTo>
                  <a:cubicBezTo>
                    <a:pt x="1379287" y="615388"/>
                    <a:pt x="1379865" y="614810"/>
                    <a:pt x="1380579" y="614810"/>
                  </a:cubicBezTo>
                  <a:close/>
                  <a:moveTo>
                    <a:pt x="119158" y="614525"/>
                  </a:moveTo>
                  <a:cubicBezTo>
                    <a:pt x="119158" y="619690"/>
                    <a:pt x="113993" y="619690"/>
                    <a:pt x="113993" y="619690"/>
                  </a:cubicBezTo>
                  <a:cubicBezTo>
                    <a:pt x="119158" y="614525"/>
                    <a:pt x="119158" y="614525"/>
                    <a:pt x="119158" y="614525"/>
                  </a:cubicBezTo>
                  <a:close/>
                  <a:moveTo>
                    <a:pt x="1376000" y="612932"/>
                  </a:moveTo>
                  <a:lnTo>
                    <a:pt x="1379287" y="614810"/>
                  </a:lnTo>
                  <a:cubicBezTo>
                    <a:pt x="1379287" y="614810"/>
                    <a:pt x="1377996" y="614810"/>
                    <a:pt x="1376705" y="614165"/>
                  </a:cubicBezTo>
                  <a:close/>
                  <a:moveTo>
                    <a:pt x="34863" y="609752"/>
                  </a:moveTo>
                  <a:cubicBezTo>
                    <a:pt x="35576" y="609752"/>
                    <a:pt x="36154" y="610330"/>
                    <a:pt x="36154" y="611044"/>
                  </a:cubicBezTo>
                  <a:cubicBezTo>
                    <a:pt x="36154" y="611758"/>
                    <a:pt x="35576" y="612336"/>
                    <a:pt x="34863" y="612336"/>
                  </a:cubicBezTo>
                  <a:cubicBezTo>
                    <a:pt x="34150" y="612336"/>
                    <a:pt x="33572" y="611758"/>
                    <a:pt x="33572" y="611044"/>
                  </a:cubicBezTo>
                  <a:cubicBezTo>
                    <a:pt x="33572" y="610330"/>
                    <a:pt x="34150" y="609752"/>
                    <a:pt x="34863" y="609752"/>
                  </a:cubicBezTo>
                  <a:close/>
                  <a:moveTo>
                    <a:pt x="1337698" y="609663"/>
                  </a:moveTo>
                  <a:cubicBezTo>
                    <a:pt x="1337698" y="609663"/>
                    <a:pt x="1337698" y="614828"/>
                    <a:pt x="1337698" y="614828"/>
                  </a:cubicBezTo>
                  <a:cubicBezTo>
                    <a:pt x="1337698" y="614828"/>
                    <a:pt x="1332533" y="614828"/>
                    <a:pt x="1332533" y="614828"/>
                  </a:cubicBezTo>
                  <a:cubicBezTo>
                    <a:pt x="1332533" y="609663"/>
                    <a:pt x="1337698" y="614828"/>
                    <a:pt x="1337698" y="609663"/>
                  </a:cubicBezTo>
                  <a:close/>
                  <a:moveTo>
                    <a:pt x="1390909" y="609645"/>
                  </a:moveTo>
                  <a:cubicBezTo>
                    <a:pt x="1391623" y="609645"/>
                    <a:pt x="1392201" y="610223"/>
                    <a:pt x="1392201" y="610937"/>
                  </a:cubicBezTo>
                  <a:cubicBezTo>
                    <a:pt x="1392201" y="611651"/>
                    <a:pt x="1391623" y="612229"/>
                    <a:pt x="1390909" y="612229"/>
                  </a:cubicBezTo>
                  <a:cubicBezTo>
                    <a:pt x="1390195" y="612229"/>
                    <a:pt x="1389617" y="611651"/>
                    <a:pt x="1389617" y="610937"/>
                  </a:cubicBezTo>
                  <a:cubicBezTo>
                    <a:pt x="1389617" y="610223"/>
                    <a:pt x="1390195" y="609645"/>
                    <a:pt x="1390909" y="609645"/>
                  </a:cubicBezTo>
                  <a:close/>
                  <a:moveTo>
                    <a:pt x="45358" y="609454"/>
                  </a:moveTo>
                  <a:cubicBezTo>
                    <a:pt x="46072" y="609454"/>
                    <a:pt x="46650" y="610032"/>
                    <a:pt x="46650" y="610745"/>
                  </a:cubicBezTo>
                  <a:cubicBezTo>
                    <a:pt x="46650" y="611458"/>
                    <a:pt x="46072" y="612036"/>
                    <a:pt x="45358" y="612036"/>
                  </a:cubicBezTo>
                  <a:cubicBezTo>
                    <a:pt x="44644" y="612036"/>
                    <a:pt x="44066" y="611458"/>
                    <a:pt x="44066" y="610745"/>
                  </a:cubicBezTo>
                  <a:cubicBezTo>
                    <a:pt x="44066" y="610032"/>
                    <a:pt x="44644" y="609454"/>
                    <a:pt x="45358" y="609454"/>
                  </a:cubicBezTo>
                  <a:close/>
                  <a:moveTo>
                    <a:pt x="1344154" y="609452"/>
                  </a:moveTo>
                  <a:cubicBezTo>
                    <a:pt x="1344867" y="609452"/>
                    <a:pt x="1345445" y="610030"/>
                    <a:pt x="1345445" y="610743"/>
                  </a:cubicBezTo>
                  <a:lnTo>
                    <a:pt x="1345446" y="610744"/>
                  </a:lnTo>
                  <a:lnTo>
                    <a:pt x="1345340" y="610850"/>
                  </a:lnTo>
                  <a:lnTo>
                    <a:pt x="1345445" y="610955"/>
                  </a:lnTo>
                  <a:cubicBezTo>
                    <a:pt x="1345445" y="611669"/>
                    <a:pt x="1344867" y="612247"/>
                    <a:pt x="1344154" y="612247"/>
                  </a:cubicBezTo>
                  <a:cubicBezTo>
                    <a:pt x="1343441" y="612247"/>
                    <a:pt x="1342863" y="611669"/>
                    <a:pt x="1342863" y="610955"/>
                  </a:cubicBezTo>
                  <a:lnTo>
                    <a:pt x="1342968" y="610850"/>
                  </a:lnTo>
                  <a:lnTo>
                    <a:pt x="1342862" y="610744"/>
                  </a:lnTo>
                  <a:lnTo>
                    <a:pt x="1342863" y="610743"/>
                  </a:lnTo>
                  <a:cubicBezTo>
                    <a:pt x="1342863" y="610030"/>
                    <a:pt x="1343441" y="609452"/>
                    <a:pt x="1344154" y="609452"/>
                  </a:cubicBezTo>
                  <a:close/>
                  <a:moveTo>
                    <a:pt x="1348028" y="604498"/>
                  </a:moveTo>
                  <a:cubicBezTo>
                    <a:pt x="1348028" y="604498"/>
                    <a:pt x="1348028" y="609663"/>
                    <a:pt x="1342863" y="609663"/>
                  </a:cubicBezTo>
                  <a:cubicBezTo>
                    <a:pt x="1348028" y="609663"/>
                    <a:pt x="1342863" y="604498"/>
                    <a:pt x="1348028" y="604498"/>
                  </a:cubicBezTo>
                  <a:close/>
                  <a:moveTo>
                    <a:pt x="49231" y="604289"/>
                  </a:moveTo>
                  <a:cubicBezTo>
                    <a:pt x="49231" y="609454"/>
                    <a:pt x="49231" y="609454"/>
                    <a:pt x="44066" y="609454"/>
                  </a:cubicBezTo>
                  <a:cubicBezTo>
                    <a:pt x="49231" y="609454"/>
                    <a:pt x="49231" y="604289"/>
                    <a:pt x="49231" y="604289"/>
                  </a:cubicBezTo>
                  <a:close/>
                  <a:moveTo>
                    <a:pt x="1369979" y="604287"/>
                  </a:moveTo>
                  <a:cubicBezTo>
                    <a:pt x="1370693" y="604287"/>
                    <a:pt x="1371271" y="604865"/>
                    <a:pt x="1371271" y="605579"/>
                  </a:cubicBezTo>
                  <a:lnTo>
                    <a:pt x="1371129" y="605721"/>
                  </a:lnTo>
                  <a:lnTo>
                    <a:pt x="1373477" y="607063"/>
                  </a:lnTo>
                  <a:cubicBezTo>
                    <a:pt x="1374122" y="608354"/>
                    <a:pt x="1374122" y="609645"/>
                    <a:pt x="1374122" y="609645"/>
                  </a:cubicBezTo>
                  <a:cubicBezTo>
                    <a:pt x="1374122" y="609645"/>
                    <a:pt x="1374122" y="609645"/>
                    <a:pt x="1373477" y="609000"/>
                  </a:cubicBezTo>
                  <a:lnTo>
                    <a:pt x="1370664" y="606187"/>
                  </a:lnTo>
                  <a:lnTo>
                    <a:pt x="1369979" y="606871"/>
                  </a:lnTo>
                  <a:cubicBezTo>
                    <a:pt x="1369265" y="606871"/>
                    <a:pt x="1368687" y="606293"/>
                    <a:pt x="1368687" y="605579"/>
                  </a:cubicBezTo>
                  <a:lnTo>
                    <a:pt x="1369372" y="604895"/>
                  </a:lnTo>
                  <a:lnTo>
                    <a:pt x="1368957" y="604480"/>
                  </a:lnTo>
                  <a:lnTo>
                    <a:pt x="1369485" y="604782"/>
                  </a:lnTo>
                  <a:close/>
                  <a:moveTo>
                    <a:pt x="1348028" y="599333"/>
                  </a:moveTo>
                  <a:cubicBezTo>
                    <a:pt x="1348028" y="599333"/>
                    <a:pt x="1348028" y="599333"/>
                    <a:pt x="1348028" y="604498"/>
                  </a:cubicBezTo>
                  <a:cubicBezTo>
                    <a:pt x="1345446" y="604498"/>
                    <a:pt x="1344154" y="603207"/>
                    <a:pt x="1344154" y="601916"/>
                  </a:cubicBezTo>
                  <a:lnTo>
                    <a:pt x="1346306" y="600481"/>
                  </a:lnTo>
                  <a:lnTo>
                    <a:pt x="1346091" y="599979"/>
                  </a:lnTo>
                  <a:cubicBezTo>
                    <a:pt x="1346737" y="599333"/>
                    <a:pt x="1348028" y="599333"/>
                    <a:pt x="1348028" y="599333"/>
                  </a:cubicBezTo>
                  <a:close/>
                  <a:moveTo>
                    <a:pt x="1257642" y="599333"/>
                  </a:moveTo>
                  <a:lnTo>
                    <a:pt x="1258933" y="599333"/>
                  </a:lnTo>
                  <a:lnTo>
                    <a:pt x="1262807" y="599333"/>
                  </a:lnTo>
                  <a:cubicBezTo>
                    <a:pt x="1262807" y="601916"/>
                    <a:pt x="1262807" y="601916"/>
                    <a:pt x="1262162" y="601270"/>
                  </a:cubicBezTo>
                  <a:lnTo>
                    <a:pt x="1259900" y="600301"/>
                  </a:lnTo>
                  <a:lnTo>
                    <a:pt x="1260224" y="600625"/>
                  </a:lnTo>
                  <a:cubicBezTo>
                    <a:pt x="1260224" y="601339"/>
                    <a:pt x="1259646" y="601917"/>
                    <a:pt x="1258933" y="601917"/>
                  </a:cubicBezTo>
                  <a:cubicBezTo>
                    <a:pt x="1258220" y="601917"/>
                    <a:pt x="1257642" y="601339"/>
                    <a:pt x="1257642" y="600625"/>
                  </a:cubicBezTo>
                  <a:lnTo>
                    <a:pt x="1258546" y="599721"/>
                  </a:lnTo>
                  <a:close/>
                  <a:moveTo>
                    <a:pt x="1397365" y="599315"/>
                  </a:moveTo>
                  <a:lnTo>
                    <a:pt x="1397365" y="599961"/>
                  </a:lnTo>
                  <a:lnTo>
                    <a:pt x="1397365" y="601898"/>
                  </a:lnTo>
                  <a:cubicBezTo>
                    <a:pt x="1397365" y="603189"/>
                    <a:pt x="1397365" y="604480"/>
                    <a:pt x="1397365" y="604480"/>
                  </a:cubicBezTo>
                  <a:lnTo>
                    <a:pt x="1393491" y="604480"/>
                  </a:lnTo>
                  <a:cubicBezTo>
                    <a:pt x="1395428" y="603189"/>
                    <a:pt x="1397365" y="601898"/>
                    <a:pt x="1397365" y="599315"/>
                  </a:cubicBezTo>
                  <a:close/>
                  <a:moveTo>
                    <a:pt x="55688" y="599125"/>
                  </a:moveTo>
                  <a:cubicBezTo>
                    <a:pt x="56402" y="599125"/>
                    <a:pt x="56980" y="600282"/>
                    <a:pt x="56980" y="601708"/>
                  </a:cubicBezTo>
                  <a:cubicBezTo>
                    <a:pt x="56980" y="603135"/>
                    <a:pt x="56402" y="604291"/>
                    <a:pt x="55688" y="604291"/>
                  </a:cubicBezTo>
                  <a:cubicBezTo>
                    <a:pt x="54974" y="604291"/>
                    <a:pt x="54396" y="603135"/>
                    <a:pt x="54396" y="601708"/>
                  </a:cubicBezTo>
                  <a:cubicBezTo>
                    <a:pt x="54396" y="600282"/>
                    <a:pt x="54974" y="599125"/>
                    <a:pt x="55688" y="599125"/>
                  </a:cubicBezTo>
                  <a:close/>
                  <a:moveTo>
                    <a:pt x="54396" y="599125"/>
                  </a:moveTo>
                  <a:lnTo>
                    <a:pt x="54396" y="601708"/>
                  </a:lnTo>
                  <a:lnTo>
                    <a:pt x="54396" y="603645"/>
                  </a:lnTo>
                  <a:cubicBezTo>
                    <a:pt x="54396" y="604290"/>
                    <a:pt x="54396" y="604290"/>
                    <a:pt x="54396" y="604290"/>
                  </a:cubicBezTo>
                  <a:cubicBezTo>
                    <a:pt x="54396" y="604290"/>
                    <a:pt x="54396" y="604290"/>
                    <a:pt x="49231" y="604290"/>
                  </a:cubicBezTo>
                  <a:cubicBezTo>
                    <a:pt x="54396" y="604290"/>
                    <a:pt x="54396" y="604290"/>
                    <a:pt x="54396" y="599125"/>
                  </a:cubicBezTo>
                  <a:close/>
                  <a:moveTo>
                    <a:pt x="1284758" y="599122"/>
                  </a:moveTo>
                  <a:cubicBezTo>
                    <a:pt x="1285471" y="599122"/>
                    <a:pt x="1286049" y="599700"/>
                    <a:pt x="1286049" y="600413"/>
                  </a:cubicBezTo>
                  <a:cubicBezTo>
                    <a:pt x="1286049" y="601126"/>
                    <a:pt x="1285471" y="601704"/>
                    <a:pt x="1284758" y="601704"/>
                  </a:cubicBezTo>
                  <a:lnTo>
                    <a:pt x="1283467" y="600413"/>
                  </a:lnTo>
                  <a:close/>
                  <a:moveTo>
                    <a:pt x="1280885" y="599122"/>
                  </a:moveTo>
                  <a:lnTo>
                    <a:pt x="1283467" y="600413"/>
                  </a:lnTo>
                  <a:lnTo>
                    <a:pt x="1280885" y="601704"/>
                  </a:lnTo>
                  <a:cubicBezTo>
                    <a:pt x="1279459" y="601704"/>
                    <a:pt x="1278302" y="601126"/>
                    <a:pt x="1278302" y="600413"/>
                  </a:cubicBezTo>
                  <a:cubicBezTo>
                    <a:pt x="1278302" y="599700"/>
                    <a:pt x="1279459" y="599122"/>
                    <a:pt x="1280885" y="599122"/>
                  </a:cubicBezTo>
                  <a:close/>
                  <a:moveTo>
                    <a:pt x="1274428" y="599122"/>
                  </a:moveTo>
                  <a:cubicBezTo>
                    <a:pt x="1275142" y="599122"/>
                    <a:pt x="1275720" y="599700"/>
                    <a:pt x="1275720" y="600414"/>
                  </a:cubicBezTo>
                  <a:cubicBezTo>
                    <a:pt x="1275720" y="601128"/>
                    <a:pt x="1275142" y="601706"/>
                    <a:pt x="1274428" y="601706"/>
                  </a:cubicBezTo>
                  <a:lnTo>
                    <a:pt x="1273137" y="600415"/>
                  </a:lnTo>
                  <a:lnTo>
                    <a:pt x="1273137" y="601059"/>
                  </a:lnTo>
                  <a:lnTo>
                    <a:pt x="1273137" y="604498"/>
                  </a:lnTo>
                  <a:cubicBezTo>
                    <a:pt x="1267972" y="604498"/>
                    <a:pt x="1267972" y="604498"/>
                    <a:pt x="1267972" y="599333"/>
                  </a:cubicBezTo>
                  <a:cubicBezTo>
                    <a:pt x="1267972" y="599333"/>
                    <a:pt x="1273137" y="599333"/>
                    <a:pt x="1273137" y="599333"/>
                  </a:cubicBezTo>
                  <a:cubicBezTo>
                    <a:pt x="1273137" y="599333"/>
                    <a:pt x="1273137" y="599333"/>
                    <a:pt x="1273137" y="599979"/>
                  </a:cubicBezTo>
                  <a:lnTo>
                    <a:pt x="1273137" y="600413"/>
                  </a:lnTo>
                  <a:close/>
                  <a:moveTo>
                    <a:pt x="120083" y="594256"/>
                  </a:moveTo>
                  <a:cubicBezTo>
                    <a:pt x="120796" y="594256"/>
                    <a:pt x="121374" y="594834"/>
                    <a:pt x="121374" y="595548"/>
                  </a:cubicBezTo>
                  <a:cubicBezTo>
                    <a:pt x="121374" y="596262"/>
                    <a:pt x="120796" y="596840"/>
                    <a:pt x="120083" y="596840"/>
                  </a:cubicBezTo>
                  <a:cubicBezTo>
                    <a:pt x="119370" y="596840"/>
                    <a:pt x="118792" y="596262"/>
                    <a:pt x="118792" y="595548"/>
                  </a:cubicBezTo>
                  <a:cubicBezTo>
                    <a:pt x="118792" y="594834"/>
                    <a:pt x="119370" y="594256"/>
                    <a:pt x="120083" y="594256"/>
                  </a:cubicBezTo>
                  <a:close/>
                  <a:moveTo>
                    <a:pt x="1349319" y="594168"/>
                  </a:moveTo>
                  <a:cubicBezTo>
                    <a:pt x="1350032" y="594168"/>
                    <a:pt x="1350610" y="594746"/>
                    <a:pt x="1350610" y="595460"/>
                  </a:cubicBezTo>
                  <a:cubicBezTo>
                    <a:pt x="1350610" y="596174"/>
                    <a:pt x="1350032" y="596752"/>
                    <a:pt x="1349319" y="596752"/>
                  </a:cubicBezTo>
                  <a:cubicBezTo>
                    <a:pt x="1348606" y="596752"/>
                    <a:pt x="1348028" y="596174"/>
                    <a:pt x="1348028" y="595460"/>
                  </a:cubicBezTo>
                  <a:cubicBezTo>
                    <a:pt x="1348028" y="594746"/>
                    <a:pt x="1348606" y="594168"/>
                    <a:pt x="1349319" y="594168"/>
                  </a:cubicBezTo>
                  <a:close/>
                  <a:moveTo>
                    <a:pt x="1348028" y="594168"/>
                  </a:moveTo>
                  <a:lnTo>
                    <a:pt x="1348028" y="595460"/>
                  </a:lnTo>
                  <a:lnTo>
                    <a:pt x="1348028" y="598688"/>
                  </a:lnTo>
                  <a:cubicBezTo>
                    <a:pt x="1348028" y="599333"/>
                    <a:pt x="1348028" y="599333"/>
                    <a:pt x="1348028" y="599333"/>
                  </a:cubicBezTo>
                  <a:cubicBezTo>
                    <a:pt x="1342863" y="594168"/>
                    <a:pt x="1348028" y="594168"/>
                    <a:pt x="1348028" y="594168"/>
                  </a:cubicBezTo>
                  <a:close/>
                  <a:moveTo>
                    <a:pt x="59561" y="593960"/>
                  </a:moveTo>
                  <a:lnTo>
                    <a:pt x="59561" y="594167"/>
                  </a:lnTo>
                  <a:lnTo>
                    <a:pt x="59577" y="594158"/>
                  </a:lnTo>
                  <a:lnTo>
                    <a:pt x="59561" y="594186"/>
                  </a:lnTo>
                  <a:lnTo>
                    <a:pt x="59561" y="596543"/>
                  </a:lnTo>
                  <a:cubicBezTo>
                    <a:pt x="59561" y="597834"/>
                    <a:pt x="59561" y="599125"/>
                    <a:pt x="59561" y="599125"/>
                  </a:cubicBezTo>
                  <a:lnTo>
                    <a:pt x="55688" y="599125"/>
                  </a:lnTo>
                  <a:lnTo>
                    <a:pt x="55204" y="599125"/>
                  </a:lnTo>
                  <a:lnTo>
                    <a:pt x="54412" y="599323"/>
                  </a:lnTo>
                  <a:lnTo>
                    <a:pt x="54461" y="599125"/>
                  </a:lnTo>
                  <a:lnTo>
                    <a:pt x="54396" y="599125"/>
                  </a:lnTo>
                  <a:lnTo>
                    <a:pt x="54466" y="599108"/>
                  </a:lnTo>
                  <a:lnTo>
                    <a:pt x="55058" y="596741"/>
                  </a:lnTo>
                  <a:lnTo>
                    <a:pt x="59385" y="594268"/>
                  </a:lnTo>
                  <a:close/>
                  <a:moveTo>
                    <a:pt x="1319621" y="593958"/>
                  </a:moveTo>
                  <a:lnTo>
                    <a:pt x="1322230" y="595697"/>
                  </a:lnTo>
                  <a:lnTo>
                    <a:pt x="1320590" y="594604"/>
                  </a:lnTo>
                  <a:cubicBezTo>
                    <a:pt x="1319621" y="593958"/>
                    <a:pt x="1319621" y="593958"/>
                    <a:pt x="1319621" y="593958"/>
                  </a:cubicBezTo>
                  <a:close/>
                  <a:moveTo>
                    <a:pt x="1293797" y="593958"/>
                  </a:moveTo>
                  <a:lnTo>
                    <a:pt x="1293797" y="594604"/>
                  </a:lnTo>
                  <a:lnTo>
                    <a:pt x="1293797" y="596541"/>
                  </a:lnTo>
                  <a:cubicBezTo>
                    <a:pt x="1293797" y="597832"/>
                    <a:pt x="1293797" y="599123"/>
                    <a:pt x="1293797" y="599123"/>
                  </a:cubicBezTo>
                  <a:cubicBezTo>
                    <a:pt x="1288632" y="599123"/>
                    <a:pt x="1288632" y="599123"/>
                    <a:pt x="1288632" y="599123"/>
                  </a:cubicBezTo>
                  <a:cubicBezTo>
                    <a:pt x="1288632" y="593958"/>
                    <a:pt x="1293797" y="593958"/>
                    <a:pt x="1293797" y="593958"/>
                  </a:cubicBezTo>
                  <a:close/>
                  <a:moveTo>
                    <a:pt x="135946" y="593866"/>
                  </a:moveTo>
                  <a:cubicBezTo>
                    <a:pt x="136660" y="593866"/>
                    <a:pt x="137238" y="594444"/>
                    <a:pt x="137238" y="595157"/>
                  </a:cubicBezTo>
                  <a:cubicBezTo>
                    <a:pt x="137238" y="595870"/>
                    <a:pt x="136660" y="596448"/>
                    <a:pt x="135946" y="596448"/>
                  </a:cubicBezTo>
                  <a:cubicBezTo>
                    <a:pt x="135232" y="596448"/>
                    <a:pt x="134654" y="595870"/>
                    <a:pt x="134654" y="595157"/>
                  </a:cubicBezTo>
                  <a:cubicBezTo>
                    <a:pt x="134654" y="594444"/>
                    <a:pt x="135232" y="593866"/>
                    <a:pt x="135946" y="593866"/>
                  </a:cubicBezTo>
                  <a:close/>
                  <a:moveTo>
                    <a:pt x="129489" y="593866"/>
                  </a:moveTo>
                  <a:cubicBezTo>
                    <a:pt x="134654" y="593866"/>
                    <a:pt x="134654" y="593866"/>
                    <a:pt x="134654" y="593866"/>
                  </a:cubicBezTo>
                  <a:cubicBezTo>
                    <a:pt x="134654" y="593866"/>
                    <a:pt x="134654" y="599031"/>
                    <a:pt x="129489" y="593866"/>
                  </a:cubicBezTo>
                  <a:close/>
                  <a:moveTo>
                    <a:pt x="124324" y="593866"/>
                  </a:moveTo>
                  <a:cubicBezTo>
                    <a:pt x="124324" y="593866"/>
                    <a:pt x="129489" y="593866"/>
                    <a:pt x="129489" y="593866"/>
                  </a:cubicBezTo>
                  <a:cubicBezTo>
                    <a:pt x="129489" y="599031"/>
                    <a:pt x="124324" y="599031"/>
                    <a:pt x="124324" y="593866"/>
                  </a:cubicBezTo>
                  <a:close/>
                  <a:moveTo>
                    <a:pt x="78671" y="590861"/>
                  </a:moveTo>
                  <a:lnTo>
                    <a:pt x="79575" y="591378"/>
                  </a:lnTo>
                  <a:cubicBezTo>
                    <a:pt x="80221" y="592669"/>
                    <a:pt x="80221" y="593960"/>
                    <a:pt x="80221" y="593960"/>
                  </a:cubicBezTo>
                  <a:close/>
                  <a:moveTo>
                    <a:pt x="1309291" y="589003"/>
                  </a:moveTo>
                  <a:lnTo>
                    <a:pt x="1309291" y="589439"/>
                  </a:lnTo>
                  <a:lnTo>
                    <a:pt x="1309291" y="589649"/>
                  </a:lnTo>
                  <a:lnTo>
                    <a:pt x="1309291" y="593313"/>
                  </a:lnTo>
                  <a:lnTo>
                    <a:pt x="1309291" y="593958"/>
                  </a:lnTo>
                  <a:lnTo>
                    <a:pt x="1309291" y="594168"/>
                  </a:lnTo>
                  <a:cubicBezTo>
                    <a:pt x="1304126" y="594168"/>
                    <a:pt x="1304126" y="594168"/>
                    <a:pt x="1304126" y="594168"/>
                  </a:cubicBezTo>
                  <a:cubicBezTo>
                    <a:pt x="1304126" y="594168"/>
                    <a:pt x="1298961" y="594168"/>
                    <a:pt x="1298961" y="594168"/>
                  </a:cubicBezTo>
                  <a:lnTo>
                    <a:pt x="1299539" y="593958"/>
                  </a:lnTo>
                  <a:lnTo>
                    <a:pt x="1306063" y="591586"/>
                  </a:lnTo>
                  <a:cubicBezTo>
                    <a:pt x="1308000" y="590294"/>
                    <a:pt x="1309291" y="589003"/>
                    <a:pt x="1309291" y="589003"/>
                  </a:cubicBezTo>
                  <a:close/>
                  <a:moveTo>
                    <a:pt x="1403822" y="588985"/>
                  </a:moveTo>
                  <a:cubicBezTo>
                    <a:pt x="1404536" y="588985"/>
                    <a:pt x="1405114" y="590142"/>
                    <a:pt x="1405114" y="591568"/>
                  </a:cubicBezTo>
                  <a:cubicBezTo>
                    <a:pt x="1405114" y="592995"/>
                    <a:pt x="1404536" y="594151"/>
                    <a:pt x="1403822" y="594151"/>
                  </a:cubicBezTo>
                  <a:cubicBezTo>
                    <a:pt x="1403108" y="594151"/>
                    <a:pt x="1402530" y="592995"/>
                    <a:pt x="1402530" y="591568"/>
                  </a:cubicBezTo>
                  <a:cubicBezTo>
                    <a:pt x="1402530" y="590142"/>
                    <a:pt x="1403108" y="588985"/>
                    <a:pt x="1403822" y="588985"/>
                  </a:cubicBezTo>
                  <a:close/>
                  <a:moveTo>
                    <a:pt x="146076" y="583630"/>
                  </a:moveTo>
                  <a:cubicBezTo>
                    <a:pt x="146790" y="583630"/>
                    <a:pt x="147368" y="584208"/>
                    <a:pt x="147368" y="584921"/>
                  </a:cubicBezTo>
                  <a:cubicBezTo>
                    <a:pt x="147368" y="585634"/>
                    <a:pt x="146790" y="586212"/>
                    <a:pt x="146076" y="586212"/>
                  </a:cubicBezTo>
                  <a:cubicBezTo>
                    <a:pt x="145362" y="586212"/>
                    <a:pt x="144784" y="585634"/>
                    <a:pt x="144784" y="584921"/>
                  </a:cubicBezTo>
                  <a:cubicBezTo>
                    <a:pt x="144784" y="584208"/>
                    <a:pt x="145362" y="583630"/>
                    <a:pt x="146076" y="583630"/>
                  </a:cubicBezTo>
                  <a:close/>
                  <a:moveTo>
                    <a:pt x="1342863" y="583628"/>
                  </a:moveTo>
                  <a:lnTo>
                    <a:pt x="1343250" y="584532"/>
                  </a:lnTo>
                  <a:lnTo>
                    <a:pt x="1344154" y="583628"/>
                  </a:lnTo>
                  <a:cubicBezTo>
                    <a:pt x="1344868" y="583628"/>
                    <a:pt x="1345446" y="584206"/>
                    <a:pt x="1345446" y="584920"/>
                  </a:cubicBezTo>
                  <a:lnTo>
                    <a:pt x="1345016" y="585351"/>
                  </a:lnTo>
                  <a:lnTo>
                    <a:pt x="1345446" y="586211"/>
                  </a:lnTo>
                  <a:lnTo>
                    <a:pt x="1344651" y="587800"/>
                  </a:lnTo>
                  <a:lnTo>
                    <a:pt x="1344800" y="588147"/>
                  </a:lnTo>
                  <a:lnTo>
                    <a:pt x="1344413" y="588276"/>
                  </a:lnTo>
                  <a:lnTo>
                    <a:pt x="1344154" y="588794"/>
                  </a:lnTo>
                  <a:lnTo>
                    <a:pt x="1343969" y="588424"/>
                  </a:lnTo>
                  <a:lnTo>
                    <a:pt x="1342863" y="588793"/>
                  </a:lnTo>
                  <a:lnTo>
                    <a:pt x="1342863" y="586213"/>
                  </a:lnTo>
                  <a:lnTo>
                    <a:pt x="1342862" y="586211"/>
                  </a:lnTo>
                  <a:lnTo>
                    <a:pt x="1342863" y="586209"/>
                  </a:lnTo>
                  <a:lnTo>
                    <a:pt x="1342863" y="584921"/>
                  </a:lnTo>
                  <a:lnTo>
                    <a:pt x="1342862" y="584920"/>
                  </a:lnTo>
                  <a:lnTo>
                    <a:pt x="1342863" y="584919"/>
                  </a:lnTo>
                  <a:lnTo>
                    <a:pt x="1342863" y="583838"/>
                  </a:lnTo>
                  <a:close/>
                  <a:moveTo>
                    <a:pt x="1298317" y="581691"/>
                  </a:moveTo>
                  <a:lnTo>
                    <a:pt x="1298316" y="581692"/>
                  </a:lnTo>
                  <a:lnTo>
                    <a:pt x="1298492" y="582220"/>
                  </a:lnTo>
                  <a:lnTo>
                    <a:pt x="1298492" y="582217"/>
                  </a:lnTo>
                  <a:close/>
                  <a:moveTo>
                    <a:pt x="135818" y="579433"/>
                  </a:moveTo>
                  <a:lnTo>
                    <a:pt x="135988" y="579734"/>
                  </a:lnTo>
                  <a:lnTo>
                    <a:pt x="138805" y="581344"/>
                  </a:lnTo>
                  <a:lnTo>
                    <a:pt x="138872" y="581612"/>
                  </a:lnTo>
                  <a:lnTo>
                    <a:pt x="139095" y="581668"/>
                  </a:lnTo>
                  <a:lnTo>
                    <a:pt x="138989" y="581246"/>
                  </a:lnTo>
                  <a:close/>
                  <a:moveTo>
                    <a:pt x="1337698" y="578673"/>
                  </a:moveTo>
                  <a:cubicBezTo>
                    <a:pt x="1342863" y="578673"/>
                    <a:pt x="1342863" y="583838"/>
                    <a:pt x="1342863" y="583838"/>
                  </a:cubicBezTo>
                  <a:cubicBezTo>
                    <a:pt x="1342863" y="583838"/>
                    <a:pt x="1337698" y="578673"/>
                    <a:pt x="1337698" y="578673"/>
                  </a:cubicBezTo>
                  <a:close/>
                  <a:moveTo>
                    <a:pt x="1276127" y="578673"/>
                  </a:moveTo>
                  <a:lnTo>
                    <a:pt x="1274868" y="580323"/>
                  </a:lnTo>
                  <a:cubicBezTo>
                    <a:pt x="1275543" y="581650"/>
                    <a:pt x="1276893" y="582977"/>
                    <a:pt x="1276893" y="582977"/>
                  </a:cubicBezTo>
                  <a:lnTo>
                    <a:pt x="1277813" y="582977"/>
                  </a:lnTo>
                  <a:lnTo>
                    <a:pt x="1276364" y="581046"/>
                  </a:lnTo>
                  <a:lnTo>
                    <a:pt x="1278144" y="578673"/>
                  </a:lnTo>
                  <a:close/>
                  <a:moveTo>
                    <a:pt x="1364039" y="578157"/>
                  </a:moveTo>
                  <a:lnTo>
                    <a:pt x="1363522" y="578673"/>
                  </a:lnTo>
                  <a:cubicBezTo>
                    <a:pt x="1363522" y="578673"/>
                    <a:pt x="1363522" y="578673"/>
                    <a:pt x="1358357" y="578673"/>
                  </a:cubicBezTo>
                  <a:close/>
                  <a:moveTo>
                    <a:pt x="1344800" y="576736"/>
                  </a:moveTo>
                  <a:cubicBezTo>
                    <a:pt x="1346737" y="577382"/>
                    <a:pt x="1348028" y="578673"/>
                    <a:pt x="1348028" y="578673"/>
                  </a:cubicBezTo>
                  <a:cubicBezTo>
                    <a:pt x="1348028" y="578673"/>
                    <a:pt x="1348028" y="578673"/>
                    <a:pt x="1342863" y="578673"/>
                  </a:cubicBezTo>
                  <a:lnTo>
                    <a:pt x="1342863" y="579109"/>
                  </a:lnTo>
                  <a:cubicBezTo>
                    <a:pt x="1342863" y="579754"/>
                    <a:pt x="1342863" y="581046"/>
                    <a:pt x="1342863" y="583628"/>
                  </a:cubicBezTo>
                  <a:cubicBezTo>
                    <a:pt x="1342863" y="583628"/>
                    <a:pt x="1342863" y="582337"/>
                    <a:pt x="1342218" y="581046"/>
                  </a:cubicBezTo>
                  <a:lnTo>
                    <a:pt x="1338066" y="578673"/>
                  </a:lnTo>
                  <a:lnTo>
                    <a:pt x="1337698" y="578673"/>
                  </a:lnTo>
                  <a:lnTo>
                    <a:pt x="1337947" y="578605"/>
                  </a:lnTo>
                  <a:lnTo>
                    <a:pt x="1337698" y="578463"/>
                  </a:lnTo>
                  <a:lnTo>
                    <a:pt x="1338468" y="578463"/>
                  </a:lnTo>
                  <a:close/>
                  <a:moveTo>
                    <a:pt x="1276424" y="575176"/>
                  </a:moveTo>
                  <a:lnTo>
                    <a:pt x="1277656" y="575881"/>
                  </a:lnTo>
                  <a:cubicBezTo>
                    <a:pt x="1278302" y="577172"/>
                    <a:pt x="1278302" y="578463"/>
                    <a:pt x="1278302" y="578463"/>
                  </a:cubicBezTo>
                  <a:close/>
                  <a:moveTo>
                    <a:pt x="1368687" y="573508"/>
                  </a:moveTo>
                  <a:cubicBezTo>
                    <a:pt x="1368687" y="576091"/>
                    <a:pt x="1367396" y="577382"/>
                    <a:pt x="1365459" y="578027"/>
                  </a:cubicBezTo>
                  <a:lnTo>
                    <a:pt x="1364039" y="578157"/>
                  </a:lnTo>
                  <a:lnTo>
                    <a:pt x="1366105" y="576091"/>
                  </a:lnTo>
                  <a:cubicBezTo>
                    <a:pt x="1367396" y="574799"/>
                    <a:pt x="1368687" y="573508"/>
                    <a:pt x="1368687" y="573508"/>
                  </a:cubicBezTo>
                  <a:close/>
                  <a:moveTo>
                    <a:pt x="1369978" y="565760"/>
                  </a:moveTo>
                  <a:cubicBezTo>
                    <a:pt x="1370691" y="565760"/>
                    <a:pt x="1371269" y="566338"/>
                    <a:pt x="1371269" y="567052"/>
                  </a:cubicBezTo>
                  <a:cubicBezTo>
                    <a:pt x="1371269" y="567766"/>
                    <a:pt x="1370691" y="568344"/>
                    <a:pt x="1369978" y="568344"/>
                  </a:cubicBezTo>
                  <a:cubicBezTo>
                    <a:pt x="1369265" y="568344"/>
                    <a:pt x="1368687" y="567766"/>
                    <a:pt x="1368687" y="567052"/>
                  </a:cubicBezTo>
                  <a:cubicBezTo>
                    <a:pt x="1368687" y="566338"/>
                    <a:pt x="1369265" y="565760"/>
                    <a:pt x="1369978" y="565760"/>
                  </a:cubicBezTo>
                  <a:close/>
                  <a:moveTo>
                    <a:pt x="1398385" y="565551"/>
                  </a:moveTo>
                  <a:cubicBezTo>
                    <a:pt x="1399098" y="565551"/>
                    <a:pt x="1399676" y="566129"/>
                    <a:pt x="1399676" y="566842"/>
                  </a:cubicBezTo>
                  <a:cubicBezTo>
                    <a:pt x="1399676" y="567555"/>
                    <a:pt x="1399098" y="568133"/>
                    <a:pt x="1398385" y="568133"/>
                  </a:cubicBezTo>
                  <a:cubicBezTo>
                    <a:pt x="1397672" y="568133"/>
                    <a:pt x="1397094" y="567555"/>
                    <a:pt x="1397094" y="566842"/>
                  </a:cubicBezTo>
                  <a:cubicBezTo>
                    <a:pt x="1397094" y="566129"/>
                    <a:pt x="1397672" y="565551"/>
                    <a:pt x="1398385" y="565551"/>
                  </a:cubicBezTo>
                  <a:close/>
                  <a:moveTo>
                    <a:pt x="1391399" y="557045"/>
                  </a:moveTo>
                  <a:lnTo>
                    <a:pt x="1391398" y="557046"/>
                  </a:lnTo>
                  <a:lnTo>
                    <a:pt x="1392251" y="557804"/>
                  </a:lnTo>
                  <a:lnTo>
                    <a:pt x="1392252" y="557804"/>
                  </a:lnTo>
                  <a:close/>
                  <a:moveTo>
                    <a:pt x="1348314" y="555430"/>
                  </a:moveTo>
                  <a:lnTo>
                    <a:pt x="1350879" y="557995"/>
                  </a:lnTo>
                  <a:lnTo>
                    <a:pt x="1352270" y="559386"/>
                  </a:lnTo>
                  <a:lnTo>
                    <a:pt x="1351904" y="555430"/>
                  </a:lnTo>
                  <a:close/>
                  <a:moveTo>
                    <a:pt x="1342863" y="555430"/>
                  </a:moveTo>
                  <a:lnTo>
                    <a:pt x="1343896" y="555688"/>
                  </a:lnTo>
                  <a:lnTo>
                    <a:pt x="1344154" y="555430"/>
                  </a:lnTo>
                  <a:lnTo>
                    <a:pt x="1344584" y="555860"/>
                  </a:lnTo>
                  <a:lnTo>
                    <a:pt x="1345446" y="556076"/>
                  </a:lnTo>
                  <a:cubicBezTo>
                    <a:pt x="1346737" y="556721"/>
                    <a:pt x="1348028" y="558013"/>
                    <a:pt x="1348028" y="560595"/>
                  </a:cubicBezTo>
                  <a:cubicBezTo>
                    <a:pt x="1348028" y="560595"/>
                    <a:pt x="1346737" y="559304"/>
                    <a:pt x="1345446" y="558013"/>
                  </a:cubicBezTo>
                  <a:lnTo>
                    <a:pt x="1344800" y="557367"/>
                  </a:lnTo>
                  <a:lnTo>
                    <a:pt x="1344154" y="558014"/>
                  </a:lnTo>
                  <a:cubicBezTo>
                    <a:pt x="1343441" y="558014"/>
                    <a:pt x="1342863" y="557436"/>
                    <a:pt x="1342863" y="556722"/>
                  </a:cubicBezTo>
                  <a:lnTo>
                    <a:pt x="1343509" y="556076"/>
                  </a:lnTo>
                  <a:close/>
                  <a:moveTo>
                    <a:pt x="1273783" y="555430"/>
                  </a:moveTo>
                  <a:lnTo>
                    <a:pt x="1278302" y="555430"/>
                  </a:lnTo>
                  <a:cubicBezTo>
                    <a:pt x="1278302" y="555430"/>
                    <a:pt x="1278302" y="560595"/>
                    <a:pt x="1273137" y="560595"/>
                  </a:cubicBezTo>
                  <a:cubicBezTo>
                    <a:pt x="1273137" y="558013"/>
                    <a:pt x="1273137" y="556721"/>
                    <a:pt x="1273783" y="555430"/>
                  </a:cubicBezTo>
                  <a:close/>
                  <a:moveTo>
                    <a:pt x="1369979" y="555222"/>
                  </a:moveTo>
                  <a:cubicBezTo>
                    <a:pt x="1370693" y="555222"/>
                    <a:pt x="1371271" y="555800"/>
                    <a:pt x="1371271" y="556514"/>
                  </a:cubicBezTo>
                  <a:cubicBezTo>
                    <a:pt x="1371271" y="557228"/>
                    <a:pt x="1370693" y="557806"/>
                    <a:pt x="1369979" y="557806"/>
                  </a:cubicBezTo>
                  <a:cubicBezTo>
                    <a:pt x="1369265" y="557806"/>
                    <a:pt x="1368687" y="557228"/>
                    <a:pt x="1368687" y="556514"/>
                  </a:cubicBezTo>
                  <a:cubicBezTo>
                    <a:pt x="1368687" y="555800"/>
                    <a:pt x="1369265" y="555222"/>
                    <a:pt x="1369979" y="555222"/>
                  </a:cubicBezTo>
                  <a:close/>
                  <a:moveTo>
                    <a:pt x="1269165" y="555132"/>
                  </a:moveTo>
                  <a:lnTo>
                    <a:pt x="1267972" y="555430"/>
                  </a:lnTo>
                  <a:cubicBezTo>
                    <a:pt x="1267972" y="555430"/>
                    <a:pt x="1266681" y="555430"/>
                    <a:pt x="1265390" y="556076"/>
                  </a:cubicBezTo>
                  <a:lnTo>
                    <a:pt x="1265185" y="556435"/>
                  </a:lnTo>
                  <a:lnTo>
                    <a:pt x="1265036" y="556695"/>
                  </a:lnTo>
                  <a:lnTo>
                    <a:pt x="1266094" y="556435"/>
                  </a:lnTo>
                  <a:cubicBezTo>
                    <a:pt x="1266094" y="556435"/>
                    <a:pt x="1267444" y="556435"/>
                    <a:pt x="1268794" y="555771"/>
                  </a:cubicBezTo>
                  <a:close/>
                  <a:moveTo>
                    <a:pt x="1429374" y="550265"/>
                  </a:moveTo>
                  <a:cubicBezTo>
                    <a:pt x="1430087" y="550265"/>
                    <a:pt x="1430665" y="550843"/>
                    <a:pt x="1430665" y="551557"/>
                  </a:cubicBezTo>
                  <a:cubicBezTo>
                    <a:pt x="1430665" y="552271"/>
                    <a:pt x="1430087" y="552849"/>
                    <a:pt x="1429374" y="552849"/>
                  </a:cubicBezTo>
                  <a:cubicBezTo>
                    <a:pt x="1428661" y="552849"/>
                    <a:pt x="1428083" y="552271"/>
                    <a:pt x="1428083" y="551557"/>
                  </a:cubicBezTo>
                  <a:cubicBezTo>
                    <a:pt x="1428083" y="550843"/>
                    <a:pt x="1428661" y="550265"/>
                    <a:pt x="1429374" y="550265"/>
                  </a:cubicBezTo>
                  <a:close/>
                  <a:moveTo>
                    <a:pt x="1364813" y="550265"/>
                  </a:moveTo>
                  <a:cubicBezTo>
                    <a:pt x="1365526" y="550265"/>
                    <a:pt x="1366104" y="551422"/>
                    <a:pt x="1366104" y="552848"/>
                  </a:cubicBezTo>
                  <a:lnTo>
                    <a:pt x="1364813" y="555430"/>
                  </a:lnTo>
                  <a:lnTo>
                    <a:pt x="1363522" y="552848"/>
                  </a:lnTo>
                  <a:cubicBezTo>
                    <a:pt x="1363522" y="551422"/>
                    <a:pt x="1364100" y="550265"/>
                    <a:pt x="1364813" y="550265"/>
                  </a:cubicBezTo>
                  <a:close/>
                  <a:moveTo>
                    <a:pt x="1358357" y="550265"/>
                  </a:moveTo>
                  <a:cubicBezTo>
                    <a:pt x="1358357" y="550265"/>
                    <a:pt x="1358357" y="550265"/>
                    <a:pt x="1363522" y="550265"/>
                  </a:cubicBezTo>
                  <a:cubicBezTo>
                    <a:pt x="1363522" y="550265"/>
                    <a:pt x="1363522" y="550265"/>
                    <a:pt x="1363522" y="550911"/>
                  </a:cubicBezTo>
                  <a:lnTo>
                    <a:pt x="1363522" y="552848"/>
                  </a:lnTo>
                  <a:lnTo>
                    <a:pt x="1363522" y="555430"/>
                  </a:lnTo>
                  <a:cubicBezTo>
                    <a:pt x="1358357" y="555430"/>
                    <a:pt x="1358357" y="550265"/>
                    <a:pt x="1358357" y="550265"/>
                  </a:cubicBezTo>
                  <a:close/>
                  <a:moveTo>
                    <a:pt x="1278302" y="550265"/>
                  </a:moveTo>
                  <a:cubicBezTo>
                    <a:pt x="1278302" y="552848"/>
                    <a:pt x="1278302" y="554139"/>
                    <a:pt x="1277656" y="554785"/>
                  </a:cubicBezTo>
                  <a:lnTo>
                    <a:pt x="1275798" y="555050"/>
                  </a:lnTo>
                  <a:lnTo>
                    <a:pt x="1273875" y="555325"/>
                  </a:lnTo>
                  <a:lnTo>
                    <a:pt x="1273783" y="555430"/>
                  </a:lnTo>
                  <a:lnTo>
                    <a:pt x="1273137" y="555430"/>
                  </a:lnTo>
                  <a:lnTo>
                    <a:pt x="1273964" y="555223"/>
                  </a:lnTo>
                  <a:close/>
                  <a:moveTo>
                    <a:pt x="1408987" y="550247"/>
                  </a:moveTo>
                  <a:cubicBezTo>
                    <a:pt x="1409701" y="550247"/>
                    <a:pt x="1410279" y="550825"/>
                    <a:pt x="1410279" y="551539"/>
                  </a:cubicBezTo>
                  <a:cubicBezTo>
                    <a:pt x="1410279" y="552253"/>
                    <a:pt x="1409701" y="552831"/>
                    <a:pt x="1408987" y="552831"/>
                  </a:cubicBezTo>
                  <a:cubicBezTo>
                    <a:pt x="1408273" y="552831"/>
                    <a:pt x="1407695" y="552253"/>
                    <a:pt x="1407695" y="551539"/>
                  </a:cubicBezTo>
                  <a:cubicBezTo>
                    <a:pt x="1407695" y="550825"/>
                    <a:pt x="1408273" y="550247"/>
                    <a:pt x="1408987" y="550247"/>
                  </a:cubicBezTo>
                  <a:close/>
                  <a:moveTo>
                    <a:pt x="1279593" y="550056"/>
                  </a:moveTo>
                  <a:cubicBezTo>
                    <a:pt x="1280306" y="550056"/>
                    <a:pt x="1280884" y="550634"/>
                    <a:pt x="1280884" y="551347"/>
                  </a:cubicBezTo>
                  <a:lnTo>
                    <a:pt x="1280779" y="551452"/>
                  </a:lnTo>
                  <a:lnTo>
                    <a:pt x="1280884" y="551557"/>
                  </a:lnTo>
                  <a:cubicBezTo>
                    <a:pt x="1280884" y="552271"/>
                    <a:pt x="1280306" y="552849"/>
                    <a:pt x="1279593" y="552849"/>
                  </a:cubicBezTo>
                  <a:cubicBezTo>
                    <a:pt x="1278880" y="552849"/>
                    <a:pt x="1278302" y="552271"/>
                    <a:pt x="1278302" y="551557"/>
                  </a:cubicBezTo>
                  <a:lnTo>
                    <a:pt x="1278407" y="551452"/>
                  </a:lnTo>
                  <a:lnTo>
                    <a:pt x="1278302" y="551347"/>
                  </a:lnTo>
                  <a:cubicBezTo>
                    <a:pt x="1278302" y="550634"/>
                    <a:pt x="1278880" y="550056"/>
                    <a:pt x="1279593" y="550056"/>
                  </a:cubicBezTo>
                  <a:close/>
                  <a:moveTo>
                    <a:pt x="1278302" y="545100"/>
                  </a:moveTo>
                  <a:cubicBezTo>
                    <a:pt x="1278302" y="545100"/>
                    <a:pt x="1278302" y="545100"/>
                    <a:pt x="1278302" y="545746"/>
                  </a:cubicBezTo>
                  <a:lnTo>
                    <a:pt x="1278302" y="547683"/>
                  </a:lnTo>
                  <a:lnTo>
                    <a:pt x="1278302" y="549620"/>
                  </a:lnTo>
                  <a:cubicBezTo>
                    <a:pt x="1278302" y="550265"/>
                    <a:pt x="1278302" y="550265"/>
                    <a:pt x="1278302" y="550265"/>
                  </a:cubicBezTo>
                  <a:cubicBezTo>
                    <a:pt x="1273137" y="550265"/>
                    <a:pt x="1273137" y="550265"/>
                    <a:pt x="1273137" y="550265"/>
                  </a:cubicBezTo>
                  <a:cubicBezTo>
                    <a:pt x="1273137" y="550265"/>
                    <a:pt x="1278302" y="550265"/>
                    <a:pt x="1278302" y="545100"/>
                  </a:cubicBezTo>
                  <a:close/>
                  <a:moveTo>
                    <a:pt x="1433520" y="545082"/>
                  </a:moveTo>
                  <a:cubicBezTo>
                    <a:pt x="1433520" y="545082"/>
                    <a:pt x="1433520" y="550247"/>
                    <a:pt x="1428355" y="550247"/>
                  </a:cubicBezTo>
                  <a:cubicBezTo>
                    <a:pt x="1428355" y="545082"/>
                    <a:pt x="1428355" y="545082"/>
                    <a:pt x="1433520" y="545082"/>
                  </a:cubicBezTo>
                  <a:close/>
                  <a:moveTo>
                    <a:pt x="93332" y="544801"/>
                  </a:moveTo>
                  <a:cubicBezTo>
                    <a:pt x="93332" y="544801"/>
                    <a:pt x="98497" y="544801"/>
                    <a:pt x="98497" y="549966"/>
                  </a:cubicBezTo>
                  <a:cubicBezTo>
                    <a:pt x="93332" y="544801"/>
                    <a:pt x="93332" y="544801"/>
                    <a:pt x="93332" y="544801"/>
                  </a:cubicBezTo>
                  <a:close/>
                  <a:moveTo>
                    <a:pt x="1353839" y="542955"/>
                  </a:moveTo>
                  <a:cubicBezTo>
                    <a:pt x="1354484" y="543601"/>
                    <a:pt x="1355776" y="544892"/>
                    <a:pt x="1358358" y="544892"/>
                  </a:cubicBezTo>
                  <a:cubicBezTo>
                    <a:pt x="1353193" y="544892"/>
                    <a:pt x="1353193" y="544892"/>
                    <a:pt x="1353193" y="544892"/>
                  </a:cubicBezTo>
                  <a:cubicBezTo>
                    <a:pt x="1353193" y="542310"/>
                    <a:pt x="1353193" y="542310"/>
                    <a:pt x="1353839" y="542955"/>
                  </a:cubicBezTo>
                  <a:close/>
                  <a:moveTo>
                    <a:pt x="1390596" y="539417"/>
                  </a:moveTo>
                  <a:lnTo>
                    <a:pt x="1390596" y="542202"/>
                  </a:lnTo>
                  <a:lnTo>
                    <a:pt x="1395928" y="540171"/>
                  </a:lnTo>
                  <a:lnTo>
                    <a:pt x="1395928" y="539417"/>
                  </a:lnTo>
                  <a:cubicBezTo>
                    <a:pt x="1390596" y="539417"/>
                    <a:pt x="1390596" y="539417"/>
                    <a:pt x="1390596" y="539417"/>
                  </a:cubicBezTo>
                  <a:close/>
                  <a:moveTo>
                    <a:pt x="1349588" y="534752"/>
                  </a:moveTo>
                  <a:cubicBezTo>
                    <a:pt x="1350302" y="534752"/>
                    <a:pt x="1350880" y="535330"/>
                    <a:pt x="1350880" y="536044"/>
                  </a:cubicBezTo>
                  <a:cubicBezTo>
                    <a:pt x="1350880" y="536758"/>
                    <a:pt x="1350302" y="537336"/>
                    <a:pt x="1349588" y="537336"/>
                  </a:cubicBezTo>
                  <a:lnTo>
                    <a:pt x="1348363" y="536111"/>
                  </a:lnTo>
                  <a:lnTo>
                    <a:pt x="1348296" y="536044"/>
                  </a:lnTo>
                  <a:lnTo>
                    <a:pt x="1348337" y="536004"/>
                  </a:lnTo>
                  <a:close/>
                  <a:moveTo>
                    <a:pt x="1304126" y="529605"/>
                  </a:moveTo>
                  <a:cubicBezTo>
                    <a:pt x="1304126" y="529605"/>
                    <a:pt x="1309291" y="529605"/>
                    <a:pt x="1309291" y="529605"/>
                  </a:cubicBezTo>
                  <a:lnTo>
                    <a:pt x="1309291" y="530251"/>
                  </a:lnTo>
                  <a:lnTo>
                    <a:pt x="1309291" y="534125"/>
                  </a:lnTo>
                  <a:cubicBezTo>
                    <a:pt x="1309291" y="534770"/>
                    <a:pt x="1309291" y="534770"/>
                    <a:pt x="1309291" y="534770"/>
                  </a:cubicBezTo>
                  <a:cubicBezTo>
                    <a:pt x="1309291" y="534770"/>
                    <a:pt x="1309291" y="534770"/>
                    <a:pt x="1304126" y="529605"/>
                  </a:cubicBezTo>
                  <a:close/>
                  <a:moveTo>
                    <a:pt x="1358627" y="529587"/>
                  </a:moveTo>
                  <a:cubicBezTo>
                    <a:pt x="1358627" y="529587"/>
                    <a:pt x="1358627" y="529587"/>
                    <a:pt x="1363792" y="534752"/>
                  </a:cubicBezTo>
                  <a:cubicBezTo>
                    <a:pt x="1358627" y="534752"/>
                    <a:pt x="1358627" y="529587"/>
                    <a:pt x="1358627" y="529587"/>
                  </a:cubicBezTo>
                  <a:close/>
                  <a:moveTo>
                    <a:pt x="0" y="524527"/>
                  </a:moveTo>
                  <a:cubicBezTo>
                    <a:pt x="5165" y="524527"/>
                    <a:pt x="5165" y="524527"/>
                    <a:pt x="5165" y="524527"/>
                  </a:cubicBezTo>
                  <a:cubicBezTo>
                    <a:pt x="5165" y="529692"/>
                    <a:pt x="0" y="524527"/>
                    <a:pt x="0" y="524527"/>
                  </a:cubicBezTo>
                  <a:close/>
                  <a:moveTo>
                    <a:pt x="1414152" y="524422"/>
                  </a:moveTo>
                  <a:cubicBezTo>
                    <a:pt x="1414866" y="524422"/>
                    <a:pt x="1415444" y="525000"/>
                    <a:pt x="1415444" y="525714"/>
                  </a:cubicBezTo>
                  <a:cubicBezTo>
                    <a:pt x="1415444" y="526428"/>
                    <a:pt x="1414866" y="527006"/>
                    <a:pt x="1414152" y="527006"/>
                  </a:cubicBezTo>
                  <a:cubicBezTo>
                    <a:pt x="1413438" y="527006"/>
                    <a:pt x="1412860" y="526428"/>
                    <a:pt x="1412860" y="525714"/>
                  </a:cubicBezTo>
                  <a:cubicBezTo>
                    <a:pt x="1412860" y="525000"/>
                    <a:pt x="1413438" y="524422"/>
                    <a:pt x="1414152" y="524422"/>
                  </a:cubicBezTo>
                  <a:close/>
                  <a:moveTo>
                    <a:pt x="1402530" y="524422"/>
                  </a:moveTo>
                  <a:cubicBezTo>
                    <a:pt x="1402530" y="524422"/>
                    <a:pt x="1402530" y="524422"/>
                    <a:pt x="1407695" y="524422"/>
                  </a:cubicBezTo>
                  <a:cubicBezTo>
                    <a:pt x="1402530" y="524422"/>
                    <a:pt x="1402530" y="529587"/>
                    <a:pt x="1402530" y="529587"/>
                  </a:cubicBezTo>
                  <a:cubicBezTo>
                    <a:pt x="1402530" y="529587"/>
                    <a:pt x="1402530" y="524422"/>
                    <a:pt x="1402530" y="524422"/>
                  </a:cubicBezTo>
                  <a:close/>
                  <a:moveTo>
                    <a:pt x="1338989" y="524232"/>
                  </a:moveTo>
                  <a:lnTo>
                    <a:pt x="1339142" y="524538"/>
                  </a:lnTo>
                  <a:lnTo>
                    <a:pt x="1339258" y="524422"/>
                  </a:lnTo>
                  <a:cubicBezTo>
                    <a:pt x="1339972" y="524422"/>
                    <a:pt x="1340550" y="525000"/>
                    <a:pt x="1340550" y="525714"/>
                  </a:cubicBezTo>
                  <a:lnTo>
                    <a:pt x="1340003" y="526261"/>
                  </a:lnTo>
                  <a:lnTo>
                    <a:pt x="1340280" y="526815"/>
                  </a:lnTo>
                  <a:lnTo>
                    <a:pt x="1340228" y="526919"/>
                  </a:lnTo>
                  <a:lnTo>
                    <a:pt x="1340280" y="527023"/>
                  </a:lnTo>
                  <a:lnTo>
                    <a:pt x="1338990" y="529605"/>
                  </a:lnTo>
                  <a:lnTo>
                    <a:pt x="1342863" y="529605"/>
                  </a:lnTo>
                  <a:cubicBezTo>
                    <a:pt x="1342863" y="534770"/>
                    <a:pt x="1342863" y="534770"/>
                    <a:pt x="1342863" y="534770"/>
                  </a:cubicBezTo>
                  <a:cubicBezTo>
                    <a:pt x="1342863" y="534770"/>
                    <a:pt x="1337698" y="529605"/>
                    <a:pt x="1337698" y="529605"/>
                  </a:cubicBezTo>
                  <a:lnTo>
                    <a:pt x="1338989" y="529605"/>
                  </a:lnTo>
                  <a:lnTo>
                    <a:pt x="1337698" y="527023"/>
                  </a:lnTo>
                  <a:lnTo>
                    <a:pt x="1337750" y="526919"/>
                  </a:lnTo>
                  <a:lnTo>
                    <a:pt x="1337698" y="526815"/>
                  </a:lnTo>
                  <a:lnTo>
                    <a:pt x="1338059" y="526093"/>
                  </a:lnTo>
                  <a:lnTo>
                    <a:pt x="1337698" y="525732"/>
                  </a:lnTo>
                  <a:lnTo>
                    <a:pt x="1338781" y="524648"/>
                  </a:lnTo>
                  <a:close/>
                  <a:moveTo>
                    <a:pt x="60687" y="519362"/>
                  </a:moveTo>
                  <a:cubicBezTo>
                    <a:pt x="61400" y="519362"/>
                    <a:pt x="61978" y="519940"/>
                    <a:pt x="61978" y="520654"/>
                  </a:cubicBezTo>
                  <a:cubicBezTo>
                    <a:pt x="61978" y="521368"/>
                    <a:pt x="61400" y="521946"/>
                    <a:pt x="60687" y="521946"/>
                  </a:cubicBezTo>
                  <a:lnTo>
                    <a:pt x="59758" y="521016"/>
                  </a:lnTo>
                  <a:lnTo>
                    <a:pt x="59396" y="520654"/>
                  </a:lnTo>
                  <a:lnTo>
                    <a:pt x="59758" y="520292"/>
                  </a:lnTo>
                  <a:close/>
                  <a:moveTo>
                    <a:pt x="1332533" y="519275"/>
                  </a:moveTo>
                  <a:cubicBezTo>
                    <a:pt x="1332533" y="519275"/>
                    <a:pt x="1337698" y="519275"/>
                    <a:pt x="1337698" y="519275"/>
                  </a:cubicBezTo>
                  <a:cubicBezTo>
                    <a:pt x="1337698" y="519275"/>
                    <a:pt x="1337698" y="524440"/>
                    <a:pt x="1337698" y="524440"/>
                  </a:cubicBezTo>
                  <a:cubicBezTo>
                    <a:pt x="1337698" y="519275"/>
                    <a:pt x="1332533" y="519275"/>
                    <a:pt x="1332533" y="519275"/>
                  </a:cubicBezTo>
                  <a:close/>
                  <a:moveTo>
                    <a:pt x="1327368" y="519275"/>
                  </a:moveTo>
                  <a:lnTo>
                    <a:pt x="1330890" y="519275"/>
                  </a:lnTo>
                  <a:lnTo>
                    <a:pt x="1332533" y="519275"/>
                  </a:lnTo>
                  <a:lnTo>
                    <a:pt x="1332209" y="519599"/>
                  </a:lnTo>
                  <a:lnTo>
                    <a:pt x="1333590" y="519939"/>
                  </a:lnTo>
                  <a:cubicBezTo>
                    <a:pt x="1334939" y="520602"/>
                    <a:pt x="1336289" y="521929"/>
                    <a:pt x="1336289" y="524584"/>
                  </a:cubicBezTo>
                  <a:cubicBezTo>
                    <a:pt x="1336289" y="524584"/>
                    <a:pt x="1336289" y="529892"/>
                    <a:pt x="1336289" y="529892"/>
                  </a:cubicBezTo>
                  <a:cubicBezTo>
                    <a:pt x="1336289" y="529892"/>
                    <a:pt x="1341689" y="535201"/>
                    <a:pt x="1341689" y="535201"/>
                  </a:cubicBezTo>
                  <a:cubicBezTo>
                    <a:pt x="1341689" y="535201"/>
                    <a:pt x="1341689" y="535201"/>
                    <a:pt x="1347089" y="535201"/>
                  </a:cubicBezTo>
                  <a:cubicBezTo>
                    <a:pt x="1347089" y="535201"/>
                    <a:pt x="1347089" y="540509"/>
                    <a:pt x="1352488" y="540509"/>
                  </a:cubicBezTo>
                  <a:cubicBezTo>
                    <a:pt x="1352488" y="540509"/>
                    <a:pt x="1352488" y="540509"/>
                    <a:pt x="1352488" y="545818"/>
                  </a:cubicBezTo>
                  <a:cubicBezTo>
                    <a:pt x="1352488" y="545818"/>
                    <a:pt x="1352488" y="545818"/>
                    <a:pt x="1357888" y="545818"/>
                  </a:cubicBezTo>
                  <a:cubicBezTo>
                    <a:pt x="1357888" y="551126"/>
                    <a:pt x="1357888" y="551126"/>
                    <a:pt x="1357888" y="551126"/>
                  </a:cubicBezTo>
                  <a:cubicBezTo>
                    <a:pt x="1357888" y="551126"/>
                    <a:pt x="1357888" y="556435"/>
                    <a:pt x="1363287" y="556435"/>
                  </a:cubicBezTo>
                  <a:lnTo>
                    <a:pt x="1363809" y="556435"/>
                  </a:lnTo>
                  <a:lnTo>
                    <a:pt x="1364813" y="555430"/>
                  </a:lnTo>
                  <a:lnTo>
                    <a:pt x="1365817" y="556435"/>
                  </a:lnTo>
                  <a:lnTo>
                    <a:pt x="1368687" y="556435"/>
                  </a:lnTo>
                  <a:lnTo>
                    <a:pt x="1368687" y="556514"/>
                  </a:lnTo>
                  <a:lnTo>
                    <a:pt x="1368687" y="560595"/>
                  </a:lnTo>
                  <a:lnTo>
                    <a:pt x="1368687" y="561080"/>
                  </a:lnTo>
                  <a:cubicBezTo>
                    <a:pt x="1368687" y="561743"/>
                    <a:pt x="1368687" y="561743"/>
                    <a:pt x="1368687" y="561743"/>
                  </a:cubicBezTo>
                  <a:cubicBezTo>
                    <a:pt x="1368687" y="561743"/>
                    <a:pt x="1368687" y="563070"/>
                    <a:pt x="1368687" y="564397"/>
                  </a:cubicBezTo>
                  <a:lnTo>
                    <a:pt x="1368687" y="565115"/>
                  </a:lnTo>
                  <a:lnTo>
                    <a:pt x="1368687" y="565760"/>
                  </a:lnTo>
                  <a:lnTo>
                    <a:pt x="1368687" y="567052"/>
                  </a:lnTo>
                  <a:lnTo>
                    <a:pt x="1368687" y="571697"/>
                  </a:lnTo>
                  <a:cubicBezTo>
                    <a:pt x="1368687" y="572360"/>
                    <a:pt x="1368687" y="572360"/>
                    <a:pt x="1368687" y="572360"/>
                  </a:cubicBezTo>
                  <a:cubicBezTo>
                    <a:pt x="1368687" y="572360"/>
                    <a:pt x="1363287" y="577669"/>
                    <a:pt x="1363287" y="577669"/>
                  </a:cubicBezTo>
                  <a:cubicBezTo>
                    <a:pt x="1363287" y="577669"/>
                    <a:pt x="1357888" y="577669"/>
                    <a:pt x="1357888" y="577669"/>
                  </a:cubicBezTo>
                  <a:cubicBezTo>
                    <a:pt x="1357888" y="577669"/>
                    <a:pt x="1357888" y="577669"/>
                    <a:pt x="1352488" y="577669"/>
                  </a:cubicBezTo>
                  <a:cubicBezTo>
                    <a:pt x="1352488" y="577669"/>
                    <a:pt x="1352488" y="577669"/>
                    <a:pt x="1347089" y="577669"/>
                  </a:cubicBezTo>
                  <a:cubicBezTo>
                    <a:pt x="1347089" y="577669"/>
                    <a:pt x="1341689" y="572360"/>
                    <a:pt x="1336289" y="577669"/>
                  </a:cubicBezTo>
                  <a:cubicBezTo>
                    <a:pt x="1336289" y="577669"/>
                    <a:pt x="1341689" y="582977"/>
                    <a:pt x="1341689" y="582977"/>
                  </a:cubicBezTo>
                  <a:cubicBezTo>
                    <a:pt x="1341689" y="582977"/>
                    <a:pt x="1341689" y="588286"/>
                    <a:pt x="1341689" y="588286"/>
                  </a:cubicBezTo>
                  <a:cubicBezTo>
                    <a:pt x="1341689" y="593594"/>
                    <a:pt x="1341689" y="593594"/>
                    <a:pt x="1341689" y="593594"/>
                  </a:cubicBezTo>
                  <a:cubicBezTo>
                    <a:pt x="1341689" y="593594"/>
                    <a:pt x="1347089" y="593594"/>
                    <a:pt x="1347089" y="593594"/>
                  </a:cubicBezTo>
                  <a:lnTo>
                    <a:pt x="1345978" y="593958"/>
                  </a:lnTo>
                  <a:lnTo>
                    <a:pt x="1345064" y="594258"/>
                  </a:lnTo>
                  <a:cubicBezTo>
                    <a:pt x="1344389" y="594921"/>
                    <a:pt x="1344389" y="596248"/>
                    <a:pt x="1347089" y="598903"/>
                  </a:cubicBezTo>
                  <a:cubicBezTo>
                    <a:pt x="1341689" y="598903"/>
                    <a:pt x="1341689" y="604211"/>
                    <a:pt x="1347089" y="604211"/>
                  </a:cubicBezTo>
                  <a:cubicBezTo>
                    <a:pt x="1341689" y="604211"/>
                    <a:pt x="1347089" y="609520"/>
                    <a:pt x="1341689" y="609520"/>
                  </a:cubicBezTo>
                  <a:cubicBezTo>
                    <a:pt x="1336289" y="609520"/>
                    <a:pt x="1336289" y="609520"/>
                    <a:pt x="1336289" y="609520"/>
                  </a:cubicBezTo>
                  <a:cubicBezTo>
                    <a:pt x="1336289" y="612174"/>
                    <a:pt x="1334939" y="612174"/>
                    <a:pt x="1333590" y="612174"/>
                  </a:cubicBezTo>
                  <a:lnTo>
                    <a:pt x="1332533" y="613212"/>
                  </a:lnTo>
                  <a:lnTo>
                    <a:pt x="1332533" y="614828"/>
                  </a:lnTo>
                  <a:lnTo>
                    <a:pt x="1331581" y="614148"/>
                  </a:lnTo>
                  <a:lnTo>
                    <a:pt x="1330890" y="614828"/>
                  </a:lnTo>
                  <a:lnTo>
                    <a:pt x="1330890" y="613654"/>
                  </a:lnTo>
                  <a:lnTo>
                    <a:pt x="1328014" y="611600"/>
                  </a:lnTo>
                  <a:lnTo>
                    <a:pt x="1327838" y="609663"/>
                  </a:lnTo>
                  <a:lnTo>
                    <a:pt x="1327368" y="609663"/>
                  </a:lnTo>
                  <a:cubicBezTo>
                    <a:pt x="1327368" y="609663"/>
                    <a:pt x="1327368" y="609663"/>
                    <a:pt x="1327368" y="609017"/>
                  </a:cubicBezTo>
                  <a:lnTo>
                    <a:pt x="1327368" y="605563"/>
                  </a:lnTo>
                  <a:lnTo>
                    <a:pt x="1326165" y="604211"/>
                  </a:lnTo>
                  <a:lnTo>
                    <a:pt x="1325518" y="599122"/>
                  </a:lnTo>
                  <a:lnTo>
                    <a:pt x="1325490" y="598903"/>
                  </a:lnTo>
                  <a:cubicBezTo>
                    <a:pt x="1325490" y="598903"/>
                    <a:pt x="1325490" y="598903"/>
                    <a:pt x="1324815" y="598239"/>
                  </a:cubicBezTo>
                  <a:lnTo>
                    <a:pt x="1322230" y="595697"/>
                  </a:lnTo>
                  <a:lnTo>
                    <a:pt x="1320090" y="593594"/>
                  </a:lnTo>
                  <a:lnTo>
                    <a:pt x="1320090" y="590765"/>
                  </a:lnTo>
                  <a:lnTo>
                    <a:pt x="1319621" y="590295"/>
                  </a:lnTo>
                  <a:lnTo>
                    <a:pt x="1320090" y="589826"/>
                  </a:lnTo>
                  <a:lnTo>
                    <a:pt x="1320090" y="588949"/>
                  </a:lnTo>
                  <a:cubicBezTo>
                    <a:pt x="1320090" y="588286"/>
                    <a:pt x="1320090" y="588286"/>
                    <a:pt x="1320090" y="588286"/>
                  </a:cubicBezTo>
                  <a:cubicBezTo>
                    <a:pt x="1320090" y="588286"/>
                    <a:pt x="1320090" y="588286"/>
                    <a:pt x="1314691" y="588286"/>
                  </a:cubicBezTo>
                  <a:cubicBezTo>
                    <a:pt x="1314691" y="588286"/>
                    <a:pt x="1309291" y="588286"/>
                    <a:pt x="1309291" y="588286"/>
                  </a:cubicBezTo>
                  <a:cubicBezTo>
                    <a:pt x="1309291" y="588286"/>
                    <a:pt x="1303891" y="593594"/>
                    <a:pt x="1298492" y="593594"/>
                  </a:cubicBezTo>
                  <a:cubicBezTo>
                    <a:pt x="1298492" y="593594"/>
                    <a:pt x="1298492" y="593594"/>
                    <a:pt x="1293092" y="593594"/>
                  </a:cubicBezTo>
                  <a:cubicBezTo>
                    <a:pt x="1293092" y="593594"/>
                    <a:pt x="1287693" y="593594"/>
                    <a:pt x="1287693" y="598903"/>
                  </a:cubicBezTo>
                  <a:cubicBezTo>
                    <a:pt x="1287693" y="598903"/>
                    <a:pt x="1282293" y="598903"/>
                    <a:pt x="1282293" y="598903"/>
                  </a:cubicBezTo>
                  <a:cubicBezTo>
                    <a:pt x="1276893" y="598903"/>
                    <a:pt x="1276893" y="598903"/>
                    <a:pt x="1271494" y="598903"/>
                  </a:cubicBezTo>
                  <a:cubicBezTo>
                    <a:pt x="1271494" y="598903"/>
                    <a:pt x="1266094" y="598903"/>
                    <a:pt x="1266094" y="598903"/>
                  </a:cubicBezTo>
                  <a:cubicBezTo>
                    <a:pt x="1260694" y="598903"/>
                    <a:pt x="1260694" y="598903"/>
                    <a:pt x="1260694" y="598903"/>
                  </a:cubicBezTo>
                  <a:cubicBezTo>
                    <a:pt x="1260694" y="598903"/>
                    <a:pt x="1255295" y="598903"/>
                    <a:pt x="1255295" y="598903"/>
                  </a:cubicBezTo>
                  <a:cubicBezTo>
                    <a:pt x="1255295" y="598903"/>
                    <a:pt x="1255295" y="598903"/>
                    <a:pt x="1249895" y="598903"/>
                  </a:cubicBezTo>
                  <a:lnTo>
                    <a:pt x="1249895" y="594814"/>
                  </a:lnTo>
                  <a:lnTo>
                    <a:pt x="1249895" y="594258"/>
                  </a:lnTo>
                  <a:lnTo>
                    <a:pt x="1249895" y="594168"/>
                  </a:lnTo>
                  <a:lnTo>
                    <a:pt x="1249895" y="593594"/>
                  </a:lnTo>
                  <a:cubicBezTo>
                    <a:pt x="1249895" y="593594"/>
                    <a:pt x="1249895" y="593594"/>
                    <a:pt x="1249895" y="592931"/>
                  </a:cubicBezTo>
                  <a:lnTo>
                    <a:pt x="1249895" y="590295"/>
                  </a:lnTo>
                  <a:lnTo>
                    <a:pt x="1249895" y="589003"/>
                  </a:lnTo>
                  <a:lnTo>
                    <a:pt x="1249895" y="588286"/>
                  </a:lnTo>
                  <a:lnTo>
                    <a:pt x="1249895" y="586421"/>
                  </a:lnTo>
                  <a:lnTo>
                    <a:pt x="1249895" y="585631"/>
                  </a:lnTo>
                  <a:lnTo>
                    <a:pt x="1249895" y="584484"/>
                  </a:lnTo>
                  <a:lnTo>
                    <a:pt x="1249895" y="583838"/>
                  </a:lnTo>
                  <a:lnTo>
                    <a:pt x="1249895" y="582977"/>
                  </a:lnTo>
                  <a:cubicBezTo>
                    <a:pt x="1249895" y="582977"/>
                    <a:pt x="1249895" y="582977"/>
                    <a:pt x="1249895" y="582314"/>
                  </a:cubicBezTo>
                  <a:lnTo>
                    <a:pt x="1249895" y="578673"/>
                  </a:lnTo>
                  <a:lnTo>
                    <a:pt x="1249895" y="578463"/>
                  </a:lnTo>
                  <a:lnTo>
                    <a:pt x="1249895" y="578027"/>
                  </a:lnTo>
                  <a:lnTo>
                    <a:pt x="1249895" y="577818"/>
                  </a:lnTo>
                  <a:lnTo>
                    <a:pt x="1249895" y="577669"/>
                  </a:lnTo>
                  <a:cubicBezTo>
                    <a:pt x="1249895" y="577669"/>
                    <a:pt x="1249895" y="577669"/>
                    <a:pt x="1249895" y="577005"/>
                  </a:cubicBezTo>
                  <a:lnTo>
                    <a:pt x="1249895" y="576091"/>
                  </a:lnTo>
                  <a:lnTo>
                    <a:pt x="1249895" y="573508"/>
                  </a:lnTo>
                  <a:lnTo>
                    <a:pt x="1249895" y="573298"/>
                  </a:lnTo>
                  <a:lnTo>
                    <a:pt x="1249895" y="572360"/>
                  </a:lnTo>
                  <a:lnTo>
                    <a:pt x="1251231" y="572173"/>
                  </a:lnTo>
                  <a:lnTo>
                    <a:pt x="1255115" y="568287"/>
                  </a:lnTo>
                  <a:lnTo>
                    <a:pt x="1255295" y="567052"/>
                  </a:lnTo>
                  <a:cubicBezTo>
                    <a:pt x="1255295" y="567052"/>
                    <a:pt x="1255295" y="567052"/>
                    <a:pt x="1255295" y="561743"/>
                  </a:cubicBezTo>
                  <a:lnTo>
                    <a:pt x="1257642" y="561743"/>
                  </a:lnTo>
                  <a:lnTo>
                    <a:pt x="1260694" y="561743"/>
                  </a:lnTo>
                  <a:lnTo>
                    <a:pt x="1261362" y="560595"/>
                  </a:lnTo>
                  <a:lnTo>
                    <a:pt x="1262807" y="558108"/>
                  </a:lnTo>
                  <a:lnTo>
                    <a:pt x="1262807" y="556076"/>
                  </a:lnTo>
                  <a:cubicBezTo>
                    <a:pt x="1262807" y="555430"/>
                    <a:pt x="1262807" y="555430"/>
                    <a:pt x="1262807" y="555430"/>
                  </a:cubicBezTo>
                  <a:cubicBezTo>
                    <a:pt x="1262807" y="550265"/>
                    <a:pt x="1267972" y="550265"/>
                    <a:pt x="1267972" y="550265"/>
                  </a:cubicBezTo>
                  <a:cubicBezTo>
                    <a:pt x="1273137" y="550265"/>
                    <a:pt x="1273137" y="550265"/>
                    <a:pt x="1273137" y="550265"/>
                  </a:cubicBezTo>
                  <a:lnTo>
                    <a:pt x="1272645" y="551126"/>
                  </a:lnTo>
                  <a:lnTo>
                    <a:pt x="1276893" y="551126"/>
                  </a:lnTo>
                  <a:cubicBezTo>
                    <a:pt x="1271494" y="556435"/>
                    <a:pt x="1271494" y="556435"/>
                    <a:pt x="1271494" y="561743"/>
                  </a:cubicBezTo>
                  <a:cubicBezTo>
                    <a:pt x="1271494" y="567052"/>
                    <a:pt x="1271494" y="567052"/>
                    <a:pt x="1271494" y="567052"/>
                  </a:cubicBezTo>
                  <a:cubicBezTo>
                    <a:pt x="1271494" y="567052"/>
                    <a:pt x="1271494" y="567052"/>
                    <a:pt x="1271494" y="572360"/>
                  </a:cubicBezTo>
                  <a:cubicBezTo>
                    <a:pt x="1271494" y="572360"/>
                    <a:pt x="1271494" y="572360"/>
                    <a:pt x="1271494" y="577669"/>
                  </a:cubicBezTo>
                  <a:lnTo>
                    <a:pt x="1273137" y="577669"/>
                  </a:lnTo>
                  <a:lnTo>
                    <a:pt x="1273137" y="574154"/>
                  </a:lnTo>
                  <a:cubicBezTo>
                    <a:pt x="1273137" y="573508"/>
                    <a:pt x="1273137" y="573508"/>
                    <a:pt x="1273137" y="573508"/>
                  </a:cubicBezTo>
                  <a:lnTo>
                    <a:pt x="1273790" y="573671"/>
                  </a:lnTo>
                  <a:lnTo>
                    <a:pt x="1273189" y="573328"/>
                  </a:lnTo>
                  <a:lnTo>
                    <a:pt x="1273137" y="573508"/>
                  </a:lnTo>
                  <a:lnTo>
                    <a:pt x="1273137" y="573298"/>
                  </a:lnTo>
                  <a:lnTo>
                    <a:pt x="1273137" y="566729"/>
                  </a:lnTo>
                  <a:cubicBezTo>
                    <a:pt x="1273137" y="565760"/>
                    <a:pt x="1273137" y="565760"/>
                    <a:pt x="1273137" y="565760"/>
                  </a:cubicBezTo>
                  <a:lnTo>
                    <a:pt x="1273276" y="565830"/>
                  </a:lnTo>
                  <a:lnTo>
                    <a:pt x="1273137" y="565551"/>
                  </a:lnTo>
                  <a:cubicBezTo>
                    <a:pt x="1273137" y="565551"/>
                    <a:pt x="1274428" y="565551"/>
                    <a:pt x="1275074" y="566520"/>
                  </a:cubicBezTo>
                  <a:lnTo>
                    <a:pt x="1275022" y="566702"/>
                  </a:lnTo>
                  <a:lnTo>
                    <a:pt x="1275074" y="566729"/>
                  </a:lnTo>
                  <a:lnTo>
                    <a:pt x="1274584" y="568444"/>
                  </a:lnTo>
                  <a:lnTo>
                    <a:pt x="1275074" y="569425"/>
                  </a:lnTo>
                  <a:lnTo>
                    <a:pt x="1273277" y="573018"/>
                  </a:lnTo>
                  <a:lnTo>
                    <a:pt x="1273193" y="573312"/>
                  </a:lnTo>
                  <a:lnTo>
                    <a:pt x="1275720" y="573944"/>
                  </a:lnTo>
                  <a:lnTo>
                    <a:pt x="1276424" y="575176"/>
                  </a:lnTo>
                  <a:lnTo>
                    <a:pt x="1276246" y="575075"/>
                  </a:lnTo>
                  <a:lnTo>
                    <a:pt x="1278182" y="578463"/>
                  </a:lnTo>
                  <a:lnTo>
                    <a:pt x="1278234" y="578553"/>
                  </a:lnTo>
                  <a:lnTo>
                    <a:pt x="1278301" y="578463"/>
                  </a:lnTo>
                  <a:lnTo>
                    <a:pt x="1278301" y="578671"/>
                  </a:lnTo>
                  <a:lnTo>
                    <a:pt x="1278302" y="578673"/>
                  </a:lnTo>
                  <a:lnTo>
                    <a:pt x="1278301" y="578673"/>
                  </a:lnTo>
                  <a:lnTo>
                    <a:pt x="1278301" y="579109"/>
                  </a:lnTo>
                  <a:lnTo>
                    <a:pt x="1278301" y="582977"/>
                  </a:lnTo>
                  <a:lnTo>
                    <a:pt x="1278302" y="582977"/>
                  </a:lnTo>
                  <a:lnTo>
                    <a:pt x="1287693" y="582977"/>
                  </a:lnTo>
                  <a:cubicBezTo>
                    <a:pt x="1287693" y="582977"/>
                    <a:pt x="1293092" y="582977"/>
                    <a:pt x="1293092" y="582977"/>
                  </a:cubicBezTo>
                  <a:lnTo>
                    <a:pt x="1294541" y="582977"/>
                  </a:lnTo>
                  <a:lnTo>
                    <a:pt x="1298492" y="579520"/>
                  </a:lnTo>
                  <a:lnTo>
                    <a:pt x="1298492" y="578332"/>
                  </a:lnTo>
                  <a:cubicBezTo>
                    <a:pt x="1298492" y="577669"/>
                    <a:pt x="1298492" y="577669"/>
                    <a:pt x="1298492" y="577669"/>
                  </a:cubicBezTo>
                  <a:cubicBezTo>
                    <a:pt x="1303891" y="577669"/>
                    <a:pt x="1303891" y="577669"/>
                    <a:pt x="1303891" y="577669"/>
                  </a:cubicBezTo>
                  <a:cubicBezTo>
                    <a:pt x="1303891" y="577669"/>
                    <a:pt x="1303891" y="577669"/>
                    <a:pt x="1309291" y="577669"/>
                  </a:cubicBezTo>
                  <a:lnTo>
                    <a:pt x="1309291" y="576091"/>
                  </a:lnTo>
                  <a:lnTo>
                    <a:pt x="1309291" y="574154"/>
                  </a:lnTo>
                  <a:lnTo>
                    <a:pt x="1309291" y="573944"/>
                  </a:lnTo>
                  <a:lnTo>
                    <a:pt x="1309291" y="573508"/>
                  </a:lnTo>
                  <a:lnTo>
                    <a:pt x="1309291" y="573298"/>
                  </a:lnTo>
                  <a:lnTo>
                    <a:pt x="1309291" y="573024"/>
                  </a:lnTo>
                  <a:cubicBezTo>
                    <a:pt x="1309291" y="572360"/>
                    <a:pt x="1309291" y="572360"/>
                    <a:pt x="1309291" y="572360"/>
                  </a:cubicBezTo>
                  <a:lnTo>
                    <a:pt x="1307071" y="570177"/>
                  </a:lnTo>
                  <a:lnTo>
                    <a:pt x="1309291" y="573508"/>
                  </a:lnTo>
                  <a:cubicBezTo>
                    <a:pt x="1309291" y="573508"/>
                    <a:pt x="1309291" y="573508"/>
                    <a:pt x="1304126" y="573508"/>
                  </a:cubicBezTo>
                  <a:cubicBezTo>
                    <a:pt x="1304126" y="569634"/>
                    <a:pt x="1304126" y="569634"/>
                    <a:pt x="1304126" y="569634"/>
                  </a:cubicBezTo>
                  <a:lnTo>
                    <a:pt x="1304126" y="567282"/>
                  </a:lnTo>
                  <a:lnTo>
                    <a:pt x="1303891" y="567052"/>
                  </a:lnTo>
                  <a:cubicBezTo>
                    <a:pt x="1303891" y="567052"/>
                    <a:pt x="1303891" y="567052"/>
                    <a:pt x="1298492" y="567052"/>
                  </a:cubicBezTo>
                  <a:cubicBezTo>
                    <a:pt x="1298492" y="567052"/>
                    <a:pt x="1298492" y="567052"/>
                    <a:pt x="1298492" y="561743"/>
                  </a:cubicBezTo>
                  <a:cubicBezTo>
                    <a:pt x="1298492" y="561743"/>
                    <a:pt x="1293092" y="556435"/>
                    <a:pt x="1293092" y="556435"/>
                  </a:cubicBezTo>
                  <a:lnTo>
                    <a:pt x="1293092" y="554725"/>
                  </a:lnTo>
                  <a:lnTo>
                    <a:pt x="1290569" y="552202"/>
                  </a:lnTo>
                  <a:lnTo>
                    <a:pt x="1289923" y="552849"/>
                  </a:lnTo>
                  <a:cubicBezTo>
                    <a:pt x="1289210" y="552849"/>
                    <a:pt x="1288632" y="552271"/>
                    <a:pt x="1288632" y="551557"/>
                  </a:cubicBezTo>
                  <a:lnTo>
                    <a:pt x="1289063" y="551126"/>
                  </a:lnTo>
                  <a:lnTo>
                    <a:pt x="1287693" y="551126"/>
                  </a:lnTo>
                  <a:lnTo>
                    <a:pt x="1288632" y="548355"/>
                  </a:lnTo>
                  <a:lnTo>
                    <a:pt x="1288632" y="547683"/>
                  </a:lnTo>
                  <a:lnTo>
                    <a:pt x="1288632" y="547475"/>
                  </a:lnTo>
                  <a:lnTo>
                    <a:pt x="1288632" y="545746"/>
                  </a:lnTo>
                  <a:lnTo>
                    <a:pt x="1288632" y="545538"/>
                  </a:lnTo>
                  <a:lnTo>
                    <a:pt x="1288632" y="545100"/>
                  </a:lnTo>
                  <a:cubicBezTo>
                    <a:pt x="1288632" y="545100"/>
                    <a:pt x="1288632" y="543809"/>
                    <a:pt x="1289278" y="542518"/>
                  </a:cubicBezTo>
                  <a:lnTo>
                    <a:pt x="1290932" y="541572"/>
                  </a:lnTo>
                  <a:lnTo>
                    <a:pt x="1293092" y="535201"/>
                  </a:lnTo>
                  <a:lnTo>
                    <a:pt x="1293654" y="535201"/>
                  </a:lnTo>
                  <a:lnTo>
                    <a:pt x="1293796" y="534773"/>
                  </a:lnTo>
                  <a:lnTo>
                    <a:pt x="1293797" y="534770"/>
                  </a:lnTo>
                  <a:lnTo>
                    <a:pt x="1293797" y="535201"/>
                  </a:lnTo>
                  <a:lnTo>
                    <a:pt x="1298492" y="535201"/>
                  </a:lnTo>
                  <a:lnTo>
                    <a:pt x="1298930" y="534770"/>
                  </a:lnTo>
                  <a:lnTo>
                    <a:pt x="1300792" y="532939"/>
                  </a:lnTo>
                  <a:lnTo>
                    <a:pt x="1301192" y="532546"/>
                  </a:lnTo>
                  <a:cubicBezTo>
                    <a:pt x="1302541" y="531219"/>
                    <a:pt x="1303891" y="529892"/>
                    <a:pt x="1303891" y="529892"/>
                  </a:cubicBezTo>
                  <a:cubicBezTo>
                    <a:pt x="1309291" y="535201"/>
                    <a:pt x="1309291" y="535201"/>
                    <a:pt x="1309291" y="535201"/>
                  </a:cubicBezTo>
                  <a:lnTo>
                    <a:pt x="1309291" y="534770"/>
                  </a:lnTo>
                  <a:lnTo>
                    <a:pt x="1309791" y="535353"/>
                  </a:lnTo>
                  <a:lnTo>
                    <a:pt x="1310582" y="534562"/>
                  </a:lnTo>
                  <a:cubicBezTo>
                    <a:pt x="1311295" y="534562"/>
                    <a:pt x="1311873" y="535140"/>
                    <a:pt x="1311873" y="535853"/>
                  </a:cubicBezTo>
                  <a:lnTo>
                    <a:pt x="1311873" y="535854"/>
                  </a:lnTo>
                  <a:lnTo>
                    <a:pt x="1311874" y="535855"/>
                  </a:lnTo>
                  <a:lnTo>
                    <a:pt x="1310984" y="536745"/>
                  </a:lnTo>
                  <a:lnTo>
                    <a:pt x="1313165" y="539289"/>
                  </a:lnTo>
                  <a:cubicBezTo>
                    <a:pt x="1313165" y="539935"/>
                    <a:pt x="1311874" y="539935"/>
                    <a:pt x="1309291" y="539935"/>
                  </a:cubicBezTo>
                  <a:cubicBezTo>
                    <a:pt x="1309291" y="539935"/>
                    <a:pt x="1309291" y="541226"/>
                    <a:pt x="1309937" y="543163"/>
                  </a:cubicBezTo>
                  <a:lnTo>
                    <a:pt x="1311037" y="544892"/>
                  </a:lnTo>
                  <a:lnTo>
                    <a:pt x="1311169" y="545100"/>
                  </a:lnTo>
                  <a:lnTo>
                    <a:pt x="1310790" y="545100"/>
                  </a:lnTo>
                  <a:lnTo>
                    <a:pt x="1314456" y="550764"/>
                  </a:lnTo>
                  <a:lnTo>
                    <a:pt x="1314456" y="550702"/>
                  </a:lnTo>
                  <a:lnTo>
                    <a:pt x="1314456" y="550265"/>
                  </a:lnTo>
                  <a:lnTo>
                    <a:pt x="1311169" y="545100"/>
                  </a:lnTo>
                  <a:lnTo>
                    <a:pt x="1314456" y="545100"/>
                  </a:lnTo>
                  <a:cubicBezTo>
                    <a:pt x="1314456" y="545100"/>
                    <a:pt x="1314456" y="546391"/>
                    <a:pt x="1314456" y="547683"/>
                  </a:cubicBezTo>
                  <a:lnTo>
                    <a:pt x="1314456" y="550056"/>
                  </a:lnTo>
                  <a:lnTo>
                    <a:pt x="1315278" y="550526"/>
                  </a:lnTo>
                  <a:lnTo>
                    <a:pt x="1315747" y="550056"/>
                  </a:lnTo>
                  <a:cubicBezTo>
                    <a:pt x="1316460" y="550056"/>
                    <a:pt x="1317038" y="550634"/>
                    <a:pt x="1317038" y="551347"/>
                  </a:cubicBezTo>
                  <a:lnTo>
                    <a:pt x="1316921" y="551464"/>
                  </a:lnTo>
                  <a:lnTo>
                    <a:pt x="1318976" y="552639"/>
                  </a:lnTo>
                  <a:cubicBezTo>
                    <a:pt x="1319621" y="553930"/>
                    <a:pt x="1319621" y="555221"/>
                    <a:pt x="1319621" y="555221"/>
                  </a:cubicBezTo>
                  <a:lnTo>
                    <a:pt x="1314691" y="555221"/>
                  </a:lnTo>
                  <a:lnTo>
                    <a:pt x="1314691" y="555430"/>
                  </a:lnTo>
                  <a:lnTo>
                    <a:pt x="1314691" y="556435"/>
                  </a:lnTo>
                  <a:lnTo>
                    <a:pt x="1319908" y="556435"/>
                  </a:lnTo>
                  <a:lnTo>
                    <a:pt x="1320217" y="556126"/>
                  </a:lnTo>
                  <a:lnTo>
                    <a:pt x="1319621" y="555430"/>
                  </a:lnTo>
                  <a:lnTo>
                    <a:pt x="1320912" y="555430"/>
                  </a:lnTo>
                  <a:lnTo>
                    <a:pt x="1327368" y="555430"/>
                  </a:lnTo>
                  <a:cubicBezTo>
                    <a:pt x="1327368" y="558013"/>
                    <a:pt x="1327368" y="558013"/>
                    <a:pt x="1327368" y="557367"/>
                  </a:cubicBezTo>
                  <a:lnTo>
                    <a:pt x="1327368" y="559949"/>
                  </a:lnTo>
                  <a:cubicBezTo>
                    <a:pt x="1327368" y="560595"/>
                    <a:pt x="1327368" y="560595"/>
                    <a:pt x="1327368" y="560595"/>
                  </a:cubicBezTo>
                  <a:cubicBezTo>
                    <a:pt x="1327368" y="560595"/>
                    <a:pt x="1325431" y="560595"/>
                    <a:pt x="1323495" y="559949"/>
                  </a:cubicBezTo>
                  <a:lnTo>
                    <a:pt x="1321409" y="557517"/>
                  </a:lnTo>
                  <a:lnTo>
                    <a:pt x="1320973" y="557953"/>
                  </a:lnTo>
                  <a:lnTo>
                    <a:pt x="1322790" y="561080"/>
                  </a:lnTo>
                  <a:cubicBezTo>
                    <a:pt x="1324140" y="561743"/>
                    <a:pt x="1325490" y="561743"/>
                    <a:pt x="1325490" y="561743"/>
                  </a:cubicBezTo>
                  <a:cubicBezTo>
                    <a:pt x="1328190" y="561743"/>
                    <a:pt x="1329540" y="561743"/>
                    <a:pt x="1330215" y="561080"/>
                  </a:cubicBezTo>
                  <a:lnTo>
                    <a:pt x="1330285" y="560595"/>
                  </a:lnTo>
                  <a:lnTo>
                    <a:pt x="1327368" y="560595"/>
                  </a:lnTo>
                  <a:lnTo>
                    <a:pt x="1330347" y="560170"/>
                  </a:lnTo>
                  <a:lnTo>
                    <a:pt x="1330890" y="556435"/>
                  </a:lnTo>
                  <a:lnTo>
                    <a:pt x="1332390" y="556435"/>
                  </a:lnTo>
                  <a:lnTo>
                    <a:pt x="1332533" y="555430"/>
                  </a:lnTo>
                  <a:lnTo>
                    <a:pt x="1332533" y="555867"/>
                  </a:lnTo>
                  <a:lnTo>
                    <a:pt x="1332533" y="556076"/>
                  </a:lnTo>
                  <a:lnTo>
                    <a:pt x="1332533" y="556435"/>
                  </a:lnTo>
                  <a:lnTo>
                    <a:pt x="1341689" y="556435"/>
                  </a:lnTo>
                  <a:cubicBezTo>
                    <a:pt x="1341689" y="556435"/>
                    <a:pt x="1347089" y="561743"/>
                    <a:pt x="1347089" y="561743"/>
                  </a:cubicBezTo>
                  <a:cubicBezTo>
                    <a:pt x="1347089" y="561743"/>
                    <a:pt x="1352488" y="561743"/>
                    <a:pt x="1352488" y="561743"/>
                  </a:cubicBezTo>
                  <a:lnTo>
                    <a:pt x="1352382" y="560595"/>
                  </a:lnTo>
                  <a:lnTo>
                    <a:pt x="1348028" y="560595"/>
                  </a:lnTo>
                  <a:cubicBezTo>
                    <a:pt x="1348028" y="560595"/>
                    <a:pt x="1348028" y="560595"/>
                    <a:pt x="1348028" y="559949"/>
                  </a:cubicBezTo>
                  <a:lnTo>
                    <a:pt x="1348028" y="559304"/>
                  </a:lnTo>
                  <a:cubicBezTo>
                    <a:pt x="1348028" y="559304"/>
                    <a:pt x="1348028" y="558013"/>
                    <a:pt x="1348028" y="555430"/>
                  </a:cubicBezTo>
                  <a:cubicBezTo>
                    <a:pt x="1348028" y="558013"/>
                    <a:pt x="1349319" y="559304"/>
                    <a:pt x="1350611" y="559949"/>
                  </a:cubicBezTo>
                  <a:lnTo>
                    <a:pt x="1352363" y="560388"/>
                  </a:lnTo>
                  <a:lnTo>
                    <a:pt x="1352355" y="560301"/>
                  </a:lnTo>
                  <a:lnTo>
                    <a:pt x="1350879" y="559932"/>
                  </a:lnTo>
                  <a:lnTo>
                    <a:pt x="1348306" y="555430"/>
                  </a:lnTo>
                  <a:lnTo>
                    <a:pt x="1348028" y="555430"/>
                  </a:lnTo>
                  <a:lnTo>
                    <a:pt x="1348028" y="551786"/>
                  </a:lnTo>
                  <a:lnTo>
                    <a:pt x="1347089" y="551126"/>
                  </a:lnTo>
                  <a:lnTo>
                    <a:pt x="1346213" y="550265"/>
                  </a:lnTo>
                  <a:lnTo>
                    <a:pt x="1342863" y="550265"/>
                  </a:lnTo>
                  <a:cubicBezTo>
                    <a:pt x="1342863" y="550265"/>
                    <a:pt x="1342863" y="548974"/>
                    <a:pt x="1342863" y="547683"/>
                  </a:cubicBezTo>
                  <a:lnTo>
                    <a:pt x="1342863" y="546972"/>
                  </a:lnTo>
                  <a:lnTo>
                    <a:pt x="1341689" y="545818"/>
                  </a:lnTo>
                  <a:cubicBezTo>
                    <a:pt x="1341689" y="545818"/>
                    <a:pt x="1341689" y="545818"/>
                    <a:pt x="1336289" y="545818"/>
                  </a:cubicBezTo>
                  <a:cubicBezTo>
                    <a:pt x="1336289" y="540509"/>
                    <a:pt x="1336289" y="540509"/>
                    <a:pt x="1336289" y="540509"/>
                  </a:cubicBezTo>
                  <a:cubicBezTo>
                    <a:pt x="1330890" y="540509"/>
                    <a:pt x="1330890" y="540509"/>
                    <a:pt x="1330890" y="540509"/>
                  </a:cubicBezTo>
                  <a:cubicBezTo>
                    <a:pt x="1330890" y="540509"/>
                    <a:pt x="1325490" y="535201"/>
                    <a:pt x="1325490" y="535201"/>
                  </a:cubicBezTo>
                  <a:cubicBezTo>
                    <a:pt x="1325490" y="529892"/>
                    <a:pt x="1325490" y="529892"/>
                    <a:pt x="1325490" y="529892"/>
                  </a:cubicBezTo>
                  <a:cubicBezTo>
                    <a:pt x="1325490" y="529892"/>
                    <a:pt x="1325490" y="529892"/>
                    <a:pt x="1325490" y="524584"/>
                  </a:cubicBezTo>
                  <a:cubicBezTo>
                    <a:pt x="1325490" y="524584"/>
                    <a:pt x="1325490" y="524584"/>
                    <a:pt x="1326165" y="523920"/>
                  </a:cubicBezTo>
                  <a:lnTo>
                    <a:pt x="1327368" y="522737"/>
                  </a:lnTo>
                  <a:close/>
                  <a:moveTo>
                    <a:pt x="158988" y="519069"/>
                  </a:moveTo>
                  <a:lnTo>
                    <a:pt x="159418" y="519499"/>
                  </a:lnTo>
                  <a:lnTo>
                    <a:pt x="160279" y="519069"/>
                  </a:lnTo>
                  <a:cubicBezTo>
                    <a:pt x="161706" y="519069"/>
                    <a:pt x="162862" y="519647"/>
                    <a:pt x="162862" y="520360"/>
                  </a:cubicBezTo>
                  <a:cubicBezTo>
                    <a:pt x="162862" y="521073"/>
                    <a:pt x="161706" y="521651"/>
                    <a:pt x="160279" y="521651"/>
                  </a:cubicBezTo>
                  <a:lnTo>
                    <a:pt x="159418" y="521221"/>
                  </a:lnTo>
                  <a:lnTo>
                    <a:pt x="158988" y="521651"/>
                  </a:lnTo>
                  <a:cubicBezTo>
                    <a:pt x="158274" y="521651"/>
                    <a:pt x="157696" y="521073"/>
                    <a:pt x="157696" y="520360"/>
                  </a:cubicBezTo>
                  <a:cubicBezTo>
                    <a:pt x="157696" y="519647"/>
                    <a:pt x="158274" y="519069"/>
                    <a:pt x="158988" y="519069"/>
                  </a:cubicBezTo>
                  <a:close/>
                  <a:moveTo>
                    <a:pt x="75056" y="519069"/>
                  </a:moveTo>
                  <a:lnTo>
                    <a:pt x="75426" y="519439"/>
                  </a:lnTo>
                  <a:lnTo>
                    <a:pt x="76020" y="519524"/>
                  </a:lnTo>
                  <a:lnTo>
                    <a:pt x="76181" y="519362"/>
                  </a:lnTo>
                  <a:lnTo>
                    <a:pt x="76396" y="519577"/>
                  </a:lnTo>
                  <a:lnTo>
                    <a:pt x="79409" y="520008"/>
                  </a:lnTo>
                  <a:lnTo>
                    <a:pt x="79978" y="523992"/>
                  </a:lnTo>
                  <a:lnTo>
                    <a:pt x="80221" y="524234"/>
                  </a:lnTo>
                  <a:lnTo>
                    <a:pt x="80005" y="524180"/>
                  </a:lnTo>
                  <a:lnTo>
                    <a:pt x="80055" y="524527"/>
                  </a:lnTo>
                  <a:lnTo>
                    <a:pt x="79609" y="524081"/>
                  </a:lnTo>
                  <a:lnTo>
                    <a:pt x="77638" y="523589"/>
                  </a:lnTo>
                  <a:lnTo>
                    <a:pt x="76511" y="521616"/>
                  </a:lnTo>
                  <a:lnTo>
                    <a:pt x="76181" y="521946"/>
                  </a:lnTo>
                  <a:cubicBezTo>
                    <a:pt x="75468" y="521946"/>
                    <a:pt x="74890" y="521368"/>
                    <a:pt x="74890" y="520654"/>
                  </a:cubicBezTo>
                  <a:lnTo>
                    <a:pt x="75536" y="520008"/>
                  </a:lnTo>
                  <a:lnTo>
                    <a:pt x="74890" y="519362"/>
                  </a:lnTo>
                  <a:lnTo>
                    <a:pt x="75253" y="519414"/>
                  </a:lnTo>
                  <a:close/>
                  <a:moveTo>
                    <a:pt x="104299" y="514523"/>
                  </a:moveTo>
                  <a:lnTo>
                    <a:pt x="104110" y="514550"/>
                  </a:lnTo>
                  <a:lnTo>
                    <a:pt x="103692" y="517473"/>
                  </a:lnTo>
                  <a:lnTo>
                    <a:pt x="103909" y="517253"/>
                  </a:lnTo>
                  <a:close/>
                  <a:moveTo>
                    <a:pt x="74891" y="514197"/>
                  </a:moveTo>
                  <a:lnTo>
                    <a:pt x="72074" y="517484"/>
                  </a:lnTo>
                  <a:lnTo>
                    <a:pt x="71017" y="516780"/>
                  </a:lnTo>
                  <a:cubicBezTo>
                    <a:pt x="71017" y="515488"/>
                    <a:pt x="72308" y="514197"/>
                    <a:pt x="74891" y="514197"/>
                  </a:cubicBezTo>
                  <a:close/>
                  <a:moveTo>
                    <a:pt x="1341344" y="512560"/>
                  </a:moveTo>
                  <a:lnTo>
                    <a:pt x="1342613" y="513648"/>
                  </a:lnTo>
                  <a:lnTo>
                    <a:pt x="1342613" y="513231"/>
                  </a:lnTo>
                  <a:cubicBezTo>
                    <a:pt x="1342613" y="512560"/>
                    <a:pt x="1342613" y="512560"/>
                    <a:pt x="1342613" y="512560"/>
                  </a:cubicBezTo>
                  <a:close/>
                  <a:moveTo>
                    <a:pt x="168228" y="510046"/>
                  </a:moveTo>
                  <a:lnTo>
                    <a:pt x="168228" y="513059"/>
                  </a:lnTo>
                  <a:cubicBezTo>
                    <a:pt x="168228" y="513812"/>
                    <a:pt x="168228" y="513812"/>
                    <a:pt x="168228" y="513812"/>
                  </a:cubicBezTo>
                  <a:lnTo>
                    <a:pt x="168026" y="513812"/>
                  </a:lnTo>
                  <a:lnTo>
                    <a:pt x="163063" y="513812"/>
                  </a:lnTo>
                  <a:lnTo>
                    <a:pt x="168026" y="510194"/>
                  </a:lnTo>
                  <a:close/>
                  <a:moveTo>
                    <a:pt x="87970" y="507450"/>
                  </a:moveTo>
                  <a:lnTo>
                    <a:pt x="88253" y="509149"/>
                  </a:lnTo>
                  <a:lnTo>
                    <a:pt x="88104" y="507584"/>
                  </a:lnTo>
                  <a:close/>
                  <a:moveTo>
                    <a:pt x="1407422" y="506155"/>
                  </a:moveTo>
                  <a:lnTo>
                    <a:pt x="1407695" y="506155"/>
                  </a:lnTo>
                  <a:lnTo>
                    <a:pt x="1412587" y="506155"/>
                  </a:lnTo>
                  <a:lnTo>
                    <a:pt x="1412587" y="506362"/>
                  </a:lnTo>
                  <a:lnTo>
                    <a:pt x="1412587" y="512935"/>
                  </a:lnTo>
                  <a:cubicBezTo>
                    <a:pt x="1412587" y="513903"/>
                    <a:pt x="1412587" y="513903"/>
                    <a:pt x="1412587" y="513903"/>
                  </a:cubicBezTo>
                  <a:cubicBezTo>
                    <a:pt x="1412587" y="510029"/>
                    <a:pt x="1411296" y="508092"/>
                    <a:pt x="1410005" y="507124"/>
                  </a:cubicBezTo>
                  <a:lnTo>
                    <a:pt x="1407974" y="506362"/>
                  </a:lnTo>
                  <a:lnTo>
                    <a:pt x="1407695" y="506258"/>
                  </a:lnTo>
                  <a:close/>
                  <a:moveTo>
                    <a:pt x="54593" y="506065"/>
                  </a:moveTo>
                  <a:cubicBezTo>
                    <a:pt x="54593" y="506065"/>
                    <a:pt x="59758" y="506065"/>
                    <a:pt x="59758" y="506065"/>
                  </a:cubicBezTo>
                  <a:cubicBezTo>
                    <a:pt x="59758" y="506065"/>
                    <a:pt x="59758" y="506065"/>
                    <a:pt x="59758" y="513812"/>
                  </a:cubicBezTo>
                  <a:lnTo>
                    <a:pt x="59083" y="512799"/>
                  </a:lnTo>
                  <a:lnTo>
                    <a:pt x="59083" y="514257"/>
                  </a:lnTo>
                  <a:cubicBezTo>
                    <a:pt x="59083" y="515606"/>
                    <a:pt x="59083" y="516956"/>
                    <a:pt x="59083" y="516956"/>
                  </a:cubicBezTo>
                  <a:cubicBezTo>
                    <a:pt x="59083" y="516956"/>
                    <a:pt x="59083" y="522356"/>
                    <a:pt x="59083" y="522356"/>
                  </a:cubicBezTo>
                  <a:cubicBezTo>
                    <a:pt x="59083" y="522356"/>
                    <a:pt x="59083" y="522356"/>
                    <a:pt x="59083" y="527756"/>
                  </a:cubicBezTo>
                  <a:cubicBezTo>
                    <a:pt x="59083" y="527756"/>
                    <a:pt x="59083" y="533155"/>
                    <a:pt x="59083" y="533155"/>
                  </a:cubicBezTo>
                  <a:cubicBezTo>
                    <a:pt x="59083" y="533155"/>
                    <a:pt x="59083" y="538555"/>
                    <a:pt x="59083" y="538555"/>
                  </a:cubicBezTo>
                  <a:cubicBezTo>
                    <a:pt x="59083" y="538555"/>
                    <a:pt x="59083" y="538555"/>
                    <a:pt x="59752" y="539230"/>
                  </a:cubicBezTo>
                  <a:lnTo>
                    <a:pt x="60286" y="539768"/>
                  </a:lnTo>
                  <a:lnTo>
                    <a:pt x="62340" y="540282"/>
                  </a:lnTo>
                  <a:cubicBezTo>
                    <a:pt x="63632" y="540927"/>
                    <a:pt x="64923" y="542219"/>
                    <a:pt x="64923" y="544801"/>
                  </a:cubicBezTo>
                  <a:lnTo>
                    <a:pt x="64439" y="544317"/>
                  </a:lnTo>
                  <a:lnTo>
                    <a:pt x="64439" y="544630"/>
                  </a:lnTo>
                  <a:cubicBezTo>
                    <a:pt x="64439" y="545305"/>
                    <a:pt x="64439" y="546654"/>
                    <a:pt x="64439" y="549354"/>
                  </a:cubicBezTo>
                  <a:cubicBezTo>
                    <a:pt x="64439" y="549354"/>
                    <a:pt x="64439" y="549354"/>
                    <a:pt x="69795" y="549354"/>
                  </a:cubicBezTo>
                  <a:cubicBezTo>
                    <a:pt x="69795" y="554754"/>
                    <a:pt x="75152" y="554754"/>
                    <a:pt x="75152" y="554754"/>
                  </a:cubicBezTo>
                  <a:cubicBezTo>
                    <a:pt x="80508" y="554754"/>
                    <a:pt x="80508" y="554754"/>
                    <a:pt x="80508" y="554754"/>
                  </a:cubicBezTo>
                  <a:cubicBezTo>
                    <a:pt x="80508" y="554754"/>
                    <a:pt x="75152" y="554754"/>
                    <a:pt x="80508" y="549354"/>
                  </a:cubicBezTo>
                  <a:cubicBezTo>
                    <a:pt x="80508" y="549354"/>
                    <a:pt x="80508" y="549354"/>
                    <a:pt x="75152" y="549354"/>
                  </a:cubicBezTo>
                  <a:cubicBezTo>
                    <a:pt x="75152" y="543955"/>
                    <a:pt x="75152" y="543955"/>
                    <a:pt x="75152" y="543955"/>
                  </a:cubicBezTo>
                  <a:cubicBezTo>
                    <a:pt x="75152" y="543955"/>
                    <a:pt x="75152" y="538555"/>
                    <a:pt x="75152" y="538555"/>
                  </a:cubicBezTo>
                  <a:lnTo>
                    <a:pt x="75152" y="534370"/>
                  </a:lnTo>
                  <a:lnTo>
                    <a:pt x="75056" y="534274"/>
                  </a:lnTo>
                  <a:lnTo>
                    <a:pt x="72671" y="531890"/>
                  </a:lnTo>
                  <a:lnTo>
                    <a:pt x="70181" y="529399"/>
                  </a:lnTo>
                  <a:lnTo>
                    <a:pt x="70089" y="529307"/>
                  </a:lnTo>
                  <a:lnTo>
                    <a:pt x="75152" y="529307"/>
                  </a:lnTo>
                  <a:lnTo>
                    <a:pt x="75152" y="527756"/>
                  </a:lnTo>
                  <a:cubicBezTo>
                    <a:pt x="80508" y="527756"/>
                    <a:pt x="80508" y="527756"/>
                    <a:pt x="80508" y="533155"/>
                  </a:cubicBezTo>
                  <a:cubicBezTo>
                    <a:pt x="80508" y="533155"/>
                    <a:pt x="80508" y="533155"/>
                    <a:pt x="85864" y="533155"/>
                  </a:cubicBezTo>
                  <a:lnTo>
                    <a:pt x="86663" y="534564"/>
                  </a:lnTo>
                  <a:lnTo>
                    <a:pt x="88542" y="537880"/>
                  </a:lnTo>
                  <a:lnTo>
                    <a:pt x="90085" y="538269"/>
                  </a:lnTo>
                  <a:lnTo>
                    <a:pt x="89424" y="537111"/>
                  </a:lnTo>
                  <a:lnTo>
                    <a:pt x="89094" y="537441"/>
                  </a:lnTo>
                  <a:cubicBezTo>
                    <a:pt x="88381" y="537441"/>
                    <a:pt x="87803" y="536863"/>
                    <a:pt x="87803" y="536149"/>
                  </a:cubicBezTo>
                  <a:lnTo>
                    <a:pt x="88178" y="535773"/>
                  </a:lnTo>
                  <a:lnTo>
                    <a:pt x="88167" y="535762"/>
                  </a:lnTo>
                  <a:lnTo>
                    <a:pt x="88476" y="535453"/>
                  </a:lnTo>
                  <a:lnTo>
                    <a:pt x="87968" y="534564"/>
                  </a:lnTo>
                  <a:lnTo>
                    <a:pt x="88667" y="535263"/>
                  </a:lnTo>
                  <a:lnTo>
                    <a:pt x="89459" y="534471"/>
                  </a:lnTo>
                  <a:cubicBezTo>
                    <a:pt x="90173" y="534471"/>
                    <a:pt x="90751" y="535049"/>
                    <a:pt x="90751" y="535762"/>
                  </a:cubicBezTo>
                  <a:lnTo>
                    <a:pt x="90374" y="536138"/>
                  </a:lnTo>
                  <a:lnTo>
                    <a:pt x="90385" y="536149"/>
                  </a:lnTo>
                  <a:lnTo>
                    <a:pt x="89969" y="536565"/>
                  </a:lnTo>
                  <a:lnTo>
                    <a:pt x="92487" y="539084"/>
                  </a:lnTo>
                  <a:cubicBezTo>
                    <a:pt x="93133" y="539729"/>
                    <a:pt x="93133" y="539729"/>
                    <a:pt x="93133" y="539729"/>
                  </a:cubicBezTo>
                  <a:lnTo>
                    <a:pt x="91221" y="539251"/>
                  </a:lnTo>
                  <a:lnTo>
                    <a:pt x="91221" y="543955"/>
                  </a:lnTo>
                  <a:cubicBezTo>
                    <a:pt x="91221" y="543955"/>
                    <a:pt x="91221" y="543955"/>
                    <a:pt x="96577" y="549354"/>
                  </a:cubicBezTo>
                  <a:cubicBezTo>
                    <a:pt x="96577" y="554754"/>
                    <a:pt x="96577" y="554754"/>
                    <a:pt x="96577" y="554754"/>
                  </a:cubicBezTo>
                  <a:cubicBezTo>
                    <a:pt x="96577" y="554754"/>
                    <a:pt x="96577" y="556104"/>
                    <a:pt x="97247" y="557454"/>
                  </a:cubicBezTo>
                  <a:lnTo>
                    <a:pt x="98498" y="558175"/>
                  </a:lnTo>
                  <a:lnTo>
                    <a:pt x="98498" y="555776"/>
                  </a:lnTo>
                  <a:lnTo>
                    <a:pt x="98498" y="555131"/>
                  </a:lnTo>
                  <a:lnTo>
                    <a:pt x="98498" y="555130"/>
                  </a:lnTo>
                  <a:cubicBezTo>
                    <a:pt x="98498" y="555130"/>
                    <a:pt x="103663" y="560295"/>
                    <a:pt x="103663" y="560295"/>
                  </a:cubicBezTo>
                  <a:lnTo>
                    <a:pt x="101933" y="560295"/>
                  </a:lnTo>
                  <a:lnTo>
                    <a:pt x="101933" y="560828"/>
                  </a:lnTo>
                  <a:cubicBezTo>
                    <a:pt x="101933" y="561503"/>
                    <a:pt x="101933" y="562853"/>
                    <a:pt x="101933" y="565553"/>
                  </a:cubicBezTo>
                  <a:lnTo>
                    <a:pt x="103540" y="566768"/>
                  </a:lnTo>
                  <a:lnTo>
                    <a:pt x="104221" y="566088"/>
                  </a:lnTo>
                  <a:lnTo>
                    <a:pt x="103746" y="565553"/>
                  </a:lnTo>
                  <a:lnTo>
                    <a:pt x="103663" y="565460"/>
                  </a:lnTo>
                  <a:cubicBezTo>
                    <a:pt x="103663" y="565460"/>
                    <a:pt x="108828" y="565460"/>
                    <a:pt x="108828" y="565460"/>
                  </a:cubicBezTo>
                  <a:lnTo>
                    <a:pt x="107290" y="567191"/>
                  </a:lnTo>
                  <a:lnTo>
                    <a:pt x="107290" y="568253"/>
                  </a:lnTo>
                  <a:cubicBezTo>
                    <a:pt x="107290" y="569603"/>
                    <a:pt x="107290" y="570953"/>
                    <a:pt x="107290" y="570953"/>
                  </a:cubicBezTo>
                  <a:cubicBezTo>
                    <a:pt x="107290" y="570953"/>
                    <a:pt x="112646" y="570953"/>
                    <a:pt x="112646" y="570953"/>
                  </a:cubicBezTo>
                  <a:cubicBezTo>
                    <a:pt x="112646" y="570953"/>
                    <a:pt x="112646" y="570953"/>
                    <a:pt x="118002" y="570953"/>
                  </a:cubicBezTo>
                  <a:cubicBezTo>
                    <a:pt x="118002" y="570953"/>
                    <a:pt x="123359" y="570953"/>
                    <a:pt x="123359" y="570953"/>
                  </a:cubicBezTo>
                  <a:lnTo>
                    <a:pt x="125065" y="573963"/>
                  </a:lnTo>
                  <a:lnTo>
                    <a:pt x="125248" y="573596"/>
                  </a:lnTo>
                  <a:lnTo>
                    <a:pt x="126324" y="575750"/>
                  </a:lnTo>
                  <a:lnTo>
                    <a:pt x="128715" y="576352"/>
                  </a:lnTo>
                  <a:cubicBezTo>
                    <a:pt x="128715" y="576352"/>
                    <a:pt x="134071" y="576352"/>
                    <a:pt x="134071" y="576352"/>
                  </a:cubicBezTo>
                  <a:lnTo>
                    <a:pt x="135461" y="578805"/>
                  </a:lnTo>
                  <a:lnTo>
                    <a:pt x="138989" y="579309"/>
                  </a:lnTo>
                  <a:lnTo>
                    <a:pt x="139335" y="581729"/>
                  </a:lnTo>
                  <a:lnTo>
                    <a:pt x="139428" y="581752"/>
                  </a:lnTo>
                  <a:lnTo>
                    <a:pt x="140245" y="581752"/>
                  </a:lnTo>
                  <a:lnTo>
                    <a:pt x="140265" y="581693"/>
                  </a:lnTo>
                  <a:lnTo>
                    <a:pt x="140402" y="581752"/>
                  </a:lnTo>
                  <a:lnTo>
                    <a:pt x="144784" y="581752"/>
                  </a:lnTo>
                  <a:lnTo>
                    <a:pt x="144784" y="583630"/>
                  </a:lnTo>
                  <a:lnTo>
                    <a:pt x="144784" y="584921"/>
                  </a:lnTo>
                  <a:lnTo>
                    <a:pt x="144784" y="587152"/>
                  </a:lnTo>
                  <a:lnTo>
                    <a:pt x="144784" y="590102"/>
                  </a:lnTo>
                  <a:lnTo>
                    <a:pt x="144984" y="588702"/>
                  </a:lnTo>
                  <a:cubicBezTo>
                    <a:pt x="144984" y="588702"/>
                    <a:pt x="144984" y="588702"/>
                    <a:pt x="144984" y="589348"/>
                  </a:cubicBezTo>
                  <a:lnTo>
                    <a:pt x="144984" y="593866"/>
                  </a:lnTo>
                  <a:lnTo>
                    <a:pt x="144984" y="593867"/>
                  </a:lnTo>
                  <a:cubicBezTo>
                    <a:pt x="144984" y="593867"/>
                    <a:pt x="144984" y="593867"/>
                    <a:pt x="139819" y="593867"/>
                  </a:cubicBezTo>
                  <a:lnTo>
                    <a:pt x="139826" y="593866"/>
                  </a:lnTo>
                  <a:lnTo>
                    <a:pt x="144338" y="593222"/>
                  </a:lnTo>
                  <a:lnTo>
                    <a:pt x="144434" y="592551"/>
                  </a:lnTo>
                  <a:lnTo>
                    <a:pt x="139428" y="592551"/>
                  </a:lnTo>
                  <a:cubicBezTo>
                    <a:pt x="139428" y="592551"/>
                    <a:pt x="134071" y="592551"/>
                    <a:pt x="134071" y="592551"/>
                  </a:cubicBezTo>
                  <a:cubicBezTo>
                    <a:pt x="134071" y="592551"/>
                    <a:pt x="128715" y="592551"/>
                    <a:pt x="128715" y="592551"/>
                  </a:cubicBezTo>
                  <a:cubicBezTo>
                    <a:pt x="128715" y="592551"/>
                    <a:pt x="123359" y="592551"/>
                    <a:pt x="123359" y="592551"/>
                  </a:cubicBezTo>
                  <a:cubicBezTo>
                    <a:pt x="118002" y="592551"/>
                    <a:pt x="118002" y="592551"/>
                    <a:pt x="118002" y="592551"/>
                  </a:cubicBezTo>
                  <a:lnTo>
                    <a:pt x="117404" y="592551"/>
                  </a:lnTo>
                  <a:lnTo>
                    <a:pt x="119158" y="593867"/>
                  </a:lnTo>
                  <a:cubicBezTo>
                    <a:pt x="113993" y="593867"/>
                    <a:pt x="113993" y="593867"/>
                    <a:pt x="113993" y="593867"/>
                  </a:cubicBezTo>
                  <a:lnTo>
                    <a:pt x="115747" y="592551"/>
                  </a:lnTo>
                  <a:lnTo>
                    <a:pt x="112646" y="592551"/>
                  </a:lnTo>
                  <a:cubicBezTo>
                    <a:pt x="112646" y="592551"/>
                    <a:pt x="112646" y="597951"/>
                    <a:pt x="112646" y="597951"/>
                  </a:cubicBezTo>
                  <a:cubicBezTo>
                    <a:pt x="112646" y="597951"/>
                    <a:pt x="112646" y="597951"/>
                    <a:pt x="112646" y="603351"/>
                  </a:cubicBezTo>
                  <a:cubicBezTo>
                    <a:pt x="112646" y="606050"/>
                    <a:pt x="112646" y="607400"/>
                    <a:pt x="113316" y="608075"/>
                  </a:cubicBezTo>
                  <a:lnTo>
                    <a:pt x="113993" y="608173"/>
                  </a:lnTo>
                  <a:lnTo>
                    <a:pt x="113993" y="604842"/>
                  </a:lnTo>
                  <a:cubicBezTo>
                    <a:pt x="113993" y="604196"/>
                    <a:pt x="113993" y="604196"/>
                    <a:pt x="113993" y="604196"/>
                  </a:cubicBezTo>
                  <a:lnTo>
                    <a:pt x="114573" y="608256"/>
                  </a:lnTo>
                  <a:lnTo>
                    <a:pt x="118002" y="608750"/>
                  </a:lnTo>
                  <a:lnTo>
                    <a:pt x="118002" y="609196"/>
                  </a:lnTo>
                  <a:lnTo>
                    <a:pt x="119158" y="609361"/>
                  </a:lnTo>
                  <a:lnTo>
                    <a:pt x="118002" y="609361"/>
                  </a:lnTo>
                  <a:lnTo>
                    <a:pt x="118002" y="611450"/>
                  </a:lnTo>
                  <a:cubicBezTo>
                    <a:pt x="118002" y="612800"/>
                    <a:pt x="118002" y="614150"/>
                    <a:pt x="118002" y="614150"/>
                  </a:cubicBezTo>
                  <a:cubicBezTo>
                    <a:pt x="118002" y="614150"/>
                    <a:pt x="118002" y="614150"/>
                    <a:pt x="112646" y="619549"/>
                  </a:cubicBezTo>
                  <a:cubicBezTo>
                    <a:pt x="112646" y="619549"/>
                    <a:pt x="107290" y="619549"/>
                    <a:pt x="107290" y="619549"/>
                  </a:cubicBezTo>
                  <a:cubicBezTo>
                    <a:pt x="107290" y="622249"/>
                    <a:pt x="107290" y="622249"/>
                    <a:pt x="106620" y="622249"/>
                  </a:cubicBezTo>
                  <a:lnTo>
                    <a:pt x="103663" y="623953"/>
                  </a:lnTo>
                  <a:lnTo>
                    <a:pt x="103663" y="624855"/>
                  </a:lnTo>
                  <a:lnTo>
                    <a:pt x="103544" y="624021"/>
                  </a:lnTo>
                  <a:lnTo>
                    <a:pt x="103464" y="624067"/>
                  </a:lnTo>
                  <a:lnTo>
                    <a:pt x="102662" y="624530"/>
                  </a:lnTo>
                  <a:lnTo>
                    <a:pt x="102651" y="624602"/>
                  </a:lnTo>
                  <a:lnTo>
                    <a:pt x="102499" y="624623"/>
                  </a:lnTo>
                  <a:lnTo>
                    <a:pt x="101933" y="624949"/>
                  </a:lnTo>
                  <a:lnTo>
                    <a:pt x="101899" y="624709"/>
                  </a:lnTo>
                  <a:lnTo>
                    <a:pt x="98132" y="625247"/>
                  </a:lnTo>
                  <a:cubicBezTo>
                    <a:pt x="98132" y="620082"/>
                    <a:pt x="98132" y="620082"/>
                    <a:pt x="98132" y="620082"/>
                  </a:cubicBezTo>
                  <a:lnTo>
                    <a:pt x="99293" y="620082"/>
                  </a:lnTo>
                  <a:lnTo>
                    <a:pt x="99417" y="619958"/>
                  </a:lnTo>
                  <a:lnTo>
                    <a:pt x="97554" y="619690"/>
                  </a:lnTo>
                  <a:lnTo>
                    <a:pt x="93332" y="619690"/>
                  </a:lnTo>
                  <a:cubicBezTo>
                    <a:pt x="93332" y="619690"/>
                    <a:pt x="93332" y="619690"/>
                    <a:pt x="93332" y="619045"/>
                  </a:cubicBezTo>
                  <a:lnTo>
                    <a:pt x="93332" y="617680"/>
                  </a:lnTo>
                  <a:lnTo>
                    <a:pt x="91890" y="616850"/>
                  </a:lnTo>
                  <a:cubicBezTo>
                    <a:pt x="91221" y="615500"/>
                    <a:pt x="91221" y="614150"/>
                    <a:pt x="91221" y="614150"/>
                  </a:cubicBezTo>
                  <a:cubicBezTo>
                    <a:pt x="91221" y="611450"/>
                    <a:pt x="91221" y="610100"/>
                    <a:pt x="91221" y="609425"/>
                  </a:cubicBezTo>
                  <a:lnTo>
                    <a:pt x="91221" y="609059"/>
                  </a:lnTo>
                  <a:lnTo>
                    <a:pt x="88813" y="608715"/>
                  </a:lnTo>
                  <a:lnTo>
                    <a:pt x="88542" y="606821"/>
                  </a:lnTo>
                  <a:lnTo>
                    <a:pt x="86534" y="605375"/>
                  </a:lnTo>
                  <a:cubicBezTo>
                    <a:pt x="85864" y="603351"/>
                    <a:pt x="85864" y="600651"/>
                    <a:pt x="85864" y="597951"/>
                  </a:cubicBezTo>
                  <a:cubicBezTo>
                    <a:pt x="80508" y="597951"/>
                    <a:pt x="80508" y="592551"/>
                    <a:pt x="80508" y="592551"/>
                  </a:cubicBezTo>
                  <a:cubicBezTo>
                    <a:pt x="80508" y="592551"/>
                    <a:pt x="80508" y="591201"/>
                    <a:pt x="79838" y="589851"/>
                  </a:cubicBezTo>
                  <a:lnTo>
                    <a:pt x="77490" y="588499"/>
                  </a:lnTo>
                  <a:lnTo>
                    <a:pt x="77638" y="588795"/>
                  </a:lnTo>
                  <a:lnTo>
                    <a:pt x="78671" y="590861"/>
                  </a:lnTo>
                  <a:lnTo>
                    <a:pt x="75056" y="588795"/>
                  </a:lnTo>
                  <a:cubicBezTo>
                    <a:pt x="75056" y="588795"/>
                    <a:pt x="75056" y="588795"/>
                    <a:pt x="75056" y="583630"/>
                  </a:cubicBezTo>
                  <a:lnTo>
                    <a:pt x="75152" y="583821"/>
                  </a:lnTo>
                  <a:lnTo>
                    <a:pt x="75152" y="581752"/>
                  </a:lnTo>
                  <a:lnTo>
                    <a:pt x="75254" y="581511"/>
                  </a:lnTo>
                  <a:lnTo>
                    <a:pt x="75254" y="579954"/>
                  </a:lnTo>
                  <a:lnTo>
                    <a:pt x="75056" y="579756"/>
                  </a:lnTo>
                  <a:lnTo>
                    <a:pt x="75254" y="579558"/>
                  </a:lnTo>
                  <a:lnTo>
                    <a:pt x="75254" y="579018"/>
                  </a:lnTo>
                  <a:cubicBezTo>
                    <a:pt x="75254" y="578372"/>
                    <a:pt x="75254" y="578372"/>
                    <a:pt x="75254" y="578372"/>
                  </a:cubicBezTo>
                  <a:lnTo>
                    <a:pt x="76144" y="578669"/>
                  </a:lnTo>
                  <a:lnTo>
                    <a:pt x="76348" y="578465"/>
                  </a:lnTo>
                  <a:lnTo>
                    <a:pt x="76489" y="578606"/>
                  </a:lnTo>
                  <a:lnTo>
                    <a:pt x="77160" y="577027"/>
                  </a:lnTo>
                  <a:cubicBezTo>
                    <a:pt x="77830" y="576352"/>
                    <a:pt x="77830" y="576352"/>
                    <a:pt x="75152" y="576352"/>
                  </a:cubicBezTo>
                  <a:lnTo>
                    <a:pt x="75152" y="574687"/>
                  </a:lnTo>
                  <a:lnTo>
                    <a:pt x="75056" y="574591"/>
                  </a:lnTo>
                  <a:lnTo>
                    <a:pt x="75152" y="574496"/>
                  </a:lnTo>
                  <a:lnTo>
                    <a:pt x="75152" y="571628"/>
                  </a:lnTo>
                  <a:cubicBezTo>
                    <a:pt x="75152" y="570953"/>
                    <a:pt x="75152" y="570953"/>
                    <a:pt x="75152" y="570953"/>
                  </a:cubicBezTo>
                  <a:lnTo>
                    <a:pt x="70088" y="570953"/>
                  </a:lnTo>
                  <a:lnTo>
                    <a:pt x="70088" y="572239"/>
                  </a:lnTo>
                  <a:cubicBezTo>
                    <a:pt x="70088" y="573207"/>
                    <a:pt x="70088" y="573207"/>
                    <a:pt x="70088" y="573207"/>
                  </a:cubicBezTo>
                  <a:lnTo>
                    <a:pt x="69907" y="572936"/>
                  </a:lnTo>
                  <a:lnTo>
                    <a:pt x="69442" y="572239"/>
                  </a:lnTo>
                  <a:lnTo>
                    <a:pt x="64985" y="565553"/>
                  </a:lnTo>
                  <a:lnTo>
                    <a:pt x="64861" y="565553"/>
                  </a:lnTo>
                  <a:lnTo>
                    <a:pt x="64668" y="565843"/>
                  </a:lnTo>
                  <a:lnTo>
                    <a:pt x="64742" y="565750"/>
                  </a:lnTo>
                  <a:cubicBezTo>
                    <a:pt x="64742" y="572207"/>
                    <a:pt x="59577" y="572207"/>
                    <a:pt x="59577" y="578663"/>
                  </a:cubicBezTo>
                  <a:cubicBezTo>
                    <a:pt x="59577" y="578663"/>
                    <a:pt x="59577" y="572207"/>
                    <a:pt x="59577" y="572207"/>
                  </a:cubicBezTo>
                  <a:lnTo>
                    <a:pt x="59758" y="571980"/>
                  </a:lnTo>
                  <a:lnTo>
                    <a:pt x="59758" y="569334"/>
                  </a:lnTo>
                  <a:lnTo>
                    <a:pt x="59758" y="565553"/>
                  </a:lnTo>
                  <a:lnTo>
                    <a:pt x="59758" y="565460"/>
                  </a:lnTo>
                  <a:lnTo>
                    <a:pt x="62046" y="563744"/>
                  </a:lnTo>
                  <a:lnTo>
                    <a:pt x="61761" y="563528"/>
                  </a:lnTo>
                  <a:cubicBezTo>
                    <a:pt x="60422" y="562853"/>
                    <a:pt x="59083" y="562853"/>
                    <a:pt x="59083" y="565553"/>
                  </a:cubicBezTo>
                  <a:cubicBezTo>
                    <a:pt x="59083" y="565553"/>
                    <a:pt x="59083" y="570953"/>
                    <a:pt x="59083" y="570953"/>
                  </a:cubicBezTo>
                  <a:cubicBezTo>
                    <a:pt x="59083" y="570953"/>
                    <a:pt x="59083" y="576352"/>
                    <a:pt x="59083" y="576352"/>
                  </a:cubicBezTo>
                  <a:cubicBezTo>
                    <a:pt x="59083" y="576352"/>
                    <a:pt x="59083" y="581752"/>
                    <a:pt x="59083" y="581752"/>
                  </a:cubicBezTo>
                  <a:cubicBezTo>
                    <a:pt x="59083" y="581752"/>
                    <a:pt x="59083" y="587152"/>
                    <a:pt x="59083" y="587152"/>
                  </a:cubicBezTo>
                  <a:cubicBezTo>
                    <a:pt x="59083" y="587152"/>
                    <a:pt x="59083" y="587152"/>
                    <a:pt x="59083" y="592551"/>
                  </a:cubicBezTo>
                  <a:cubicBezTo>
                    <a:pt x="53726" y="592551"/>
                    <a:pt x="53726" y="597951"/>
                    <a:pt x="53726" y="597951"/>
                  </a:cubicBezTo>
                  <a:cubicBezTo>
                    <a:pt x="53726" y="603351"/>
                    <a:pt x="53726" y="603351"/>
                    <a:pt x="48370" y="603351"/>
                  </a:cubicBezTo>
                  <a:cubicBezTo>
                    <a:pt x="48370" y="603351"/>
                    <a:pt x="48370" y="608750"/>
                    <a:pt x="43014" y="608750"/>
                  </a:cubicBezTo>
                  <a:cubicBezTo>
                    <a:pt x="43014" y="608750"/>
                    <a:pt x="37657" y="608750"/>
                    <a:pt x="37657" y="608750"/>
                  </a:cubicBezTo>
                  <a:lnTo>
                    <a:pt x="33736" y="608750"/>
                  </a:lnTo>
                  <a:lnTo>
                    <a:pt x="33736" y="609454"/>
                  </a:lnTo>
                  <a:cubicBezTo>
                    <a:pt x="33736" y="609454"/>
                    <a:pt x="28571" y="609454"/>
                    <a:pt x="28571" y="609454"/>
                  </a:cubicBezTo>
                  <a:cubicBezTo>
                    <a:pt x="28571" y="604289"/>
                    <a:pt x="28571" y="604289"/>
                    <a:pt x="28571" y="604289"/>
                  </a:cubicBezTo>
                  <a:lnTo>
                    <a:pt x="32301" y="604289"/>
                  </a:lnTo>
                  <a:lnTo>
                    <a:pt x="32301" y="604026"/>
                  </a:lnTo>
                  <a:cubicBezTo>
                    <a:pt x="32301" y="603351"/>
                    <a:pt x="32301" y="603351"/>
                    <a:pt x="32301" y="603351"/>
                  </a:cubicBezTo>
                  <a:lnTo>
                    <a:pt x="34589" y="603021"/>
                  </a:lnTo>
                  <a:lnTo>
                    <a:pt x="33736" y="602168"/>
                  </a:lnTo>
                  <a:lnTo>
                    <a:pt x="33572" y="602004"/>
                  </a:lnTo>
                  <a:lnTo>
                    <a:pt x="33736" y="601840"/>
                  </a:lnTo>
                  <a:lnTo>
                    <a:pt x="36155" y="599421"/>
                  </a:lnTo>
                  <a:lnTo>
                    <a:pt x="37288" y="600555"/>
                  </a:lnTo>
                  <a:lnTo>
                    <a:pt x="37491" y="599125"/>
                  </a:lnTo>
                  <a:lnTo>
                    <a:pt x="37657" y="597951"/>
                  </a:lnTo>
                  <a:cubicBezTo>
                    <a:pt x="37657" y="597951"/>
                    <a:pt x="37657" y="592551"/>
                    <a:pt x="37657" y="592551"/>
                  </a:cubicBezTo>
                  <a:cubicBezTo>
                    <a:pt x="37657" y="587152"/>
                    <a:pt x="37657" y="587152"/>
                    <a:pt x="37657" y="587152"/>
                  </a:cubicBezTo>
                  <a:cubicBezTo>
                    <a:pt x="37657" y="587152"/>
                    <a:pt x="37657" y="581752"/>
                    <a:pt x="37657" y="581752"/>
                  </a:cubicBezTo>
                  <a:lnTo>
                    <a:pt x="37657" y="581618"/>
                  </a:lnTo>
                  <a:lnTo>
                    <a:pt x="37160" y="580955"/>
                  </a:lnTo>
                  <a:lnTo>
                    <a:pt x="37657" y="580292"/>
                  </a:lnTo>
                  <a:lnTo>
                    <a:pt x="37657" y="577549"/>
                  </a:lnTo>
                  <a:lnTo>
                    <a:pt x="34578" y="575790"/>
                  </a:lnTo>
                  <a:cubicBezTo>
                    <a:pt x="33932" y="574498"/>
                    <a:pt x="33932" y="573207"/>
                    <a:pt x="33932" y="573207"/>
                  </a:cubicBezTo>
                  <a:lnTo>
                    <a:pt x="37657" y="573207"/>
                  </a:lnTo>
                  <a:lnTo>
                    <a:pt x="37657" y="571628"/>
                  </a:lnTo>
                  <a:cubicBezTo>
                    <a:pt x="37657" y="570953"/>
                    <a:pt x="37657" y="570953"/>
                    <a:pt x="37657" y="570953"/>
                  </a:cubicBezTo>
                  <a:lnTo>
                    <a:pt x="35279" y="570953"/>
                  </a:lnTo>
                  <a:lnTo>
                    <a:pt x="35673" y="572332"/>
                  </a:lnTo>
                  <a:cubicBezTo>
                    <a:pt x="35027" y="573300"/>
                    <a:pt x="33736" y="573300"/>
                    <a:pt x="33736" y="573300"/>
                  </a:cubicBezTo>
                  <a:lnTo>
                    <a:pt x="33736" y="570953"/>
                  </a:lnTo>
                  <a:lnTo>
                    <a:pt x="32301" y="570953"/>
                  </a:lnTo>
                  <a:lnTo>
                    <a:pt x="33736" y="570471"/>
                  </a:lnTo>
                  <a:lnTo>
                    <a:pt x="33736" y="569427"/>
                  </a:lnTo>
                  <a:lnTo>
                    <a:pt x="33736" y="568929"/>
                  </a:lnTo>
                  <a:lnTo>
                    <a:pt x="32301" y="565553"/>
                  </a:lnTo>
                  <a:cubicBezTo>
                    <a:pt x="32301" y="565553"/>
                    <a:pt x="32301" y="565553"/>
                    <a:pt x="32301" y="560153"/>
                  </a:cubicBezTo>
                  <a:cubicBezTo>
                    <a:pt x="32301" y="554754"/>
                    <a:pt x="32301" y="554754"/>
                    <a:pt x="32301" y="554754"/>
                  </a:cubicBezTo>
                  <a:lnTo>
                    <a:pt x="31693" y="548015"/>
                  </a:lnTo>
                  <a:lnTo>
                    <a:pt x="30560" y="546882"/>
                  </a:lnTo>
                  <a:lnTo>
                    <a:pt x="30059" y="547383"/>
                  </a:lnTo>
                  <a:lnTo>
                    <a:pt x="30007" y="547331"/>
                  </a:lnTo>
                  <a:lnTo>
                    <a:pt x="29863" y="547475"/>
                  </a:lnTo>
                  <a:cubicBezTo>
                    <a:pt x="29149" y="547475"/>
                    <a:pt x="28571" y="546897"/>
                    <a:pt x="28571" y="546184"/>
                  </a:cubicBezTo>
                  <a:lnTo>
                    <a:pt x="29187" y="545569"/>
                  </a:lnTo>
                  <a:lnTo>
                    <a:pt x="26945" y="543955"/>
                  </a:lnTo>
                  <a:lnTo>
                    <a:pt x="26045" y="542367"/>
                  </a:lnTo>
                  <a:lnTo>
                    <a:pt x="25343" y="541665"/>
                  </a:lnTo>
                  <a:lnTo>
                    <a:pt x="24698" y="542310"/>
                  </a:lnTo>
                  <a:cubicBezTo>
                    <a:pt x="23984" y="542310"/>
                    <a:pt x="23406" y="541732"/>
                    <a:pt x="23406" y="541019"/>
                  </a:cubicBezTo>
                  <a:lnTo>
                    <a:pt x="24052" y="540374"/>
                  </a:lnTo>
                  <a:lnTo>
                    <a:pt x="23406" y="539728"/>
                  </a:lnTo>
                  <a:lnTo>
                    <a:pt x="24439" y="539986"/>
                  </a:lnTo>
                  <a:lnTo>
                    <a:pt x="24603" y="539823"/>
                  </a:lnTo>
                  <a:lnTo>
                    <a:pt x="24266" y="539230"/>
                  </a:lnTo>
                  <a:lnTo>
                    <a:pt x="22449" y="538772"/>
                  </a:lnTo>
                  <a:lnTo>
                    <a:pt x="23406" y="539729"/>
                  </a:lnTo>
                  <a:cubicBezTo>
                    <a:pt x="20823" y="539729"/>
                    <a:pt x="19532" y="538438"/>
                    <a:pt x="18887" y="537147"/>
                  </a:cubicBezTo>
                  <a:lnTo>
                    <a:pt x="18447" y="535388"/>
                  </a:lnTo>
                  <a:lnTo>
                    <a:pt x="17630" y="534564"/>
                  </a:lnTo>
                  <a:lnTo>
                    <a:pt x="16232" y="533155"/>
                  </a:lnTo>
                  <a:cubicBezTo>
                    <a:pt x="16232" y="533155"/>
                    <a:pt x="10876" y="533155"/>
                    <a:pt x="10876" y="533155"/>
                  </a:cubicBezTo>
                  <a:cubicBezTo>
                    <a:pt x="10876" y="533155"/>
                    <a:pt x="10876" y="527756"/>
                    <a:pt x="10876" y="527756"/>
                  </a:cubicBezTo>
                  <a:lnTo>
                    <a:pt x="7443" y="527756"/>
                  </a:lnTo>
                  <a:lnTo>
                    <a:pt x="6620" y="529399"/>
                  </a:lnTo>
                  <a:lnTo>
                    <a:pt x="6620" y="529400"/>
                  </a:lnTo>
                  <a:lnTo>
                    <a:pt x="6619" y="529399"/>
                  </a:lnTo>
                  <a:lnTo>
                    <a:pt x="5797" y="527756"/>
                  </a:lnTo>
                  <a:lnTo>
                    <a:pt x="5519" y="527756"/>
                  </a:lnTo>
                  <a:lnTo>
                    <a:pt x="5519" y="527200"/>
                  </a:lnTo>
                  <a:lnTo>
                    <a:pt x="5328" y="526817"/>
                  </a:lnTo>
                  <a:lnTo>
                    <a:pt x="5519" y="526435"/>
                  </a:lnTo>
                  <a:lnTo>
                    <a:pt x="5519" y="523031"/>
                  </a:lnTo>
                  <a:cubicBezTo>
                    <a:pt x="5519" y="522356"/>
                    <a:pt x="5519" y="522356"/>
                    <a:pt x="5519" y="522356"/>
                  </a:cubicBezTo>
                  <a:cubicBezTo>
                    <a:pt x="5519" y="522356"/>
                    <a:pt x="5519" y="522356"/>
                    <a:pt x="5519" y="516956"/>
                  </a:cubicBezTo>
                  <a:cubicBezTo>
                    <a:pt x="10876" y="516956"/>
                    <a:pt x="10876" y="516956"/>
                    <a:pt x="10876" y="516956"/>
                  </a:cubicBezTo>
                  <a:cubicBezTo>
                    <a:pt x="16232" y="516956"/>
                    <a:pt x="16232" y="516956"/>
                    <a:pt x="16232" y="516956"/>
                  </a:cubicBezTo>
                  <a:cubicBezTo>
                    <a:pt x="16232" y="516956"/>
                    <a:pt x="21588" y="516956"/>
                    <a:pt x="21588" y="516956"/>
                  </a:cubicBezTo>
                  <a:cubicBezTo>
                    <a:pt x="26945" y="516956"/>
                    <a:pt x="26945" y="522356"/>
                    <a:pt x="26945" y="516956"/>
                  </a:cubicBezTo>
                  <a:lnTo>
                    <a:pt x="26945" y="519069"/>
                  </a:lnTo>
                  <a:lnTo>
                    <a:pt x="28571" y="519069"/>
                  </a:lnTo>
                  <a:cubicBezTo>
                    <a:pt x="28571" y="521652"/>
                    <a:pt x="28571" y="521652"/>
                    <a:pt x="27925" y="521006"/>
                  </a:cubicBezTo>
                  <a:lnTo>
                    <a:pt x="26945" y="520586"/>
                  </a:lnTo>
                  <a:lnTo>
                    <a:pt x="26945" y="522356"/>
                  </a:lnTo>
                  <a:lnTo>
                    <a:pt x="28571" y="522356"/>
                  </a:lnTo>
                  <a:lnTo>
                    <a:pt x="28571" y="519715"/>
                  </a:lnTo>
                  <a:cubicBezTo>
                    <a:pt x="28571" y="519069"/>
                    <a:pt x="28571" y="519069"/>
                    <a:pt x="28571" y="519069"/>
                  </a:cubicBezTo>
                  <a:cubicBezTo>
                    <a:pt x="28571" y="519069"/>
                    <a:pt x="28571" y="519069"/>
                    <a:pt x="33736" y="519069"/>
                  </a:cubicBezTo>
                  <a:lnTo>
                    <a:pt x="33736" y="521530"/>
                  </a:lnTo>
                  <a:lnTo>
                    <a:pt x="33932" y="521417"/>
                  </a:lnTo>
                  <a:lnTo>
                    <a:pt x="33932" y="518977"/>
                  </a:lnTo>
                  <a:lnTo>
                    <a:pt x="37156" y="518977"/>
                  </a:lnTo>
                  <a:lnTo>
                    <a:pt x="37657" y="516956"/>
                  </a:lnTo>
                  <a:cubicBezTo>
                    <a:pt x="37657" y="511557"/>
                    <a:pt x="37657" y="511557"/>
                    <a:pt x="37657" y="511557"/>
                  </a:cubicBezTo>
                  <a:cubicBezTo>
                    <a:pt x="37657" y="511557"/>
                    <a:pt x="43014" y="511557"/>
                    <a:pt x="43014" y="511557"/>
                  </a:cubicBezTo>
                  <a:cubicBezTo>
                    <a:pt x="43014" y="511557"/>
                    <a:pt x="43014" y="506157"/>
                    <a:pt x="43014" y="506157"/>
                  </a:cubicBezTo>
                  <a:cubicBezTo>
                    <a:pt x="43014" y="506157"/>
                    <a:pt x="48370" y="506157"/>
                    <a:pt x="48370" y="506157"/>
                  </a:cubicBezTo>
                  <a:cubicBezTo>
                    <a:pt x="48370" y="506157"/>
                    <a:pt x="53726" y="506157"/>
                    <a:pt x="53726" y="506157"/>
                  </a:cubicBezTo>
                  <a:cubicBezTo>
                    <a:pt x="53726" y="506157"/>
                    <a:pt x="55065" y="507507"/>
                    <a:pt x="56404" y="508857"/>
                  </a:cubicBezTo>
                  <a:lnTo>
                    <a:pt x="56557" y="509010"/>
                  </a:lnTo>
                  <a:close/>
                  <a:moveTo>
                    <a:pt x="1398966" y="502401"/>
                  </a:moveTo>
                  <a:lnTo>
                    <a:pt x="1397707" y="502833"/>
                  </a:lnTo>
                  <a:lnTo>
                    <a:pt x="1397739" y="502927"/>
                  </a:lnTo>
                  <a:close/>
                  <a:moveTo>
                    <a:pt x="124227" y="502306"/>
                  </a:moveTo>
                  <a:lnTo>
                    <a:pt x="124043" y="502359"/>
                  </a:lnTo>
                  <a:lnTo>
                    <a:pt x="124043" y="502490"/>
                  </a:lnTo>
                  <a:close/>
                  <a:moveTo>
                    <a:pt x="1396034" y="496632"/>
                  </a:moveTo>
                  <a:lnTo>
                    <a:pt x="1398593" y="501145"/>
                  </a:lnTo>
                  <a:lnTo>
                    <a:pt x="1398727" y="501179"/>
                  </a:lnTo>
                  <a:lnTo>
                    <a:pt x="1401817" y="501179"/>
                  </a:lnTo>
                  <a:lnTo>
                    <a:pt x="1402080" y="501067"/>
                  </a:lnTo>
                  <a:lnTo>
                    <a:pt x="1399948" y="500533"/>
                  </a:lnTo>
                  <a:lnTo>
                    <a:pt x="1398842" y="498598"/>
                  </a:lnTo>
                  <a:close/>
                  <a:moveTo>
                    <a:pt x="1344423" y="496014"/>
                  </a:moveTo>
                  <a:cubicBezTo>
                    <a:pt x="1345137" y="496014"/>
                    <a:pt x="1345715" y="497171"/>
                    <a:pt x="1345715" y="498597"/>
                  </a:cubicBezTo>
                  <a:lnTo>
                    <a:pt x="1344424" y="501179"/>
                  </a:lnTo>
                  <a:lnTo>
                    <a:pt x="1344423" y="501180"/>
                  </a:lnTo>
                  <a:lnTo>
                    <a:pt x="1344423" y="501179"/>
                  </a:lnTo>
                  <a:lnTo>
                    <a:pt x="1343131" y="498597"/>
                  </a:lnTo>
                  <a:cubicBezTo>
                    <a:pt x="1343131" y="497171"/>
                    <a:pt x="1343709" y="496014"/>
                    <a:pt x="1344423" y="496014"/>
                  </a:cubicBezTo>
                  <a:close/>
                  <a:moveTo>
                    <a:pt x="1390596" y="495950"/>
                  </a:moveTo>
                  <a:lnTo>
                    <a:pt x="1390596" y="496445"/>
                  </a:lnTo>
                  <a:lnTo>
                    <a:pt x="1395550" y="496445"/>
                  </a:lnTo>
                  <a:lnTo>
                    <a:pt x="1391236" y="496014"/>
                  </a:lnTo>
                  <a:close/>
                  <a:moveTo>
                    <a:pt x="179851" y="495735"/>
                  </a:moveTo>
                  <a:cubicBezTo>
                    <a:pt x="180565" y="495735"/>
                    <a:pt x="181143" y="496313"/>
                    <a:pt x="181143" y="497026"/>
                  </a:cubicBezTo>
                  <a:lnTo>
                    <a:pt x="180763" y="497405"/>
                  </a:lnTo>
                  <a:lnTo>
                    <a:pt x="180769" y="497411"/>
                  </a:lnTo>
                  <a:cubicBezTo>
                    <a:pt x="180769" y="498125"/>
                    <a:pt x="180191" y="498703"/>
                    <a:pt x="179478" y="498703"/>
                  </a:cubicBezTo>
                  <a:cubicBezTo>
                    <a:pt x="178765" y="498703"/>
                    <a:pt x="178187" y="498125"/>
                    <a:pt x="178187" y="497411"/>
                  </a:cubicBezTo>
                  <a:lnTo>
                    <a:pt x="178565" y="497032"/>
                  </a:lnTo>
                  <a:lnTo>
                    <a:pt x="178559" y="497026"/>
                  </a:lnTo>
                  <a:cubicBezTo>
                    <a:pt x="178559" y="496313"/>
                    <a:pt x="179137" y="495735"/>
                    <a:pt x="179851" y="495735"/>
                  </a:cubicBezTo>
                  <a:close/>
                  <a:moveTo>
                    <a:pt x="93150" y="490857"/>
                  </a:moveTo>
                  <a:cubicBezTo>
                    <a:pt x="93150" y="490857"/>
                    <a:pt x="93150" y="492148"/>
                    <a:pt x="92504" y="493440"/>
                  </a:cubicBezTo>
                  <a:lnTo>
                    <a:pt x="88076" y="495970"/>
                  </a:lnTo>
                  <a:lnTo>
                    <a:pt x="88576" y="496638"/>
                  </a:lnTo>
                  <a:lnTo>
                    <a:pt x="89094" y="496119"/>
                  </a:lnTo>
                  <a:cubicBezTo>
                    <a:pt x="89807" y="496119"/>
                    <a:pt x="90385" y="496697"/>
                    <a:pt x="90385" y="497411"/>
                  </a:cubicBezTo>
                  <a:lnTo>
                    <a:pt x="89683" y="498114"/>
                  </a:lnTo>
                  <a:lnTo>
                    <a:pt x="89905" y="498410"/>
                  </a:lnTo>
                  <a:cubicBezTo>
                    <a:pt x="89259" y="499701"/>
                    <a:pt x="87968" y="500992"/>
                    <a:pt x="87968" y="500992"/>
                  </a:cubicBezTo>
                  <a:lnTo>
                    <a:pt x="87968" y="497576"/>
                  </a:lnTo>
                  <a:lnTo>
                    <a:pt x="87803" y="497411"/>
                  </a:lnTo>
                  <a:lnTo>
                    <a:pt x="87968" y="497246"/>
                  </a:lnTo>
                  <a:lnTo>
                    <a:pt x="87968" y="496473"/>
                  </a:lnTo>
                  <a:lnTo>
                    <a:pt x="87968" y="495954"/>
                  </a:lnTo>
                  <a:lnTo>
                    <a:pt x="87803" y="496119"/>
                  </a:lnTo>
                  <a:cubicBezTo>
                    <a:pt x="87803" y="496119"/>
                    <a:pt x="87803" y="490954"/>
                    <a:pt x="92968" y="490954"/>
                  </a:cubicBezTo>
                  <a:cubicBezTo>
                    <a:pt x="92968" y="490954"/>
                    <a:pt x="91677" y="492245"/>
                    <a:pt x="90385" y="493537"/>
                  </a:cubicBezTo>
                  <a:lnTo>
                    <a:pt x="88022" y="495900"/>
                  </a:lnTo>
                  <a:lnTo>
                    <a:pt x="88059" y="495948"/>
                  </a:lnTo>
                  <a:lnTo>
                    <a:pt x="90567" y="493440"/>
                  </a:lnTo>
                  <a:cubicBezTo>
                    <a:pt x="91859" y="492148"/>
                    <a:pt x="93150" y="490857"/>
                    <a:pt x="93150" y="490857"/>
                  </a:cubicBezTo>
                  <a:close/>
                  <a:moveTo>
                    <a:pt x="184813" y="490662"/>
                  </a:moveTo>
                  <a:cubicBezTo>
                    <a:pt x="185527" y="490662"/>
                    <a:pt x="186105" y="491240"/>
                    <a:pt x="186105" y="491953"/>
                  </a:cubicBezTo>
                  <a:cubicBezTo>
                    <a:pt x="186105" y="492666"/>
                    <a:pt x="185527" y="493244"/>
                    <a:pt x="184813" y="493244"/>
                  </a:cubicBezTo>
                  <a:cubicBezTo>
                    <a:pt x="184099" y="493244"/>
                    <a:pt x="183521" y="492666"/>
                    <a:pt x="183521" y="491953"/>
                  </a:cubicBezTo>
                  <a:cubicBezTo>
                    <a:pt x="183521" y="491240"/>
                    <a:pt x="184099" y="490662"/>
                    <a:pt x="184813" y="490662"/>
                  </a:cubicBezTo>
                  <a:close/>
                  <a:moveTo>
                    <a:pt x="68600" y="485953"/>
                  </a:moveTo>
                  <a:lnTo>
                    <a:pt x="69891" y="486598"/>
                  </a:lnTo>
                  <a:lnTo>
                    <a:pt x="69971" y="486638"/>
                  </a:lnTo>
                  <a:lnTo>
                    <a:pt x="69971" y="485953"/>
                  </a:lnTo>
                  <a:lnTo>
                    <a:pt x="69891" y="485953"/>
                  </a:lnTo>
                  <a:close/>
                  <a:moveTo>
                    <a:pt x="1283733" y="485684"/>
                  </a:moveTo>
                  <a:cubicBezTo>
                    <a:pt x="1283733" y="488267"/>
                    <a:pt x="1283733" y="489558"/>
                    <a:pt x="1283733" y="490204"/>
                  </a:cubicBezTo>
                  <a:lnTo>
                    <a:pt x="1283733" y="490634"/>
                  </a:lnTo>
                  <a:lnTo>
                    <a:pt x="1288632" y="486348"/>
                  </a:lnTo>
                  <a:cubicBezTo>
                    <a:pt x="1289923" y="485702"/>
                    <a:pt x="1291215" y="485702"/>
                    <a:pt x="1293797" y="485702"/>
                  </a:cubicBezTo>
                  <a:cubicBezTo>
                    <a:pt x="1293797" y="488285"/>
                    <a:pt x="1292506" y="489576"/>
                    <a:pt x="1291215" y="490221"/>
                  </a:cubicBezTo>
                  <a:lnTo>
                    <a:pt x="1288883" y="490804"/>
                  </a:lnTo>
                  <a:lnTo>
                    <a:pt x="1288898" y="490849"/>
                  </a:lnTo>
                  <a:lnTo>
                    <a:pt x="1288704" y="490849"/>
                  </a:lnTo>
                  <a:lnTo>
                    <a:pt x="1288632" y="490867"/>
                  </a:lnTo>
                  <a:lnTo>
                    <a:pt x="1288626" y="490849"/>
                  </a:lnTo>
                  <a:lnTo>
                    <a:pt x="1283733" y="490849"/>
                  </a:lnTo>
                  <a:lnTo>
                    <a:pt x="1288015" y="489014"/>
                  </a:lnTo>
                  <a:lnTo>
                    <a:pt x="1287987" y="488930"/>
                  </a:lnTo>
                  <a:lnTo>
                    <a:pt x="1283733" y="490753"/>
                  </a:lnTo>
                  <a:lnTo>
                    <a:pt x="1283733" y="490849"/>
                  </a:lnTo>
                  <a:lnTo>
                    <a:pt x="1283705" y="490765"/>
                  </a:lnTo>
                  <a:lnTo>
                    <a:pt x="1283467" y="490867"/>
                  </a:lnTo>
                  <a:lnTo>
                    <a:pt x="1283678" y="490683"/>
                  </a:lnTo>
                  <a:lnTo>
                    <a:pt x="1283087" y="488912"/>
                  </a:lnTo>
                  <a:lnTo>
                    <a:pt x="1282850" y="489014"/>
                  </a:lnTo>
                  <a:lnTo>
                    <a:pt x="1283467" y="490867"/>
                  </a:lnTo>
                  <a:cubicBezTo>
                    <a:pt x="1283467" y="490867"/>
                    <a:pt x="1283467" y="490867"/>
                    <a:pt x="1278302" y="490867"/>
                  </a:cubicBezTo>
                  <a:lnTo>
                    <a:pt x="1278736" y="490681"/>
                  </a:lnTo>
                  <a:lnTo>
                    <a:pt x="1283087" y="486330"/>
                  </a:lnTo>
                  <a:cubicBezTo>
                    <a:pt x="1283733" y="485684"/>
                    <a:pt x="1283733" y="485684"/>
                    <a:pt x="1283733" y="485684"/>
                  </a:cubicBezTo>
                  <a:close/>
                  <a:moveTo>
                    <a:pt x="1396344" y="485663"/>
                  </a:moveTo>
                  <a:lnTo>
                    <a:pt x="1396348" y="485684"/>
                  </a:lnTo>
                  <a:lnTo>
                    <a:pt x="1396380" y="485903"/>
                  </a:lnTo>
                  <a:lnTo>
                    <a:pt x="1397365" y="485684"/>
                  </a:lnTo>
                  <a:lnTo>
                    <a:pt x="1396411" y="486108"/>
                  </a:lnTo>
                  <a:lnTo>
                    <a:pt x="1397048" y="490357"/>
                  </a:lnTo>
                  <a:lnTo>
                    <a:pt x="1397365" y="490849"/>
                  </a:lnTo>
                  <a:cubicBezTo>
                    <a:pt x="1393491" y="490849"/>
                    <a:pt x="1391554" y="489558"/>
                    <a:pt x="1391554" y="488267"/>
                  </a:cubicBezTo>
                  <a:lnTo>
                    <a:pt x="1394666" y="486884"/>
                  </a:lnTo>
                  <a:lnTo>
                    <a:pt x="1394189" y="486142"/>
                  </a:lnTo>
                  <a:lnTo>
                    <a:pt x="1396248" y="485684"/>
                  </a:lnTo>
                  <a:close/>
                  <a:moveTo>
                    <a:pt x="1396319" y="485496"/>
                  </a:moveTo>
                  <a:lnTo>
                    <a:pt x="1397094" y="485496"/>
                  </a:lnTo>
                  <a:lnTo>
                    <a:pt x="1396344" y="485663"/>
                  </a:lnTo>
                  <a:close/>
                  <a:moveTo>
                    <a:pt x="1379017" y="485496"/>
                  </a:moveTo>
                  <a:cubicBezTo>
                    <a:pt x="1384182" y="485496"/>
                    <a:pt x="1384182" y="485496"/>
                    <a:pt x="1384182" y="485496"/>
                  </a:cubicBezTo>
                  <a:lnTo>
                    <a:pt x="1383356" y="485703"/>
                  </a:lnTo>
                  <a:lnTo>
                    <a:pt x="1385265" y="485703"/>
                  </a:lnTo>
                  <a:lnTo>
                    <a:pt x="1385267" y="485703"/>
                  </a:lnTo>
                  <a:lnTo>
                    <a:pt x="1385473" y="485496"/>
                  </a:lnTo>
                  <a:lnTo>
                    <a:pt x="1385680" y="485703"/>
                  </a:lnTo>
                  <a:lnTo>
                    <a:pt x="1390596" y="485703"/>
                  </a:lnTo>
                  <a:cubicBezTo>
                    <a:pt x="1390596" y="485703"/>
                    <a:pt x="1390596" y="487046"/>
                    <a:pt x="1390596" y="488388"/>
                  </a:cubicBezTo>
                  <a:lnTo>
                    <a:pt x="1390596" y="490849"/>
                  </a:lnTo>
                  <a:lnTo>
                    <a:pt x="1397365" y="490849"/>
                  </a:lnTo>
                  <a:lnTo>
                    <a:pt x="1390596" y="493428"/>
                  </a:lnTo>
                  <a:lnTo>
                    <a:pt x="1390596" y="493760"/>
                  </a:lnTo>
                  <a:lnTo>
                    <a:pt x="1390596" y="495825"/>
                  </a:lnTo>
                  <a:lnTo>
                    <a:pt x="1395803" y="495825"/>
                  </a:lnTo>
                  <a:lnTo>
                    <a:pt x="1396039" y="496014"/>
                  </a:lnTo>
                  <a:lnTo>
                    <a:pt x="1398482" y="497968"/>
                  </a:lnTo>
                  <a:lnTo>
                    <a:pt x="1397365" y="496014"/>
                  </a:lnTo>
                  <a:cubicBezTo>
                    <a:pt x="1397365" y="496014"/>
                    <a:pt x="1402530" y="501179"/>
                    <a:pt x="1402530" y="501179"/>
                  </a:cubicBezTo>
                  <a:lnTo>
                    <a:pt x="1402258" y="501111"/>
                  </a:lnTo>
                  <a:lnTo>
                    <a:pt x="1402258" y="501179"/>
                  </a:lnTo>
                  <a:lnTo>
                    <a:pt x="1402530" y="501179"/>
                  </a:lnTo>
                  <a:lnTo>
                    <a:pt x="1402258" y="501272"/>
                  </a:lnTo>
                  <a:lnTo>
                    <a:pt x="1402258" y="501817"/>
                  </a:lnTo>
                  <a:lnTo>
                    <a:pt x="1406591" y="501817"/>
                  </a:lnTo>
                  <a:cubicBezTo>
                    <a:pt x="1406591" y="507188"/>
                    <a:pt x="1406591" y="507188"/>
                    <a:pt x="1406591" y="507188"/>
                  </a:cubicBezTo>
                  <a:cubicBezTo>
                    <a:pt x="1406591" y="507188"/>
                    <a:pt x="1411922" y="507188"/>
                    <a:pt x="1411922" y="512560"/>
                  </a:cubicBezTo>
                  <a:cubicBezTo>
                    <a:pt x="1411922" y="512560"/>
                    <a:pt x="1410589" y="513903"/>
                    <a:pt x="1409923" y="515246"/>
                  </a:cubicBezTo>
                  <a:lnTo>
                    <a:pt x="1410955" y="516632"/>
                  </a:lnTo>
                  <a:lnTo>
                    <a:pt x="1412860" y="514092"/>
                  </a:lnTo>
                  <a:lnTo>
                    <a:pt x="1412860" y="517931"/>
                  </a:lnTo>
                  <a:lnTo>
                    <a:pt x="1417254" y="517931"/>
                  </a:lnTo>
                  <a:cubicBezTo>
                    <a:pt x="1417254" y="517931"/>
                    <a:pt x="1417254" y="517931"/>
                    <a:pt x="1417254" y="523303"/>
                  </a:cubicBezTo>
                  <a:cubicBezTo>
                    <a:pt x="1417254" y="523303"/>
                    <a:pt x="1417254" y="523303"/>
                    <a:pt x="1411922" y="523303"/>
                  </a:cubicBezTo>
                  <a:cubicBezTo>
                    <a:pt x="1411922" y="523303"/>
                    <a:pt x="1406591" y="523303"/>
                    <a:pt x="1406591" y="523303"/>
                  </a:cubicBezTo>
                  <a:lnTo>
                    <a:pt x="1404591" y="523303"/>
                  </a:lnTo>
                  <a:lnTo>
                    <a:pt x="1401259" y="523303"/>
                  </a:lnTo>
                  <a:cubicBezTo>
                    <a:pt x="1401259" y="523303"/>
                    <a:pt x="1401259" y="523303"/>
                    <a:pt x="1395928" y="523303"/>
                  </a:cubicBezTo>
                  <a:cubicBezTo>
                    <a:pt x="1395928" y="517931"/>
                    <a:pt x="1395928" y="517931"/>
                    <a:pt x="1395928" y="517931"/>
                  </a:cubicBezTo>
                  <a:lnTo>
                    <a:pt x="1397992" y="513772"/>
                  </a:lnTo>
                  <a:lnTo>
                    <a:pt x="1398011" y="513608"/>
                  </a:lnTo>
                  <a:lnTo>
                    <a:pt x="1398079" y="513595"/>
                  </a:lnTo>
                  <a:lnTo>
                    <a:pt x="1398593" y="512560"/>
                  </a:lnTo>
                  <a:cubicBezTo>
                    <a:pt x="1399926" y="511217"/>
                    <a:pt x="1401259" y="509874"/>
                    <a:pt x="1401259" y="507188"/>
                  </a:cubicBezTo>
                  <a:cubicBezTo>
                    <a:pt x="1401259" y="507188"/>
                    <a:pt x="1401259" y="507188"/>
                    <a:pt x="1401259" y="506517"/>
                  </a:cubicBezTo>
                  <a:lnTo>
                    <a:pt x="1401259" y="505584"/>
                  </a:lnTo>
                  <a:lnTo>
                    <a:pt x="1397739" y="503573"/>
                  </a:lnTo>
                  <a:lnTo>
                    <a:pt x="1397566" y="502881"/>
                  </a:lnTo>
                  <a:lnTo>
                    <a:pt x="1396881" y="503116"/>
                  </a:lnTo>
                  <a:lnTo>
                    <a:pt x="1396339" y="501817"/>
                  </a:lnTo>
                  <a:lnTo>
                    <a:pt x="1390596" y="501817"/>
                  </a:lnTo>
                  <a:lnTo>
                    <a:pt x="1388597" y="501817"/>
                  </a:lnTo>
                  <a:lnTo>
                    <a:pt x="1385265" y="501817"/>
                  </a:lnTo>
                  <a:cubicBezTo>
                    <a:pt x="1385265" y="507188"/>
                    <a:pt x="1385265" y="501817"/>
                    <a:pt x="1385265" y="507188"/>
                  </a:cubicBezTo>
                  <a:cubicBezTo>
                    <a:pt x="1379933" y="507188"/>
                    <a:pt x="1379933" y="507188"/>
                    <a:pt x="1379933" y="507188"/>
                  </a:cubicBezTo>
                  <a:lnTo>
                    <a:pt x="1379933" y="506155"/>
                  </a:lnTo>
                  <a:lnTo>
                    <a:pt x="1379933" y="504503"/>
                  </a:lnTo>
                  <a:cubicBezTo>
                    <a:pt x="1379933" y="503160"/>
                    <a:pt x="1379933" y="501817"/>
                    <a:pt x="1379933" y="501817"/>
                  </a:cubicBezTo>
                  <a:cubicBezTo>
                    <a:pt x="1379933" y="501817"/>
                    <a:pt x="1379933" y="496445"/>
                    <a:pt x="1379933" y="496445"/>
                  </a:cubicBezTo>
                  <a:lnTo>
                    <a:pt x="1379017" y="496445"/>
                  </a:lnTo>
                  <a:lnTo>
                    <a:pt x="1379017" y="498408"/>
                  </a:lnTo>
                  <a:cubicBezTo>
                    <a:pt x="1379017" y="499699"/>
                    <a:pt x="1379017" y="500990"/>
                    <a:pt x="1379017" y="500990"/>
                  </a:cubicBezTo>
                  <a:cubicBezTo>
                    <a:pt x="1379017" y="500990"/>
                    <a:pt x="1377726" y="499699"/>
                    <a:pt x="1376435" y="498408"/>
                  </a:cubicBezTo>
                  <a:lnTo>
                    <a:pt x="1373853" y="495826"/>
                  </a:lnTo>
                  <a:lnTo>
                    <a:pt x="1373852" y="495825"/>
                  </a:lnTo>
                  <a:lnTo>
                    <a:pt x="1373853" y="495825"/>
                  </a:lnTo>
                  <a:lnTo>
                    <a:pt x="1376435" y="493244"/>
                  </a:lnTo>
                  <a:cubicBezTo>
                    <a:pt x="1377726" y="491952"/>
                    <a:pt x="1379017" y="490661"/>
                    <a:pt x="1379017" y="490661"/>
                  </a:cubicBezTo>
                  <a:cubicBezTo>
                    <a:pt x="1379017" y="493244"/>
                    <a:pt x="1377726" y="494535"/>
                    <a:pt x="1376435" y="495181"/>
                  </a:cubicBezTo>
                  <a:lnTo>
                    <a:pt x="1373856" y="495825"/>
                  </a:lnTo>
                  <a:lnTo>
                    <a:pt x="1374878" y="495825"/>
                  </a:lnTo>
                  <a:lnTo>
                    <a:pt x="1376705" y="495368"/>
                  </a:lnTo>
                  <a:cubicBezTo>
                    <a:pt x="1377996" y="494723"/>
                    <a:pt x="1379287" y="493432"/>
                    <a:pt x="1379287" y="490849"/>
                  </a:cubicBezTo>
                  <a:cubicBezTo>
                    <a:pt x="1379287" y="493432"/>
                    <a:pt x="1379287" y="494723"/>
                    <a:pt x="1378642" y="495368"/>
                  </a:cubicBezTo>
                  <a:lnTo>
                    <a:pt x="1375445" y="495825"/>
                  </a:lnTo>
                  <a:lnTo>
                    <a:pt x="1378912" y="495825"/>
                  </a:lnTo>
                  <a:lnTo>
                    <a:pt x="1379267" y="495774"/>
                  </a:lnTo>
                  <a:cubicBezTo>
                    <a:pt x="1379933" y="495103"/>
                    <a:pt x="1379933" y="493760"/>
                    <a:pt x="1379933" y="491074"/>
                  </a:cubicBezTo>
                  <a:cubicBezTo>
                    <a:pt x="1379933" y="491074"/>
                    <a:pt x="1379933" y="491074"/>
                    <a:pt x="1379933" y="490403"/>
                  </a:cubicBezTo>
                  <a:lnTo>
                    <a:pt x="1379933" y="489058"/>
                  </a:lnTo>
                  <a:lnTo>
                    <a:pt x="1379017" y="490661"/>
                  </a:lnTo>
                  <a:cubicBezTo>
                    <a:pt x="1379017" y="490661"/>
                    <a:pt x="1379017" y="490661"/>
                    <a:pt x="1379017" y="485496"/>
                  </a:cubicBezTo>
                  <a:close/>
                  <a:moveTo>
                    <a:pt x="1396126" y="484205"/>
                  </a:moveTo>
                  <a:lnTo>
                    <a:pt x="1396319" y="485496"/>
                  </a:lnTo>
                  <a:lnTo>
                    <a:pt x="1394189" y="485496"/>
                  </a:lnTo>
                  <a:lnTo>
                    <a:pt x="1389346" y="485496"/>
                  </a:lnTo>
                  <a:cubicBezTo>
                    <a:pt x="1393220" y="482914"/>
                    <a:pt x="1395157" y="482914"/>
                    <a:pt x="1396126" y="484205"/>
                  </a:cubicBezTo>
                  <a:close/>
                  <a:moveTo>
                    <a:pt x="1317039" y="483559"/>
                  </a:moveTo>
                  <a:cubicBezTo>
                    <a:pt x="1318330" y="482914"/>
                    <a:pt x="1319621" y="482914"/>
                    <a:pt x="1319621" y="485496"/>
                  </a:cubicBezTo>
                  <a:lnTo>
                    <a:pt x="1315747" y="485496"/>
                  </a:lnTo>
                  <a:lnTo>
                    <a:pt x="1314456" y="485496"/>
                  </a:lnTo>
                  <a:cubicBezTo>
                    <a:pt x="1314456" y="485496"/>
                    <a:pt x="1315747" y="484205"/>
                    <a:pt x="1317039" y="483559"/>
                  </a:cubicBezTo>
                  <a:close/>
                  <a:moveTo>
                    <a:pt x="1326618" y="480331"/>
                  </a:moveTo>
                  <a:lnTo>
                    <a:pt x="1327368" y="480331"/>
                  </a:lnTo>
                  <a:lnTo>
                    <a:pt x="1337281" y="480331"/>
                  </a:lnTo>
                  <a:cubicBezTo>
                    <a:pt x="1337281" y="480331"/>
                    <a:pt x="1342613" y="480331"/>
                    <a:pt x="1342613" y="480331"/>
                  </a:cubicBezTo>
                  <a:cubicBezTo>
                    <a:pt x="1347944" y="480331"/>
                    <a:pt x="1347944" y="480331"/>
                    <a:pt x="1347944" y="480331"/>
                  </a:cubicBezTo>
                  <a:lnTo>
                    <a:pt x="1353193" y="480331"/>
                  </a:lnTo>
                  <a:lnTo>
                    <a:pt x="1353276" y="480331"/>
                  </a:lnTo>
                  <a:lnTo>
                    <a:pt x="1358358" y="480331"/>
                  </a:lnTo>
                  <a:lnTo>
                    <a:pt x="1358607" y="480331"/>
                  </a:lnTo>
                  <a:cubicBezTo>
                    <a:pt x="1358607" y="485703"/>
                    <a:pt x="1358607" y="485703"/>
                    <a:pt x="1358607" y="485703"/>
                  </a:cubicBezTo>
                  <a:cubicBezTo>
                    <a:pt x="1358607" y="485703"/>
                    <a:pt x="1358607" y="491074"/>
                    <a:pt x="1358607" y="491074"/>
                  </a:cubicBezTo>
                  <a:cubicBezTo>
                    <a:pt x="1353276" y="491074"/>
                    <a:pt x="1353276" y="491074"/>
                    <a:pt x="1353276" y="491074"/>
                  </a:cubicBezTo>
                  <a:lnTo>
                    <a:pt x="1348028" y="491074"/>
                  </a:lnTo>
                  <a:lnTo>
                    <a:pt x="1347944" y="491074"/>
                  </a:lnTo>
                  <a:cubicBezTo>
                    <a:pt x="1347944" y="491074"/>
                    <a:pt x="1342613" y="491074"/>
                    <a:pt x="1342613" y="496445"/>
                  </a:cubicBezTo>
                  <a:cubicBezTo>
                    <a:pt x="1342613" y="496445"/>
                    <a:pt x="1342613" y="501817"/>
                    <a:pt x="1342613" y="501817"/>
                  </a:cubicBezTo>
                  <a:cubicBezTo>
                    <a:pt x="1347944" y="501817"/>
                    <a:pt x="1347944" y="501817"/>
                    <a:pt x="1347944" y="501817"/>
                  </a:cubicBezTo>
                  <a:cubicBezTo>
                    <a:pt x="1347944" y="501817"/>
                    <a:pt x="1347944" y="501817"/>
                    <a:pt x="1347944" y="507188"/>
                  </a:cubicBezTo>
                  <a:cubicBezTo>
                    <a:pt x="1347944" y="507188"/>
                    <a:pt x="1347944" y="507188"/>
                    <a:pt x="1353276" y="507188"/>
                  </a:cubicBezTo>
                  <a:cubicBezTo>
                    <a:pt x="1353276" y="507188"/>
                    <a:pt x="1353276" y="512560"/>
                    <a:pt x="1353276" y="512560"/>
                  </a:cubicBezTo>
                  <a:cubicBezTo>
                    <a:pt x="1353276" y="512560"/>
                    <a:pt x="1353276" y="512560"/>
                    <a:pt x="1358607" y="512560"/>
                  </a:cubicBezTo>
                  <a:cubicBezTo>
                    <a:pt x="1358607" y="512560"/>
                    <a:pt x="1358607" y="512560"/>
                    <a:pt x="1358607" y="517931"/>
                  </a:cubicBezTo>
                  <a:cubicBezTo>
                    <a:pt x="1358607" y="517931"/>
                    <a:pt x="1358607" y="517931"/>
                    <a:pt x="1363939" y="517931"/>
                  </a:cubicBezTo>
                  <a:lnTo>
                    <a:pt x="1364425" y="519890"/>
                  </a:lnTo>
                  <a:lnTo>
                    <a:pt x="1364438" y="519903"/>
                  </a:lnTo>
                  <a:lnTo>
                    <a:pt x="1365894" y="521359"/>
                  </a:lnTo>
                  <a:lnTo>
                    <a:pt x="1369270" y="523303"/>
                  </a:lnTo>
                  <a:cubicBezTo>
                    <a:pt x="1369270" y="523303"/>
                    <a:pt x="1369270" y="523303"/>
                    <a:pt x="1374602" y="523303"/>
                  </a:cubicBezTo>
                  <a:cubicBezTo>
                    <a:pt x="1374602" y="523303"/>
                    <a:pt x="1374602" y="523303"/>
                    <a:pt x="1374602" y="523974"/>
                  </a:cubicBezTo>
                  <a:lnTo>
                    <a:pt x="1374602" y="528648"/>
                  </a:lnTo>
                  <a:lnTo>
                    <a:pt x="1376435" y="526816"/>
                  </a:lnTo>
                  <a:cubicBezTo>
                    <a:pt x="1377726" y="525524"/>
                    <a:pt x="1379017" y="524233"/>
                    <a:pt x="1379017" y="524233"/>
                  </a:cubicBezTo>
                  <a:lnTo>
                    <a:pt x="1378864" y="524845"/>
                  </a:lnTo>
                  <a:lnTo>
                    <a:pt x="1379287" y="524422"/>
                  </a:lnTo>
                  <a:lnTo>
                    <a:pt x="1378833" y="526238"/>
                  </a:lnTo>
                  <a:lnTo>
                    <a:pt x="1379267" y="525988"/>
                  </a:lnTo>
                  <a:cubicBezTo>
                    <a:pt x="1379933" y="524645"/>
                    <a:pt x="1379933" y="523303"/>
                    <a:pt x="1379933" y="523303"/>
                  </a:cubicBezTo>
                  <a:cubicBezTo>
                    <a:pt x="1379933" y="528674"/>
                    <a:pt x="1379933" y="528674"/>
                    <a:pt x="1379933" y="528674"/>
                  </a:cubicBezTo>
                  <a:lnTo>
                    <a:pt x="1380705" y="528674"/>
                  </a:lnTo>
                  <a:lnTo>
                    <a:pt x="1383535" y="527461"/>
                  </a:lnTo>
                  <a:lnTo>
                    <a:pt x="1383940" y="528674"/>
                  </a:lnTo>
                  <a:lnTo>
                    <a:pt x="1385265" y="528674"/>
                  </a:lnTo>
                  <a:cubicBezTo>
                    <a:pt x="1390596" y="528674"/>
                    <a:pt x="1390596" y="528674"/>
                    <a:pt x="1390596" y="528674"/>
                  </a:cubicBezTo>
                  <a:cubicBezTo>
                    <a:pt x="1395928" y="528674"/>
                    <a:pt x="1395928" y="528674"/>
                    <a:pt x="1395928" y="528674"/>
                  </a:cubicBezTo>
                  <a:cubicBezTo>
                    <a:pt x="1395928" y="528674"/>
                    <a:pt x="1395928" y="528674"/>
                    <a:pt x="1395928" y="534046"/>
                  </a:cubicBezTo>
                  <a:lnTo>
                    <a:pt x="1398301" y="534046"/>
                  </a:lnTo>
                  <a:lnTo>
                    <a:pt x="1401613" y="532626"/>
                  </a:lnTo>
                  <a:lnTo>
                    <a:pt x="1402086" y="534046"/>
                  </a:lnTo>
                  <a:lnTo>
                    <a:pt x="1402431" y="534046"/>
                  </a:lnTo>
                  <a:lnTo>
                    <a:pt x="1402904" y="532626"/>
                  </a:lnTo>
                  <a:lnTo>
                    <a:pt x="1406216" y="534046"/>
                  </a:lnTo>
                  <a:lnTo>
                    <a:pt x="1406591" y="534046"/>
                  </a:lnTo>
                  <a:cubicBezTo>
                    <a:pt x="1406591" y="534046"/>
                    <a:pt x="1411922" y="534046"/>
                    <a:pt x="1417254" y="534046"/>
                  </a:cubicBezTo>
                  <a:lnTo>
                    <a:pt x="1418866" y="534742"/>
                  </a:lnTo>
                  <a:lnTo>
                    <a:pt x="1419044" y="534563"/>
                  </a:lnTo>
                  <a:lnTo>
                    <a:pt x="1419494" y="535013"/>
                  </a:lnTo>
                  <a:lnTo>
                    <a:pt x="1421919" y="536060"/>
                  </a:lnTo>
                  <a:cubicBezTo>
                    <a:pt x="1422585" y="535388"/>
                    <a:pt x="1422585" y="534046"/>
                    <a:pt x="1422585" y="534046"/>
                  </a:cubicBezTo>
                  <a:cubicBezTo>
                    <a:pt x="1422585" y="528674"/>
                    <a:pt x="1422585" y="528674"/>
                    <a:pt x="1422585" y="528674"/>
                  </a:cubicBezTo>
                  <a:lnTo>
                    <a:pt x="1422585" y="526660"/>
                  </a:lnTo>
                  <a:lnTo>
                    <a:pt x="1422585" y="524233"/>
                  </a:lnTo>
                  <a:lnTo>
                    <a:pt x="1418025" y="524233"/>
                  </a:lnTo>
                  <a:lnTo>
                    <a:pt x="1417752" y="524233"/>
                  </a:lnTo>
                  <a:lnTo>
                    <a:pt x="1417752" y="523303"/>
                  </a:lnTo>
                  <a:lnTo>
                    <a:pt x="1417752" y="519714"/>
                  </a:lnTo>
                  <a:lnTo>
                    <a:pt x="1417752" y="519257"/>
                  </a:lnTo>
                  <a:lnTo>
                    <a:pt x="1417752" y="519068"/>
                  </a:lnTo>
                  <a:lnTo>
                    <a:pt x="1417941" y="519257"/>
                  </a:lnTo>
                  <a:lnTo>
                    <a:pt x="1418025" y="519341"/>
                  </a:lnTo>
                  <a:lnTo>
                    <a:pt x="1418398" y="519714"/>
                  </a:lnTo>
                  <a:lnTo>
                    <a:pt x="1421987" y="523303"/>
                  </a:lnTo>
                  <a:lnTo>
                    <a:pt x="1422585" y="523901"/>
                  </a:lnTo>
                  <a:lnTo>
                    <a:pt x="1422585" y="523303"/>
                  </a:lnTo>
                  <a:cubicBezTo>
                    <a:pt x="1422585" y="523303"/>
                    <a:pt x="1422585" y="523303"/>
                    <a:pt x="1427917" y="523303"/>
                  </a:cubicBezTo>
                  <a:cubicBezTo>
                    <a:pt x="1427917" y="523303"/>
                    <a:pt x="1427917" y="523303"/>
                    <a:pt x="1427917" y="528674"/>
                  </a:cubicBezTo>
                  <a:cubicBezTo>
                    <a:pt x="1427917" y="528674"/>
                    <a:pt x="1427917" y="528674"/>
                    <a:pt x="1433248" y="528674"/>
                  </a:cubicBezTo>
                  <a:cubicBezTo>
                    <a:pt x="1433248" y="534046"/>
                    <a:pt x="1433248" y="534046"/>
                    <a:pt x="1433248" y="534046"/>
                  </a:cubicBezTo>
                  <a:cubicBezTo>
                    <a:pt x="1433248" y="534046"/>
                    <a:pt x="1433248" y="534046"/>
                    <a:pt x="1433248" y="539417"/>
                  </a:cubicBezTo>
                  <a:cubicBezTo>
                    <a:pt x="1433248" y="539417"/>
                    <a:pt x="1433248" y="544788"/>
                    <a:pt x="1433248" y="544788"/>
                  </a:cubicBezTo>
                  <a:cubicBezTo>
                    <a:pt x="1427917" y="544788"/>
                    <a:pt x="1427917" y="544788"/>
                    <a:pt x="1427917" y="550160"/>
                  </a:cubicBezTo>
                  <a:lnTo>
                    <a:pt x="1422918" y="550160"/>
                  </a:lnTo>
                  <a:lnTo>
                    <a:pt x="1422585" y="550160"/>
                  </a:lnTo>
                  <a:cubicBezTo>
                    <a:pt x="1422585" y="550160"/>
                    <a:pt x="1422585" y="550160"/>
                    <a:pt x="1422585" y="550831"/>
                  </a:cubicBezTo>
                  <a:lnTo>
                    <a:pt x="1422585" y="554958"/>
                  </a:lnTo>
                  <a:lnTo>
                    <a:pt x="1422918" y="555208"/>
                  </a:lnTo>
                  <a:lnTo>
                    <a:pt x="1423190" y="555412"/>
                  </a:lnTo>
                  <a:lnTo>
                    <a:pt x="1422585" y="555412"/>
                  </a:lnTo>
                  <a:lnTo>
                    <a:pt x="1422585" y="555531"/>
                  </a:lnTo>
                  <a:lnTo>
                    <a:pt x="1422427" y="555412"/>
                  </a:lnTo>
                  <a:lnTo>
                    <a:pt x="1418025" y="555412"/>
                  </a:lnTo>
                  <a:lnTo>
                    <a:pt x="1418280" y="555221"/>
                  </a:lnTo>
                  <a:lnTo>
                    <a:pt x="1420235" y="553755"/>
                  </a:lnTo>
                  <a:lnTo>
                    <a:pt x="1419919" y="553517"/>
                  </a:lnTo>
                  <a:cubicBezTo>
                    <a:pt x="1418586" y="554188"/>
                    <a:pt x="1417254" y="555531"/>
                    <a:pt x="1417254" y="555531"/>
                  </a:cubicBezTo>
                  <a:cubicBezTo>
                    <a:pt x="1417254" y="552846"/>
                    <a:pt x="1417254" y="551503"/>
                    <a:pt x="1417254" y="550831"/>
                  </a:cubicBezTo>
                  <a:lnTo>
                    <a:pt x="1417254" y="550826"/>
                  </a:lnTo>
                  <a:lnTo>
                    <a:pt x="1415443" y="552184"/>
                  </a:lnTo>
                  <a:cubicBezTo>
                    <a:pt x="1414151" y="552830"/>
                    <a:pt x="1412860" y="552830"/>
                    <a:pt x="1412860" y="550247"/>
                  </a:cubicBezTo>
                  <a:lnTo>
                    <a:pt x="1417254" y="550247"/>
                  </a:lnTo>
                  <a:lnTo>
                    <a:pt x="1417254" y="550160"/>
                  </a:lnTo>
                  <a:cubicBezTo>
                    <a:pt x="1417254" y="550160"/>
                    <a:pt x="1417254" y="550160"/>
                    <a:pt x="1411922" y="550160"/>
                  </a:cubicBezTo>
                  <a:cubicBezTo>
                    <a:pt x="1411922" y="550160"/>
                    <a:pt x="1406591" y="550160"/>
                    <a:pt x="1406591" y="550160"/>
                  </a:cubicBezTo>
                  <a:lnTo>
                    <a:pt x="1402530" y="550160"/>
                  </a:lnTo>
                  <a:lnTo>
                    <a:pt x="1402530" y="550247"/>
                  </a:lnTo>
                  <a:lnTo>
                    <a:pt x="1402443" y="550160"/>
                  </a:lnTo>
                  <a:lnTo>
                    <a:pt x="1401259" y="550160"/>
                  </a:lnTo>
                  <a:lnTo>
                    <a:pt x="1400868" y="548585"/>
                  </a:lnTo>
                  <a:lnTo>
                    <a:pt x="1399948" y="547665"/>
                  </a:lnTo>
                  <a:lnTo>
                    <a:pt x="1398623" y="546340"/>
                  </a:lnTo>
                  <a:lnTo>
                    <a:pt x="1396108" y="544892"/>
                  </a:lnTo>
                  <a:lnTo>
                    <a:pt x="1389346" y="544892"/>
                  </a:lnTo>
                  <a:lnTo>
                    <a:pt x="1389385" y="544788"/>
                  </a:lnTo>
                  <a:lnTo>
                    <a:pt x="1387931" y="544788"/>
                  </a:lnTo>
                  <a:cubicBezTo>
                    <a:pt x="1387931" y="544788"/>
                    <a:pt x="1387931" y="544788"/>
                    <a:pt x="1385265" y="544788"/>
                  </a:cubicBezTo>
                  <a:lnTo>
                    <a:pt x="1385450" y="545082"/>
                  </a:lnTo>
                  <a:lnTo>
                    <a:pt x="1389617" y="545082"/>
                  </a:lnTo>
                  <a:cubicBezTo>
                    <a:pt x="1389617" y="550247"/>
                    <a:pt x="1389617" y="550247"/>
                    <a:pt x="1389617" y="550247"/>
                  </a:cubicBezTo>
                  <a:cubicBezTo>
                    <a:pt x="1389617" y="550247"/>
                    <a:pt x="1389617" y="550247"/>
                    <a:pt x="1389617" y="550893"/>
                  </a:cubicBezTo>
                  <a:lnTo>
                    <a:pt x="1389617" y="551679"/>
                  </a:lnTo>
                  <a:lnTo>
                    <a:pt x="1389930" y="552174"/>
                  </a:lnTo>
                  <a:lnTo>
                    <a:pt x="1390552" y="555308"/>
                  </a:lnTo>
                  <a:lnTo>
                    <a:pt x="1390638" y="555222"/>
                  </a:lnTo>
                  <a:cubicBezTo>
                    <a:pt x="1391352" y="555222"/>
                    <a:pt x="1391930" y="555800"/>
                    <a:pt x="1391930" y="556514"/>
                  </a:cubicBezTo>
                  <a:lnTo>
                    <a:pt x="1391673" y="556772"/>
                  </a:lnTo>
                  <a:lnTo>
                    <a:pt x="1393221" y="557804"/>
                  </a:lnTo>
                  <a:cubicBezTo>
                    <a:pt x="1395157" y="559095"/>
                    <a:pt x="1397094" y="560386"/>
                    <a:pt x="1397094" y="560386"/>
                  </a:cubicBezTo>
                  <a:lnTo>
                    <a:pt x="1396219" y="560386"/>
                  </a:lnTo>
                  <a:lnTo>
                    <a:pt x="1397094" y="560532"/>
                  </a:lnTo>
                  <a:lnTo>
                    <a:pt x="1397365" y="560577"/>
                  </a:lnTo>
                  <a:lnTo>
                    <a:pt x="1397094" y="560577"/>
                  </a:lnTo>
                  <a:lnTo>
                    <a:pt x="1394460" y="560577"/>
                  </a:lnTo>
                  <a:lnTo>
                    <a:pt x="1390596" y="560577"/>
                  </a:lnTo>
                  <a:lnTo>
                    <a:pt x="1390596" y="560903"/>
                  </a:lnTo>
                  <a:cubicBezTo>
                    <a:pt x="1395928" y="560903"/>
                    <a:pt x="1395928" y="560903"/>
                    <a:pt x="1395928" y="560903"/>
                  </a:cubicBezTo>
                  <a:cubicBezTo>
                    <a:pt x="1395928" y="566274"/>
                    <a:pt x="1395928" y="566274"/>
                    <a:pt x="1395928" y="566274"/>
                  </a:cubicBezTo>
                  <a:cubicBezTo>
                    <a:pt x="1395928" y="571646"/>
                    <a:pt x="1395928" y="571646"/>
                    <a:pt x="1395928" y="577017"/>
                  </a:cubicBezTo>
                  <a:lnTo>
                    <a:pt x="1397093" y="578191"/>
                  </a:lnTo>
                  <a:lnTo>
                    <a:pt x="1397093" y="577017"/>
                  </a:lnTo>
                  <a:lnTo>
                    <a:pt x="1397093" y="573298"/>
                  </a:lnTo>
                  <a:lnTo>
                    <a:pt x="1397093" y="572009"/>
                  </a:lnTo>
                  <a:lnTo>
                    <a:pt x="1397415" y="573620"/>
                  </a:lnTo>
                  <a:lnTo>
                    <a:pt x="1399676" y="575881"/>
                  </a:lnTo>
                  <a:cubicBezTo>
                    <a:pt x="1400967" y="577172"/>
                    <a:pt x="1402258" y="578463"/>
                    <a:pt x="1402258" y="578463"/>
                  </a:cubicBezTo>
                  <a:lnTo>
                    <a:pt x="1402244" y="578455"/>
                  </a:lnTo>
                  <a:lnTo>
                    <a:pt x="1402257" y="578464"/>
                  </a:lnTo>
                  <a:lnTo>
                    <a:pt x="1402258" y="578465"/>
                  </a:lnTo>
                  <a:lnTo>
                    <a:pt x="1402257" y="578465"/>
                  </a:lnTo>
                  <a:lnTo>
                    <a:pt x="1397365" y="578465"/>
                  </a:lnTo>
                  <a:lnTo>
                    <a:pt x="1397554" y="578655"/>
                  </a:lnTo>
                  <a:lnTo>
                    <a:pt x="1402530" y="578655"/>
                  </a:lnTo>
                  <a:cubicBezTo>
                    <a:pt x="1402530" y="578655"/>
                    <a:pt x="1402530" y="578655"/>
                    <a:pt x="1402530" y="583820"/>
                  </a:cubicBezTo>
                  <a:lnTo>
                    <a:pt x="1401259" y="582549"/>
                  </a:lnTo>
                  <a:lnTo>
                    <a:pt x="1401259" y="585074"/>
                  </a:lnTo>
                  <a:cubicBezTo>
                    <a:pt x="1401259" y="586417"/>
                    <a:pt x="1401259" y="587760"/>
                    <a:pt x="1401259" y="587760"/>
                  </a:cubicBezTo>
                  <a:cubicBezTo>
                    <a:pt x="1401259" y="587760"/>
                    <a:pt x="1401259" y="587760"/>
                    <a:pt x="1401259" y="593131"/>
                  </a:cubicBezTo>
                  <a:lnTo>
                    <a:pt x="1399490" y="594150"/>
                  </a:lnTo>
                  <a:lnTo>
                    <a:pt x="1399948" y="594150"/>
                  </a:lnTo>
                  <a:lnTo>
                    <a:pt x="1402530" y="594150"/>
                  </a:lnTo>
                  <a:lnTo>
                    <a:pt x="1401325" y="594839"/>
                  </a:lnTo>
                  <a:lnTo>
                    <a:pt x="1402531" y="595442"/>
                  </a:lnTo>
                  <a:cubicBezTo>
                    <a:pt x="1402531" y="596156"/>
                    <a:pt x="1401375" y="596734"/>
                    <a:pt x="1399948" y="596734"/>
                  </a:cubicBezTo>
                  <a:lnTo>
                    <a:pt x="1398916" y="596218"/>
                  </a:lnTo>
                  <a:lnTo>
                    <a:pt x="1399302" y="596733"/>
                  </a:lnTo>
                  <a:cubicBezTo>
                    <a:pt x="1398656" y="598024"/>
                    <a:pt x="1397365" y="599315"/>
                    <a:pt x="1397365" y="599315"/>
                  </a:cubicBezTo>
                  <a:cubicBezTo>
                    <a:pt x="1397365" y="599315"/>
                    <a:pt x="1397365" y="598024"/>
                    <a:pt x="1397365" y="596733"/>
                  </a:cubicBezTo>
                  <a:lnTo>
                    <a:pt x="1397365" y="595442"/>
                  </a:lnTo>
                  <a:lnTo>
                    <a:pt x="1397365" y="595373"/>
                  </a:lnTo>
                  <a:lnTo>
                    <a:pt x="1396594" y="595817"/>
                  </a:lnTo>
                  <a:cubicBezTo>
                    <a:pt x="1395928" y="597160"/>
                    <a:pt x="1395928" y="598503"/>
                    <a:pt x="1395928" y="598503"/>
                  </a:cubicBezTo>
                  <a:cubicBezTo>
                    <a:pt x="1395928" y="598503"/>
                    <a:pt x="1395928" y="603874"/>
                    <a:pt x="1390596" y="603874"/>
                  </a:cubicBezTo>
                  <a:lnTo>
                    <a:pt x="1390596" y="604480"/>
                  </a:lnTo>
                  <a:lnTo>
                    <a:pt x="1393491" y="604480"/>
                  </a:lnTo>
                  <a:lnTo>
                    <a:pt x="1390596" y="608340"/>
                  </a:lnTo>
                  <a:lnTo>
                    <a:pt x="1390596" y="609246"/>
                  </a:lnTo>
                  <a:lnTo>
                    <a:pt x="1389917" y="609246"/>
                  </a:lnTo>
                  <a:lnTo>
                    <a:pt x="1389617" y="609645"/>
                  </a:lnTo>
                  <a:lnTo>
                    <a:pt x="1389617" y="609246"/>
                  </a:lnTo>
                  <a:lnTo>
                    <a:pt x="1385265" y="609246"/>
                  </a:lnTo>
                  <a:cubicBezTo>
                    <a:pt x="1385265" y="614617"/>
                    <a:pt x="1385265" y="614617"/>
                    <a:pt x="1385265" y="614617"/>
                  </a:cubicBezTo>
                  <a:lnTo>
                    <a:pt x="1384182" y="614617"/>
                  </a:lnTo>
                  <a:lnTo>
                    <a:pt x="1379933" y="614617"/>
                  </a:lnTo>
                  <a:lnTo>
                    <a:pt x="1376261" y="610917"/>
                  </a:lnTo>
                  <a:lnTo>
                    <a:pt x="1375789" y="611389"/>
                  </a:lnTo>
                  <a:lnTo>
                    <a:pt x="1379017" y="614617"/>
                  </a:lnTo>
                  <a:lnTo>
                    <a:pt x="1375967" y="612874"/>
                  </a:lnTo>
                  <a:lnTo>
                    <a:pt x="1376000" y="612932"/>
                  </a:lnTo>
                  <a:lnTo>
                    <a:pt x="1374768" y="612228"/>
                  </a:lnTo>
                  <a:lnTo>
                    <a:pt x="1374756" y="612182"/>
                  </a:lnTo>
                  <a:lnTo>
                    <a:pt x="1374498" y="612035"/>
                  </a:lnTo>
                  <a:lnTo>
                    <a:pt x="1374282" y="611173"/>
                  </a:lnTo>
                  <a:lnTo>
                    <a:pt x="1373852" y="610743"/>
                  </a:lnTo>
                  <a:lnTo>
                    <a:pt x="1374110" y="610485"/>
                  </a:lnTo>
                  <a:lnTo>
                    <a:pt x="1373852" y="609452"/>
                  </a:lnTo>
                  <a:lnTo>
                    <a:pt x="1374148" y="609748"/>
                  </a:lnTo>
                  <a:lnTo>
                    <a:pt x="1374122" y="609645"/>
                  </a:lnTo>
                  <a:lnTo>
                    <a:pt x="1374225" y="609825"/>
                  </a:lnTo>
                  <a:lnTo>
                    <a:pt x="1374498" y="610098"/>
                  </a:lnTo>
                  <a:lnTo>
                    <a:pt x="1374974" y="609621"/>
                  </a:lnTo>
                  <a:lnTo>
                    <a:pt x="1374602" y="609246"/>
                  </a:lnTo>
                  <a:cubicBezTo>
                    <a:pt x="1374602" y="609246"/>
                    <a:pt x="1374602" y="603874"/>
                    <a:pt x="1369270" y="603874"/>
                  </a:cubicBezTo>
                  <a:cubicBezTo>
                    <a:pt x="1369270" y="598503"/>
                    <a:pt x="1369270" y="598503"/>
                    <a:pt x="1369270" y="598503"/>
                  </a:cubicBezTo>
                  <a:cubicBezTo>
                    <a:pt x="1369270" y="598503"/>
                    <a:pt x="1363939" y="598503"/>
                    <a:pt x="1363939" y="598503"/>
                  </a:cubicBezTo>
                  <a:lnTo>
                    <a:pt x="1363939" y="595877"/>
                  </a:lnTo>
                  <a:lnTo>
                    <a:pt x="1363792" y="595730"/>
                  </a:lnTo>
                  <a:lnTo>
                    <a:pt x="1363792" y="596733"/>
                  </a:lnTo>
                  <a:lnTo>
                    <a:pt x="1363792" y="598669"/>
                  </a:lnTo>
                  <a:cubicBezTo>
                    <a:pt x="1363792" y="599315"/>
                    <a:pt x="1363792" y="599315"/>
                    <a:pt x="1363792" y="599315"/>
                  </a:cubicBezTo>
                  <a:cubicBezTo>
                    <a:pt x="1363792" y="599315"/>
                    <a:pt x="1363792" y="594150"/>
                    <a:pt x="1358627" y="594150"/>
                  </a:cubicBezTo>
                  <a:cubicBezTo>
                    <a:pt x="1358627" y="594150"/>
                    <a:pt x="1363792" y="594150"/>
                    <a:pt x="1363792" y="594150"/>
                  </a:cubicBezTo>
                  <a:lnTo>
                    <a:pt x="1363792" y="595190"/>
                  </a:lnTo>
                  <a:lnTo>
                    <a:pt x="1363939" y="595043"/>
                  </a:lnTo>
                  <a:lnTo>
                    <a:pt x="1363939" y="593131"/>
                  </a:lnTo>
                  <a:cubicBezTo>
                    <a:pt x="1363939" y="593131"/>
                    <a:pt x="1363939" y="593131"/>
                    <a:pt x="1363939" y="587760"/>
                  </a:cubicBezTo>
                  <a:cubicBezTo>
                    <a:pt x="1363939" y="587760"/>
                    <a:pt x="1363939" y="587760"/>
                    <a:pt x="1369270" y="587760"/>
                  </a:cubicBezTo>
                  <a:lnTo>
                    <a:pt x="1369270" y="585714"/>
                  </a:lnTo>
                  <a:lnTo>
                    <a:pt x="1368687" y="585130"/>
                  </a:lnTo>
                  <a:lnTo>
                    <a:pt x="1369270" y="584546"/>
                  </a:lnTo>
                  <a:lnTo>
                    <a:pt x="1369270" y="582388"/>
                  </a:lnTo>
                  <a:cubicBezTo>
                    <a:pt x="1374602" y="582388"/>
                    <a:pt x="1374602" y="582388"/>
                    <a:pt x="1374602" y="582388"/>
                  </a:cubicBezTo>
                  <a:cubicBezTo>
                    <a:pt x="1374602" y="582388"/>
                    <a:pt x="1379933" y="582388"/>
                    <a:pt x="1379933" y="582388"/>
                  </a:cubicBezTo>
                  <a:cubicBezTo>
                    <a:pt x="1385265" y="582388"/>
                    <a:pt x="1385265" y="582388"/>
                    <a:pt x="1385265" y="582388"/>
                  </a:cubicBezTo>
                  <a:cubicBezTo>
                    <a:pt x="1385265" y="582388"/>
                    <a:pt x="1385265" y="582388"/>
                    <a:pt x="1385265" y="577017"/>
                  </a:cubicBezTo>
                  <a:cubicBezTo>
                    <a:pt x="1385265" y="577017"/>
                    <a:pt x="1385265" y="571646"/>
                    <a:pt x="1385265" y="571646"/>
                  </a:cubicBezTo>
                  <a:cubicBezTo>
                    <a:pt x="1385265" y="571646"/>
                    <a:pt x="1385265" y="566274"/>
                    <a:pt x="1385265" y="566274"/>
                  </a:cubicBezTo>
                  <a:cubicBezTo>
                    <a:pt x="1385265" y="566274"/>
                    <a:pt x="1385265" y="560903"/>
                    <a:pt x="1385265" y="560903"/>
                  </a:cubicBezTo>
                  <a:lnTo>
                    <a:pt x="1382630" y="560903"/>
                  </a:lnTo>
                  <a:lnTo>
                    <a:pt x="1384182" y="561679"/>
                  </a:lnTo>
                  <a:cubicBezTo>
                    <a:pt x="1384182" y="562393"/>
                    <a:pt x="1383026" y="562971"/>
                    <a:pt x="1381599" y="562971"/>
                  </a:cubicBezTo>
                  <a:cubicBezTo>
                    <a:pt x="1380173" y="562971"/>
                    <a:pt x="1379016" y="562393"/>
                    <a:pt x="1379016" y="561679"/>
                  </a:cubicBezTo>
                  <a:lnTo>
                    <a:pt x="1380569" y="560903"/>
                  </a:lnTo>
                  <a:lnTo>
                    <a:pt x="1379933" y="560903"/>
                  </a:lnTo>
                  <a:lnTo>
                    <a:pt x="1379933" y="560386"/>
                  </a:lnTo>
                  <a:lnTo>
                    <a:pt x="1379933" y="558217"/>
                  </a:lnTo>
                  <a:cubicBezTo>
                    <a:pt x="1379933" y="556874"/>
                    <a:pt x="1379933" y="555531"/>
                    <a:pt x="1379933" y="555531"/>
                  </a:cubicBezTo>
                  <a:cubicBezTo>
                    <a:pt x="1379933" y="555531"/>
                    <a:pt x="1379933" y="555531"/>
                    <a:pt x="1379933" y="550160"/>
                  </a:cubicBezTo>
                  <a:lnTo>
                    <a:pt x="1379017" y="550160"/>
                  </a:lnTo>
                  <a:lnTo>
                    <a:pt x="1375247" y="550160"/>
                  </a:lnTo>
                  <a:lnTo>
                    <a:pt x="1376434" y="551347"/>
                  </a:lnTo>
                  <a:cubicBezTo>
                    <a:pt x="1376434" y="552060"/>
                    <a:pt x="1375856" y="552638"/>
                    <a:pt x="1375143" y="552638"/>
                  </a:cubicBezTo>
                  <a:cubicBezTo>
                    <a:pt x="1374430" y="552638"/>
                    <a:pt x="1373852" y="552060"/>
                    <a:pt x="1373852" y="551347"/>
                  </a:cubicBezTo>
                  <a:lnTo>
                    <a:pt x="1375039" y="550160"/>
                  </a:lnTo>
                  <a:lnTo>
                    <a:pt x="1374602" y="550160"/>
                  </a:lnTo>
                  <a:cubicBezTo>
                    <a:pt x="1374602" y="544788"/>
                    <a:pt x="1374602" y="544788"/>
                    <a:pt x="1374602" y="544788"/>
                  </a:cubicBezTo>
                  <a:cubicBezTo>
                    <a:pt x="1374602" y="544788"/>
                    <a:pt x="1369270" y="544788"/>
                    <a:pt x="1369270" y="544788"/>
                  </a:cubicBezTo>
                  <a:cubicBezTo>
                    <a:pt x="1369270" y="539417"/>
                    <a:pt x="1369270" y="539417"/>
                    <a:pt x="1369270" y="539417"/>
                  </a:cubicBezTo>
                  <a:cubicBezTo>
                    <a:pt x="1369270" y="539417"/>
                    <a:pt x="1363939" y="539417"/>
                    <a:pt x="1363939" y="534046"/>
                  </a:cubicBezTo>
                  <a:cubicBezTo>
                    <a:pt x="1358607" y="528674"/>
                    <a:pt x="1358607" y="528674"/>
                    <a:pt x="1358607" y="528674"/>
                  </a:cubicBezTo>
                  <a:cubicBezTo>
                    <a:pt x="1358607" y="528674"/>
                    <a:pt x="1358607" y="528674"/>
                    <a:pt x="1353276" y="528674"/>
                  </a:cubicBezTo>
                  <a:cubicBezTo>
                    <a:pt x="1353276" y="528674"/>
                    <a:pt x="1353276" y="523303"/>
                    <a:pt x="1353276" y="523303"/>
                  </a:cubicBezTo>
                  <a:cubicBezTo>
                    <a:pt x="1347944" y="523303"/>
                    <a:pt x="1347944" y="517931"/>
                    <a:pt x="1347944" y="517931"/>
                  </a:cubicBezTo>
                  <a:lnTo>
                    <a:pt x="1343409" y="517931"/>
                  </a:lnTo>
                  <a:lnTo>
                    <a:pt x="1343509" y="518630"/>
                  </a:lnTo>
                  <a:cubicBezTo>
                    <a:pt x="1344154" y="519275"/>
                    <a:pt x="1345446" y="519275"/>
                    <a:pt x="1348028" y="519275"/>
                  </a:cubicBezTo>
                  <a:cubicBezTo>
                    <a:pt x="1348028" y="519275"/>
                    <a:pt x="1342863" y="519275"/>
                    <a:pt x="1342863" y="519275"/>
                  </a:cubicBezTo>
                  <a:lnTo>
                    <a:pt x="1342863" y="517931"/>
                  </a:lnTo>
                  <a:lnTo>
                    <a:pt x="1342613" y="517931"/>
                  </a:lnTo>
                  <a:lnTo>
                    <a:pt x="1342613" y="514092"/>
                  </a:lnTo>
                  <a:lnTo>
                    <a:pt x="1337966" y="514092"/>
                  </a:lnTo>
                  <a:lnTo>
                    <a:pt x="1337966" y="513902"/>
                  </a:lnTo>
                  <a:lnTo>
                    <a:pt x="1337966" y="512560"/>
                  </a:lnTo>
                  <a:lnTo>
                    <a:pt x="1337281" y="512560"/>
                  </a:lnTo>
                  <a:cubicBezTo>
                    <a:pt x="1337281" y="507188"/>
                    <a:pt x="1337281" y="507188"/>
                    <a:pt x="1337281" y="507188"/>
                  </a:cubicBezTo>
                  <a:cubicBezTo>
                    <a:pt x="1331950" y="507188"/>
                    <a:pt x="1331950" y="501817"/>
                    <a:pt x="1331950" y="501817"/>
                  </a:cubicBezTo>
                  <a:cubicBezTo>
                    <a:pt x="1331950" y="501817"/>
                    <a:pt x="1331950" y="501817"/>
                    <a:pt x="1331950" y="501145"/>
                  </a:cubicBezTo>
                  <a:lnTo>
                    <a:pt x="1331950" y="500966"/>
                  </a:lnTo>
                  <a:lnTo>
                    <a:pt x="1330219" y="500533"/>
                  </a:lnTo>
                  <a:lnTo>
                    <a:pt x="1329046" y="498481"/>
                  </a:lnTo>
                  <a:lnTo>
                    <a:pt x="1328928" y="498598"/>
                  </a:lnTo>
                  <a:cubicBezTo>
                    <a:pt x="1328214" y="498598"/>
                    <a:pt x="1327636" y="498020"/>
                    <a:pt x="1327636" y="497306"/>
                  </a:cubicBezTo>
                  <a:lnTo>
                    <a:pt x="1328106" y="496836"/>
                  </a:lnTo>
                  <a:lnTo>
                    <a:pt x="1327882" y="496445"/>
                  </a:lnTo>
                  <a:lnTo>
                    <a:pt x="1326618" y="496445"/>
                  </a:lnTo>
                  <a:cubicBezTo>
                    <a:pt x="1321287" y="496445"/>
                    <a:pt x="1321287" y="496445"/>
                    <a:pt x="1321287" y="496445"/>
                  </a:cubicBezTo>
                  <a:lnTo>
                    <a:pt x="1316447" y="496445"/>
                  </a:lnTo>
                  <a:lnTo>
                    <a:pt x="1317308" y="497306"/>
                  </a:lnTo>
                  <a:cubicBezTo>
                    <a:pt x="1317308" y="498020"/>
                    <a:pt x="1316730" y="498598"/>
                    <a:pt x="1316016" y="498598"/>
                  </a:cubicBezTo>
                  <a:lnTo>
                    <a:pt x="1315786" y="498368"/>
                  </a:lnTo>
                  <a:lnTo>
                    <a:pt x="1315747" y="498407"/>
                  </a:lnTo>
                  <a:cubicBezTo>
                    <a:pt x="1315034" y="498407"/>
                    <a:pt x="1314456" y="497829"/>
                    <a:pt x="1314456" y="497116"/>
                  </a:cubicBezTo>
                  <a:lnTo>
                    <a:pt x="1315127" y="496445"/>
                  </a:lnTo>
                  <a:lnTo>
                    <a:pt x="1311202" y="496445"/>
                  </a:lnTo>
                  <a:lnTo>
                    <a:pt x="1311873" y="497116"/>
                  </a:lnTo>
                  <a:lnTo>
                    <a:pt x="1311874" y="497117"/>
                  </a:lnTo>
                  <a:cubicBezTo>
                    <a:pt x="1311874" y="497831"/>
                    <a:pt x="1311296" y="498409"/>
                    <a:pt x="1310582" y="498409"/>
                  </a:cubicBezTo>
                  <a:lnTo>
                    <a:pt x="1309290" y="497117"/>
                  </a:lnTo>
                  <a:lnTo>
                    <a:pt x="1309291" y="497116"/>
                  </a:lnTo>
                  <a:lnTo>
                    <a:pt x="1309962" y="496445"/>
                  </a:lnTo>
                  <a:lnTo>
                    <a:pt x="1308465" y="496445"/>
                  </a:lnTo>
                  <a:lnTo>
                    <a:pt x="1308258" y="496601"/>
                  </a:lnTo>
                  <a:lnTo>
                    <a:pt x="1309290" y="497117"/>
                  </a:lnTo>
                  <a:lnTo>
                    <a:pt x="1306708" y="498409"/>
                  </a:lnTo>
                  <a:lnTo>
                    <a:pt x="1305293" y="497701"/>
                  </a:lnTo>
                  <a:lnTo>
                    <a:pt x="1305293" y="499131"/>
                  </a:lnTo>
                  <a:cubicBezTo>
                    <a:pt x="1305293" y="500474"/>
                    <a:pt x="1305293" y="501817"/>
                    <a:pt x="1305293" y="501817"/>
                  </a:cubicBezTo>
                  <a:lnTo>
                    <a:pt x="1301080" y="501817"/>
                  </a:lnTo>
                  <a:lnTo>
                    <a:pt x="1301544" y="502281"/>
                  </a:lnTo>
                  <a:lnTo>
                    <a:pt x="1301544" y="502282"/>
                  </a:lnTo>
                  <a:cubicBezTo>
                    <a:pt x="1301544" y="502996"/>
                    <a:pt x="1300966" y="503574"/>
                    <a:pt x="1300252" y="503574"/>
                  </a:cubicBezTo>
                  <a:cubicBezTo>
                    <a:pt x="1299538" y="503574"/>
                    <a:pt x="1298960" y="502996"/>
                    <a:pt x="1298960" y="502282"/>
                  </a:cubicBezTo>
                  <a:lnTo>
                    <a:pt x="1299425" y="501817"/>
                  </a:lnTo>
                  <a:lnTo>
                    <a:pt x="1295915" y="501817"/>
                  </a:lnTo>
                  <a:lnTo>
                    <a:pt x="1296380" y="502282"/>
                  </a:lnTo>
                  <a:cubicBezTo>
                    <a:pt x="1296380" y="502996"/>
                    <a:pt x="1295802" y="503574"/>
                    <a:pt x="1295088" y="503574"/>
                  </a:cubicBezTo>
                  <a:cubicBezTo>
                    <a:pt x="1294374" y="503574"/>
                    <a:pt x="1293796" y="502996"/>
                    <a:pt x="1293796" y="502282"/>
                  </a:cubicBezTo>
                  <a:lnTo>
                    <a:pt x="1294261" y="501817"/>
                  </a:lnTo>
                  <a:lnTo>
                    <a:pt x="1289298" y="501817"/>
                  </a:lnTo>
                  <a:lnTo>
                    <a:pt x="1288685" y="501817"/>
                  </a:lnTo>
                  <a:lnTo>
                    <a:pt x="1288252" y="503116"/>
                  </a:lnTo>
                  <a:lnTo>
                    <a:pt x="1286685" y="502444"/>
                  </a:lnTo>
                  <a:lnTo>
                    <a:pt x="1284379" y="503762"/>
                  </a:lnTo>
                  <a:cubicBezTo>
                    <a:pt x="1283733" y="503762"/>
                    <a:pt x="1283733" y="503762"/>
                    <a:pt x="1283733" y="506344"/>
                  </a:cubicBezTo>
                  <a:cubicBezTo>
                    <a:pt x="1283733" y="503762"/>
                    <a:pt x="1283733" y="502470"/>
                    <a:pt x="1283733" y="501825"/>
                  </a:cubicBezTo>
                  <a:lnTo>
                    <a:pt x="1283733" y="501817"/>
                  </a:lnTo>
                  <a:lnTo>
                    <a:pt x="1283467" y="501817"/>
                  </a:lnTo>
                  <a:lnTo>
                    <a:pt x="1283364" y="501817"/>
                  </a:lnTo>
                  <a:lnTo>
                    <a:pt x="1282822" y="505071"/>
                  </a:lnTo>
                  <a:lnTo>
                    <a:pt x="1279025" y="501817"/>
                  </a:lnTo>
                  <a:lnTo>
                    <a:pt x="1278635" y="501817"/>
                  </a:lnTo>
                  <a:cubicBezTo>
                    <a:pt x="1278635" y="507188"/>
                    <a:pt x="1278635" y="507188"/>
                    <a:pt x="1278635" y="507188"/>
                  </a:cubicBezTo>
                  <a:lnTo>
                    <a:pt x="1277268" y="506155"/>
                  </a:lnTo>
                  <a:lnTo>
                    <a:pt x="1274671" y="506155"/>
                  </a:lnTo>
                  <a:lnTo>
                    <a:pt x="1273304" y="507188"/>
                  </a:lnTo>
                  <a:lnTo>
                    <a:pt x="1270296" y="507188"/>
                  </a:lnTo>
                  <a:lnTo>
                    <a:pt x="1270555" y="507447"/>
                  </a:lnTo>
                  <a:cubicBezTo>
                    <a:pt x="1270555" y="508161"/>
                    <a:pt x="1269977" y="508739"/>
                    <a:pt x="1269263" y="508739"/>
                  </a:cubicBezTo>
                  <a:cubicBezTo>
                    <a:pt x="1268549" y="508739"/>
                    <a:pt x="1267971" y="508161"/>
                    <a:pt x="1267971" y="507447"/>
                  </a:cubicBezTo>
                  <a:lnTo>
                    <a:pt x="1268230" y="507188"/>
                  </a:lnTo>
                  <a:lnTo>
                    <a:pt x="1267972" y="507188"/>
                  </a:lnTo>
                  <a:cubicBezTo>
                    <a:pt x="1267972" y="507188"/>
                    <a:pt x="1267972" y="501817"/>
                    <a:pt x="1267972" y="501817"/>
                  </a:cubicBezTo>
                  <a:cubicBezTo>
                    <a:pt x="1267972" y="501817"/>
                    <a:pt x="1267972" y="501817"/>
                    <a:pt x="1267972" y="496445"/>
                  </a:cubicBezTo>
                  <a:cubicBezTo>
                    <a:pt x="1267972" y="496445"/>
                    <a:pt x="1267972" y="496445"/>
                    <a:pt x="1267972" y="491074"/>
                  </a:cubicBezTo>
                  <a:cubicBezTo>
                    <a:pt x="1273304" y="491074"/>
                    <a:pt x="1267972" y="491074"/>
                    <a:pt x="1273304" y="491074"/>
                  </a:cubicBezTo>
                  <a:cubicBezTo>
                    <a:pt x="1273304" y="491074"/>
                    <a:pt x="1278635" y="491074"/>
                    <a:pt x="1283967" y="491074"/>
                  </a:cubicBezTo>
                  <a:cubicBezTo>
                    <a:pt x="1283967" y="491074"/>
                    <a:pt x="1289298" y="491074"/>
                    <a:pt x="1289298" y="491074"/>
                  </a:cubicBezTo>
                  <a:cubicBezTo>
                    <a:pt x="1289298" y="491074"/>
                    <a:pt x="1290631" y="491074"/>
                    <a:pt x="1291964" y="490403"/>
                  </a:cubicBezTo>
                  <a:lnTo>
                    <a:pt x="1293797" y="487170"/>
                  </a:lnTo>
                  <a:lnTo>
                    <a:pt x="1294630" y="485703"/>
                  </a:lnTo>
                  <a:cubicBezTo>
                    <a:pt x="1294630" y="485703"/>
                    <a:pt x="1299961" y="485703"/>
                    <a:pt x="1299961" y="485703"/>
                  </a:cubicBezTo>
                  <a:cubicBezTo>
                    <a:pt x="1305293" y="485703"/>
                    <a:pt x="1305293" y="485703"/>
                    <a:pt x="1305293" y="485703"/>
                  </a:cubicBezTo>
                  <a:cubicBezTo>
                    <a:pt x="1310624" y="485703"/>
                    <a:pt x="1310624" y="485703"/>
                    <a:pt x="1310624" y="485703"/>
                  </a:cubicBezTo>
                  <a:lnTo>
                    <a:pt x="1315541" y="485703"/>
                  </a:lnTo>
                  <a:lnTo>
                    <a:pt x="1315559" y="485684"/>
                  </a:lnTo>
                  <a:lnTo>
                    <a:pt x="1315747" y="485496"/>
                  </a:lnTo>
                  <a:lnTo>
                    <a:pt x="1315935" y="485684"/>
                  </a:lnTo>
                  <a:lnTo>
                    <a:pt x="1315954" y="485703"/>
                  </a:lnTo>
                  <a:lnTo>
                    <a:pt x="1315955" y="485703"/>
                  </a:lnTo>
                  <a:cubicBezTo>
                    <a:pt x="1315955" y="485703"/>
                    <a:pt x="1315955" y="485703"/>
                    <a:pt x="1321287" y="485703"/>
                  </a:cubicBezTo>
                  <a:lnTo>
                    <a:pt x="1324115" y="484074"/>
                  </a:lnTo>
                  <a:lnTo>
                    <a:pt x="1319889" y="485684"/>
                  </a:lnTo>
                  <a:lnTo>
                    <a:pt x="1320905" y="485007"/>
                  </a:lnTo>
                  <a:lnTo>
                    <a:pt x="1326361" y="481370"/>
                  </a:lnTo>
                  <a:close/>
                  <a:moveTo>
                    <a:pt x="98498" y="480241"/>
                  </a:moveTo>
                  <a:cubicBezTo>
                    <a:pt x="98498" y="480241"/>
                    <a:pt x="103663" y="480241"/>
                    <a:pt x="103663" y="480241"/>
                  </a:cubicBezTo>
                  <a:cubicBezTo>
                    <a:pt x="103663" y="480241"/>
                    <a:pt x="103663" y="480241"/>
                    <a:pt x="108828" y="480241"/>
                  </a:cubicBezTo>
                  <a:cubicBezTo>
                    <a:pt x="108828" y="485406"/>
                    <a:pt x="108828" y="480241"/>
                    <a:pt x="108828" y="485406"/>
                  </a:cubicBezTo>
                  <a:lnTo>
                    <a:pt x="108629" y="485366"/>
                  </a:lnTo>
                  <a:lnTo>
                    <a:pt x="105600" y="484760"/>
                  </a:lnTo>
                  <a:cubicBezTo>
                    <a:pt x="103663" y="484115"/>
                    <a:pt x="101080" y="482824"/>
                    <a:pt x="98498" y="480241"/>
                  </a:cubicBezTo>
                  <a:close/>
                  <a:moveTo>
                    <a:pt x="1361210" y="478582"/>
                  </a:moveTo>
                  <a:cubicBezTo>
                    <a:pt x="1362501" y="479228"/>
                    <a:pt x="1363792" y="480519"/>
                    <a:pt x="1363792" y="480519"/>
                  </a:cubicBezTo>
                  <a:cubicBezTo>
                    <a:pt x="1363792" y="480519"/>
                    <a:pt x="1358627" y="480519"/>
                    <a:pt x="1358627" y="485684"/>
                  </a:cubicBezTo>
                  <a:cubicBezTo>
                    <a:pt x="1358627" y="485684"/>
                    <a:pt x="1358627" y="485684"/>
                    <a:pt x="1358627" y="480519"/>
                  </a:cubicBezTo>
                  <a:lnTo>
                    <a:pt x="1358878" y="480331"/>
                  </a:lnTo>
                  <a:close/>
                  <a:moveTo>
                    <a:pt x="99790" y="475076"/>
                  </a:moveTo>
                  <a:cubicBezTo>
                    <a:pt x="100504" y="475076"/>
                    <a:pt x="101082" y="475654"/>
                    <a:pt x="101082" y="476367"/>
                  </a:cubicBezTo>
                  <a:cubicBezTo>
                    <a:pt x="101082" y="477080"/>
                    <a:pt x="100504" y="477658"/>
                    <a:pt x="99790" y="477658"/>
                  </a:cubicBezTo>
                  <a:lnTo>
                    <a:pt x="99736" y="477604"/>
                  </a:lnTo>
                  <a:lnTo>
                    <a:pt x="99591" y="477749"/>
                  </a:lnTo>
                  <a:cubicBezTo>
                    <a:pt x="98877" y="477749"/>
                    <a:pt x="98299" y="477171"/>
                    <a:pt x="98299" y="476458"/>
                  </a:cubicBezTo>
                  <a:cubicBezTo>
                    <a:pt x="98299" y="475745"/>
                    <a:pt x="98877" y="475167"/>
                    <a:pt x="99591" y="475167"/>
                  </a:cubicBezTo>
                  <a:lnTo>
                    <a:pt x="99645" y="475221"/>
                  </a:lnTo>
                  <a:close/>
                  <a:moveTo>
                    <a:pt x="93332" y="469912"/>
                  </a:moveTo>
                  <a:lnTo>
                    <a:pt x="94445" y="470190"/>
                  </a:lnTo>
                  <a:lnTo>
                    <a:pt x="97653" y="470649"/>
                  </a:lnTo>
                  <a:lnTo>
                    <a:pt x="98216" y="474585"/>
                  </a:lnTo>
                  <a:lnTo>
                    <a:pt x="98497" y="475077"/>
                  </a:lnTo>
                  <a:lnTo>
                    <a:pt x="98251" y="474831"/>
                  </a:lnTo>
                  <a:lnTo>
                    <a:pt x="98299" y="475168"/>
                  </a:lnTo>
                  <a:lnTo>
                    <a:pt x="98021" y="474682"/>
                  </a:lnTo>
                  <a:lnTo>
                    <a:pt x="98132" y="475458"/>
                  </a:lnTo>
                  <a:lnTo>
                    <a:pt x="97137" y="473717"/>
                  </a:lnTo>
                  <a:lnTo>
                    <a:pt x="93978" y="470558"/>
                  </a:lnTo>
                  <a:lnTo>
                    <a:pt x="93962" y="470542"/>
                  </a:lnTo>
                  <a:lnTo>
                    <a:pt x="92967" y="470293"/>
                  </a:lnTo>
                  <a:lnTo>
                    <a:pt x="93837" y="470417"/>
                  </a:lnTo>
                  <a:lnTo>
                    <a:pt x="93519" y="470099"/>
                  </a:lnTo>
                  <a:lnTo>
                    <a:pt x="93134" y="470003"/>
                  </a:lnTo>
                  <a:lnTo>
                    <a:pt x="93471" y="470051"/>
                  </a:lnTo>
                  <a:close/>
                  <a:moveTo>
                    <a:pt x="59503" y="466527"/>
                  </a:moveTo>
                  <a:lnTo>
                    <a:pt x="59758" y="468333"/>
                  </a:lnTo>
                  <a:lnTo>
                    <a:pt x="59758" y="466782"/>
                  </a:lnTo>
                  <a:close/>
                  <a:moveTo>
                    <a:pt x="19943" y="459797"/>
                  </a:moveTo>
                  <a:lnTo>
                    <a:pt x="20827" y="460681"/>
                  </a:lnTo>
                  <a:lnTo>
                    <a:pt x="20718" y="459908"/>
                  </a:lnTo>
                  <a:close/>
                  <a:moveTo>
                    <a:pt x="60687" y="454798"/>
                  </a:moveTo>
                  <a:cubicBezTo>
                    <a:pt x="61400" y="454798"/>
                    <a:pt x="61978" y="455376"/>
                    <a:pt x="61978" y="456090"/>
                  </a:cubicBezTo>
                  <a:cubicBezTo>
                    <a:pt x="61978" y="456804"/>
                    <a:pt x="61400" y="457382"/>
                    <a:pt x="60687" y="457382"/>
                  </a:cubicBezTo>
                  <a:lnTo>
                    <a:pt x="59561" y="456255"/>
                  </a:lnTo>
                  <a:lnTo>
                    <a:pt x="59396" y="456090"/>
                  </a:lnTo>
                  <a:lnTo>
                    <a:pt x="59561" y="455925"/>
                  </a:lnTo>
                  <a:close/>
                  <a:moveTo>
                    <a:pt x="40193" y="454508"/>
                  </a:moveTo>
                  <a:cubicBezTo>
                    <a:pt x="40907" y="454508"/>
                    <a:pt x="41485" y="455086"/>
                    <a:pt x="41485" y="455799"/>
                  </a:cubicBezTo>
                  <a:cubicBezTo>
                    <a:pt x="41485" y="456512"/>
                    <a:pt x="40907" y="457090"/>
                    <a:pt x="40193" y="457090"/>
                  </a:cubicBezTo>
                  <a:cubicBezTo>
                    <a:pt x="39479" y="457090"/>
                    <a:pt x="38901" y="456512"/>
                    <a:pt x="38901" y="455799"/>
                  </a:cubicBezTo>
                  <a:cubicBezTo>
                    <a:pt x="38901" y="455086"/>
                    <a:pt x="39479" y="454508"/>
                    <a:pt x="40193" y="454508"/>
                  </a:cubicBezTo>
                  <a:close/>
                  <a:moveTo>
                    <a:pt x="98498" y="454417"/>
                  </a:moveTo>
                  <a:cubicBezTo>
                    <a:pt x="103663" y="454417"/>
                    <a:pt x="103663" y="454417"/>
                    <a:pt x="103663" y="459582"/>
                  </a:cubicBezTo>
                  <a:cubicBezTo>
                    <a:pt x="103663" y="459582"/>
                    <a:pt x="98498" y="459582"/>
                    <a:pt x="98498" y="459582"/>
                  </a:cubicBezTo>
                  <a:cubicBezTo>
                    <a:pt x="98498" y="458291"/>
                    <a:pt x="98498" y="457000"/>
                    <a:pt x="98498" y="454417"/>
                  </a:cubicBezTo>
                  <a:close/>
                  <a:moveTo>
                    <a:pt x="11440" y="453688"/>
                  </a:moveTo>
                  <a:lnTo>
                    <a:pt x="10711" y="454417"/>
                  </a:lnTo>
                  <a:lnTo>
                    <a:pt x="12701" y="454417"/>
                  </a:lnTo>
                  <a:close/>
                  <a:moveTo>
                    <a:pt x="98290" y="453178"/>
                  </a:moveTo>
                  <a:lnTo>
                    <a:pt x="98497" y="453449"/>
                  </a:lnTo>
                  <a:cubicBezTo>
                    <a:pt x="99788" y="454417"/>
                    <a:pt x="101079" y="454417"/>
                    <a:pt x="103662" y="454417"/>
                  </a:cubicBezTo>
                  <a:lnTo>
                    <a:pt x="98498" y="454417"/>
                  </a:lnTo>
                  <a:lnTo>
                    <a:pt x="98497" y="454417"/>
                  </a:lnTo>
                  <a:close/>
                  <a:moveTo>
                    <a:pt x="97742" y="452458"/>
                  </a:moveTo>
                  <a:lnTo>
                    <a:pt x="97758" y="452552"/>
                  </a:lnTo>
                  <a:lnTo>
                    <a:pt x="97820" y="452560"/>
                  </a:lnTo>
                  <a:close/>
                  <a:moveTo>
                    <a:pt x="60853" y="436431"/>
                  </a:moveTo>
                  <a:cubicBezTo>
                    <a:pt x="61567" y="436431"/>
                    <a:pt x="62145" y="437009"/>
                    <a:pt x="62145" y="437722"/>
                  </a:cubicBezTo>
                  <a:cubicBezTo>
                    <a:pt x="62145" y="438435"/>
                    <a:pt x="61567" y="439013"/>
                    <a:pt x="60853" y="439013"/>
                  </a:cubicBezTo>
                  <a:cubicBezTo>
                    <a:pt x="60139" y="439013"/>
                    <a:pt x="59561" y="438435"/>
                    <a:pt x="59561" y="437722"/>
                  </a:cubicBezTo>
                  <a:cubicBezTo>
                    <a:pt x="59561" y="437009"/>
                    <a:pt x="60139" y="436431"/>
                    <a:pt x="60853" y="436431"/>
                  </a:cubicBezTo>
                  <a:close/>
                  <a:moveTo>
                    <a:pt x="48343" y="431266"/>
                  </a:moveTo>
                  <a:lnTo>
                    <a:pt x="49231" y="431266"/>
                  </a:lnTo>
                  <a:lnTo>
                    <a:pt x="53750" y="431266"/>
                  </a:lnTo>
                  <a:lnTo>
                    <a:pt x="54893" y="431555"/>
                  </a:lnTo>
                  <a:lnTo>
                    <a:pt x="59396" y="431555"/>
                  </a:lnTo>
                  <a:cubicBezTo>
                    <a:pt x="59396" y="431555"/>
                    <a:pt x="59396" y="431555"/>
                    <a:pt x="59396" y="436720"/>
                  </a:cubicBezTo>
                  <a:lnTo>
                    <a:pt x="57518" y="433433"/>
                  </a:lnTo>
                  <a:lnTo>
                    <a:pt x="57184" y="433243"/>
                  </a:lnTo>
                  <a:lnTo>
                    <a:pt x="59157" y="436735"/>
                  </a:lnTo>
                  <a:cubicBezTo>
                    <a:pt x="59157" y="436735"/>
                    <a:pt x="59157" y="436735"/>
                    <a:pt x="59157" y="442204"/>
                  </a:cubicBezTo>
                  <a:cubicBezTo>
                    <a:pt x="59157" y="447672"/>
                    <a:pt x="59157" y="447672"/>
                    <a:pt x="59157" y="447672"/>
                  </a:cubicBezTo>
                  <a:cubicBezTo>
                    <a:pt x="59157" y="447672"/>
                    <a:pt x="59157" y="453141"/>
                    <a:pt x="59157" y="453141"/>
                  </a:cubicBezTo>
                  <a:cubicBezTo>
                    <a:pt x="59157" y="453141"/>
                    <a:pt x="59157" y="458610"/>
                    <a:pt x="59157" y="458610"/>
                  </a:cubicBezTo>
                  <a:lnTo>
                    <a:pt x="59157" y="459867"/>
                  </a:lnTo>
                  <a:lnTo>
                    <a:pt x="59157" y="463395"/>
                  </a:lnTo>
                  <a:cubicBezTo>
                    <a:pt x="59157" y="464078"/>
                    <a:pt x="59157" y="464078"/>
                    <a:pt x="59157" y="464078"/>
                  </a:cubicBezTo>
                  <a:lnTo>
                    <a:pt x="59476" y="466340"/>
                  </a:lnTo>
                  <a:lnTo>
                    <a:pt x="59758" y="466058"/>
                  </a:lnTo>
                  <a:lnTo>
                    <a:pt x="59758" y="464747"/>
                  </a:lnTo>
                  <a:lnTo>
                    <a:pt x="59922" y="465894"/>
                  </a:lnTo>
                  <a:lnTo>
                    <a:pt x="60687" y="465128"/>
                  </a:lnTo>
                  <a:cubicBezTo>
                    <a:pt x="61400" y="465128"/>
                    <a:pt x="61978" y="465706"/>
                    <a:pt x="61978" y="466420"/>
                  </a:cubicBezTo>
                  <a:cubicBezTo>
                    <a:pt x="61978" y="467134"/>
                    <a:pt x="61400" y="467712"/>
                    <a:pt x="60687" y="467712"/>
                  </a:cubicBezTo>
                  <a:lnTo>
                    <a:pt x="60097" y="467122"/>
                  </a:lnTo>
                  <a:lnTo>
                    <a:pt x="60357" y="468939"/>
                  </a:lnTo>
                  <a:lnTo>
                    <a:pt x="64564" y="469547"/>
                  </a:lnTo>
                  <a:cubicBezTo>
                    <a:pt x="64564" y="469547"/>
                    <a:pt x="64564" y="469547"/>
                    <a:pt x="69971" y="469547"/>
                  </a:cubicBezTo>
                  <a:lnTo>
                    <a:pt x="70618" y="470692"/>
                  </a:lnTo>
                  <a:lnTo>
                    <a:pt x="71017" y="470293"/>
                  </a:lnTo>
                  <a:cubicBezTo>
                    <a:pt x="71730" y="470293"/>
                    <a:pt x="72308" y="470871"/>
                    <a:pt x="72308" y="471585"/>
                  </a:cubicBezTo>
                  <a:lnTo>
                    <a:pt x="71551" y="472343"/>
                  </a:lnTo>
                  <a:lnTo>
                    <a:pt x="72067" y="473256"/>
                  </a:lnTo>
                  <a:lnTo>
                    <a:pt x="74963" y="474911"/>
                  </a:lnTo>
                  <a:lnTo>
                    <a:pt x="75283" y="474992"/>
                  </a:lnTo>
                  <a:lnTo>
                    <a:pt x="77654" y="470843"/>
                  </a:lnTo>
                  <a:cubicBezTo>
                    <a:pt x="77654" y="470197"/>
                    <a:pt x="77654" y="470197"/>
                    <a:pt x="80237" y="470197"/>
                  </a:cubicBezTo>
                  <a:lnTo>
                    <a:pt x="80026" y="470408"/>
                  </a:lnTo>
                  <a:lnTo>
                    <a:pt x="79465" y="472654"/>
                  </a:lnTo>
                  <a:lnTo>
                    <a:pt x="80110" y="472281"/>
                  </a:lnTo>
                  <a:cubicBezTo>
                    <a:pt x="80786" y="470914"/>
                    <a:pt x="80786" y="469547"/>
                    <a:pt x="80786" y="469547"/>
                  </a:cubicBezTo>
                  <a:lnTo>
                    <a:pt x="80786" y="467151"/>
                  </a:lnTo>
                  <a:lnTo>
                    <a:pt x="80221" y="466586"/>
                  </a:lnTo>
                  <a:lnTo>
                    <a:pt x="80055" y="466420"/>
                  </a:lnTo>
                  <a:lnTo>
                    <a:pt x="80221" y="466254"/>
                  </a:lnTo>
                  <a:lnTo>
                    <a:pt x="80786" y="465689"/>
                  </a:lnTo>
                  <a:lnTo>
                    <a:pt x="80786" y="464078"/>
                  </a:lnTo>
                  <a:cubicBezTo>
                    <a:pt x="80786" y="464078"/>
                    <a:pt x="80786" y="464078"/>
                    <a:pt x="80786" y="458610"/>
                  </a:cubicBezTo>
                  <a:cubicBezTo>
                    <a:pt x="80786" y="458610"/>
                    <a:pt x="86193" y="458610"/>
                    <a:pt x="86193" y="458610"/>
                  </a:cubicBezTo>
                  <a:cubicBezTo>
                    <a:pt x="86193" y="458610"/>
                    <a:pt x="86193" y="458610"/>
                    <a:pt x="86193" y="453141"/>
                  </a:cubicBezTo>
                  <a:cubicBezTo>
                    <a:pt x="86193" y="453141"/>
                    <a:pt x="91600" y="453141"/>
                    <a:pt x="91600" y="453141"/>
                  </a:cubicBezTo>
                  <a:cubicBezTo>
                    <a:pt x="91600" y="453141"/>
                    <a:pt x="91600" y="453141"/>
                    <a:pt x="91600" y="447672"/>
                  </a:cubicBezTo>
                  <a:cubicBezTo>
                    <a:pt x="94303" y="450406"/>
                    <a:pt x="95655" y="451774"/>
                    <a:pt x="97007" y="452457"/>
                  </a:cubicBezTo>
                  <a:lnTo>
                    <a:pt x="97252" y="452488"/>
                  </a:lnTo>
                  <a:lnTo>
                    <a:pt x="96739" y="451142"/>
                  </a:lnTo>
                  <a:lnTo>
                    <a:pt x="94854" y="448668"/>
                  </a:lnTo>
                  <a:lnTo>
                    <a:pt x="93133" y="447192"/>
                  </a:lnTo>
                  <a:lnTo>
                    <a:pt x="92967" y="447050"/>
                  </a:lnTo>
                  <a:lnTo>
                    <a:pt x="93133" y="447112"/>
                  </a:lnTo>
                  <a:lnTo>
                    <a:pt x="93883" y="447394"/>
                  </a:lnTo>
                  <a:lnTo>
                    <a:pt x="93332" y="446670"/>
                  </a:lnTo>
                  <a:lnTo>
                    <a:pt x="94404" y="447589"/>
                  </a:lnTo>
                  <a:lnTo>
                    <a:pt x="95549" y="448019"/>
                  </a:lnTo>
                  <a:lnTo>
                    <a:pt x="95862" y="448838"/>
                  </a:lnTo>
                  <a:lnTo>
                    <a:pt x="97851" y="450544"/>
                  </a:lnTo>
                  <a:lnTo>
                    <a:pt x="98195" y="452608"/>
                  </a:lnTo>
                  <a:lnTo>
                    <a:pt x="102414" y="453141"/>
                  </a:lnTo>
                  <a:lnTo>
                    <a:pt x="98284" y="453141"/>
                  </a:lnTo>
                  <a:lnTo>
                    <a:pt x="98290" y="453178"/>
                  </a:lnTo>
                  <a:lnTo>
                    <a:pt x="98262" y="453141"/>
                  </a:lnTo>
                  <a:lnTo>
                    <a:pt x="97856" y="453141"/>
                  </a:lnTo>
                  <a:lnTo>
                    <a:pt x="98132" y="454798"/>
                  </a:lnTo>
                  <a:lnTo>
                    <a:pt x="97501" y="453141"/>
                  </a:lnTo>
                  <a:lnTo>
                    <a:pt x="97007" y="453141"/>
                  </a:lnTo>
                  <a:cubicBezTo>
                    <a:pt x="97007" y="458610"/>
                    <a:pt x="97007" y="458610"/>
                    <a:pt x="97007" y="464078"/>
                  </a:cubicBezTo>
                  <a:lnTo>
                    <a:pt x="95850" y="464747"/>
                  </a:lnTo>
                  <a:lnTo>
                    <a:pt x="98497" y="464747"/>
                  </a:lnTo>
                  <a:cubicBezTo>
                    <a:pt x="93332" y="464747"/>
                    <a:pt x="93332" y="469912"/>
                    <a:pt x="93332" y="469912"/>
                  </a:cubicBezTo>
                  <a:cubicBezTo>
                    <a:pt x="93332" y="469912"/>
                    <a:pt x="93332" y="468621"/>
                    <a:pt x="93332" y="467330"/>
                  </a:cubicBezTo>
                  <a:lnTo>
                    <a:pt x="93332" y="466202"/>
                  </a:lnTo>
                  <a:lnTo>
                    <a:pt x="93134" y="466317"/>
                  </a:lnTo>
                  <a:lnTo>
                    <a:pt x="92276" y="466813"/>
                  </a:lnTo>
                  <a:cubicBezTo>
                    <a:pt x="91600" y="468180"/>
                    <a:pt x="91600" y="469547"/>
                    <a:pt x="91600" y="469547"/>
                  </a:cubicBezTo>
                  <a:cubicBezTo>
                    <a:pt x="91600" y="469547"/>
                    <a:pt x="91600" y="469547"/>
                    <a:pt x="97007" y="475016"/>
                  </a:cubicBezTo>
                  <a:cubicBezTo>
                    <a:pt x="97007" y="480484"/>
                    <a:pt x="97007" y="480484"/>
                    <a:pt x="97007" y="480484"/>
                  </a:cubicBezTo>
                  <a:cubicBezTo>
                    <a:pt x="102414" y="485953"/>
                    <a:pt x="107821" y="485953"/>
                    <a:pt x="107821" y="485953"/>
                  </a:cubicBezTo>
                  <a:cubicBezTo>
                    <a:pt x="107821" y="485953"/>
                    <a:pt x="113228" y="485953"/>
                    <a:pt x="113228" y="485953"/>
                  </a:cubicBezTo>
                  <a:cubicBezTo>
                    <a:pt x="113228" y="485953"/>
                    <a:pt x="113228" y="485953"/>
                    <a:pt x="113228" y="480484"/>
                  </a:cubicBezTo>
                  <a:cubicBezTo>
                    <a:pt x="118635" y="480484"/>
                    <a:pt x="118635" y="480484"/>
                    <a:pt x="118635" y="480484"/>
                  </a:cubicBezTo>
                  <a:lnTo>
                    <a:pt x="118635" y="479901"/>
                  </a:lnTo>
                  <a:lnTo>
                    <a:pt x="117022" y="477750"/>
                  </a:lnTo>
                  <a:lnTo>
                    <a:pt x="118635" y="475598"/>
                  </a:lnTo>
                  <a:lnTo>
                    <a:pt x="118635" y="475016"/>
                  </a:lnTo>
                  <a:lnTo>
                    <a:pt x="122534" y="473044"/>
                  </a:lnTo>
                  <a:lnTo>
                    <a:pt x="124272" y="470003"/>
                  </a:lnTo>
                  <a:lnTo>
                    <a:pt x="124324" y="469912"/>
                  </a:lnTo>
                  <a:lnTo>
                    <a:pt x="128728" y="469912"/>
                  </a:lnTo>
                  <a:lnTo>
                    <a:pt x="129450" y="469547"/>
                  </a:lnTo>
                  <a:cubicBezTo>
                    <a:pt x="134857" y="469547"/>
                    <a:pt x="134857" y="469547"/>
                    <a:pt x="134857" y="469547"/>
                  </a:cubicBezTo>
                  <a:cubicBezTo>
                    <a:pt x="134857" y="469547"/>
                    <a:pt x="140264" y="469547"/>
                    <a:pt x="140264" y="469547"/>
                  </a:cubicBezTo>
                  <a:cubicBezTo>
                    <a:pt x="140264" y="475016"/>
                    <a:pt x="140264" y="475016"/>
                    <a:pt x="140264" y="475016"/>
                  </a:cubicBezTo>
                  <a:cubicBezTo>
                    <a:pt x="145671" y="475016"/>
                    <a:pt x="145671" y="475016"/>
                    <a:pt x="145671" y="475016"/>
                  </a:cubicBezTo>
                  <a:cubicBezTo>
                    <a:pt x="145671" y="475016"/>
                    <a:pt x="145671" y="480484"/>
                    <a:pt x="145671" y="480484"/>
                  </a:cubicBezTo>
                  <a:lnTo>
                    <a:pt x="145671" y="480847"/>
                  </a:lnTo>
                  <a:lnTo>
                    <a:pt x="146277" y="480241"/>
                  </a:lnTo>
                  <a:cubicBezTo>
                    <a:pt x="146991" y="480241"/>
                    <a:pt x="147569" y="480819"/>
                    <a:pt x="147569" y="481532"/>
                  </a:cubicBezTo>
                  <a:lnTo>
                    <a:pt x="146933" y="482168"/>
                  </a:lnTo>
                  <a:lnTo>
                    <a:pt x="151395" y="485143"/>
                  </a:lnTo>
                  <a:cubicBezTo>
                    <a:pt x="152363" y="485788"/>
                    <a:pt x="152363" y="485788"/>
                    <a:pt x="152363" y="485788"/>
                  </a:cubicBezTo>
                  <a:lnTo>
                    <a:pt x="145671" y="485788"/>
                  </a:lnTo>
                  <a:lnTo>
                    <a:pt x="145671" y="485953"/>
                  </a:lnTo>
                  <a:cubicBezTo>
                    <a:pt x="151078" y="485953"/>
                    <a:pt x="151078" y="485953"/>
                    <a:pt x="151078" y="485953"/>
                  </a:cubicBezTo>
                  <a:cubicBezTo>
                    <a:pt x="151078" y="488688"/>
                    <a:pt x="152430" y="488688"/>
                    <a:pt x="153782" y="488004"/>
                  </a:cubicBezTo>
                  <a:lnTo>
                    <a:pt x="154982" y="487093"/>
                  </a:lnTo>
                  <a:lnTo>
                    <a:pt x="152733" y="485406"/>
                  </a:lnTo>
                  <a:lnTo>
                    <a:pt x="156794" y="485406"/>
                  </a:lnTo>
                  <a:lnTo>
                    <a:pt x="157898" y="483453"/>
                  </a:lnTo>
                  <a:lnTo>
                    <a:pt x="157898" y="480241"/>
                  </a:lnTo>
                  <a:cubicBezTo>
                    <a:pt x="163063" y="480241"/>
                    <a:pt x="163063" y="480241"/>
                    <a:pt x="163063" y="480241"/>
                  </a:cubicBezTo>
                  <a:lnTo>
                    <a:pt x="162090" y="480484"/>
                  </a:lnTo>
                  <a:lnTo>
                    <a:pt x="167300" y="480484"/>
                  </a:lnTo>
                  <a:cubicBezTo>
                    <a:pt x="167300" y="480484"/>
                    <a:pt x="172707" y="480484"/>
                    <a:pt x="172707" y="480484"/>
                  </a:cubicBezTo>
                  <a:cubicBezTo>
                    <a:pt x="172707" y="480484"/>
                    <a:pt x="172707" y="480484"/>
                    <a:pt x="178114" y="480484"/>
                  </a:cubicBezTo>
                  <a:lnTo>
                    <a:pt x="178559" y="483636"/>
                  </a:lnTo>
                  <a:lnTo>
                    <a:pt x="178559" y="482824"/>
                  </a:lnTo>
                  <a:cubicBezTo>
                    <a:pt x="178559" y="481532"/>
                    <a:pt x="178559" y="480241"/>
                    <a:pt x="178559" y="480241"/>
                  </a:cubicBezTo>
                  <a:cubicBezTo>
                    <a:pt x="178559" y="485406"/>
                    <a:pt x="178559" y="485406"/>
                    <a:pt x="183724" y="485406"/>
                  </a:cubicBezTo>
                  <a:lnTo>
                    <a:pt x="179735" y="485406"/>
                  </a:lnTo>
                  <a:lnTo>
                    <a:pt x="183521" y="485953"/>
                  </a:lnTo>
                  <a:lnTo>
                    <a:pt x="182957" y="489943"/>
                  </a:lnTo>
                  <a:lnTo>
                    <a:pt x="183078" y="489926"/>
                  </a:lnTo>
                  <a:cubicBezTo>
                    <a:pt x="183724" y="489280"/>
                    <a:pt x="183724" y="487989"/>
                    <a:pt x="183724" y="485406"/>
                  </a:cubicBezTo>
                  <a:cubicBezTo>
                    <a:pt x="183724" y="485406"/>
                    <a:pt x="183724" y="490571"/>
                    <a:pt x="183724" y="490571"/>
                  </a:cubicBezTo>
                  <a:lnTo>
                    <a:pt x="182869" y="490571"/>
                  </a:lnTo>
                  <a:lnTo>
                    <a:pt x="182845" y="490738"/>
                  </a:lnTo>
                  <a:cubicBezTo>
                    <a:pt x="182169" y="491422"/>
                    <a:pt x="180817" y="491422"/>
                    <a:pt x="178114" y="491422"/>
                  </a:cubicBezTo>
                  <a:lnTo>
                    <a:pt x="178114" y="495735"/>
                  </a:lnTo>
                  <a:lnTo>
                    <a:pt x="178559" y="495735"/>
                  </a:lnTo>
                  <a:lnTo>
                    <a:pt x="178114" y="496032"/>
                  </a:lnTo>
                  <a:lnTo>
                    <a:pt x="178114" y="496207"/>
                  </a:lnTo>
                  <a:cubicBezTo>
                    <a:pt x="178114" y="496891"/>
                    <a:pt x="178114" y="496891"/>
                    <a:pt x="178114" y="496891"/>
                  </a:cubicBezTo>
                  <a:lnTo>
                    <a:pt x="173918" y="499316"/>
                  </a:lnTo>
                  <a:lnTo>
                    <a:pt x="173394" y="501761"/>
                  </a:lnTo>
                  <a:lnTo>
                    <a:pt x="173394" y="499619"/>
                  </a:lnTo>
                  <a:lnTo>
                    <a:pt x="173383" y="499625"/>
                  </a:lnTo>
                  <a:lnTo>
                    <a:pt x="172813" y="501930"/>
                  </a:lnTo>
                  <a:lnTo>
                    <a:pt x="173394" y="501761"/>
                  </a:lnTo>
                  <a:lnTo>
                    <a:pt x="168228" y="510046"/>
                  </a:lnTo>
                  <a:lnTo>
                    <a:pt x="168228" y="508587"/>
                  </a:lnTo>
                  <a:lnTo>
                    <a:pt x="168026" y="508869"/>
                  </a:lnTo>
                  <a:lnTo>
                    <a:pt x="167300" y="509879"/>
                  </a:lnTo>
                  <a:cubicBezTo>
                    <a:pt x="165948" y="511930"/>
                    <a:pt x="164596" y="513297"/>
                    <a:pt x="161892" y="513297"/>
                  </a:cubicBezTo>
                  <a:cubicBezTo>
                    <a:pt x="161892" y="518765"/>
                    <a:pt x="161892" y="518765"/>
                    <a:pt x="161892" y="518765"/>
                  </a:cubicBezTo>
                  <a:cubicBezTo>
                    <a:pt x="161892" y="518765"/>
                    <a:pt x="156485" y="518765"/>
                    <a:pt x="156485" y="518765"/>
                  </a:cubicBezTo>
                  <a:cubicBezTo>
                    <a:pt x="156485" y="518765"/>
                    <a:pt x="156485" y="518765"/>
                    <a:pt x="151078" y="518765"/>
                  </a:cubicBezTo>
                  <a:cubicBezTo>
                    <a:pt x="151078" y="518765"/>
                    <a:pt x="151078" y="518765"/>
                    <a:pt x="145671" y="518765"/>
                  </a:cubicBezTo>
                  <a:cubicBezTo>
                    <a:pt x="142968" y="518765"/>
                    <a:pt x="140264" y="518765"/>
                    <a:pt x="137560" y="517398"/>
                  </a:cubicBezTo>
                  <a:lnTo>
                    <a:pt x="135992" y="515547"/>
                  </a:lnTo>
                  <a:lnTo>
                    <a:pt x="137237" y="517363"/>
                  </a:lnTo>
                  <a:cubicBezTo>
                    <a:pt x="139820" y="518977"/>
                    <a:pt x="142402" y="518977"/>
                    <a:pt x="144985" y="518977"/>
                  </a:cubicBezTo>
                  <a:cubicBezTo>
                    <a:pt x="144985" y="518977"/>
                    <a:pt x="144985" y="518977"/>
                    <a:pt x="139820" y="518977"/>
                  </a:cubicBezTo>
                  <a:cubicBezTo>
                    <a:pt x="139820" y="518977"/>
                    <a:pt x="134654" y="518977"/>
                    <a:pt x="134654" y="518977"/>
                  </a:cubicBezTo>
                  <a:cubicBezTo>
                    <a:pt x="134654" y="518977"/>
                    <a:pt x="134654" y="517363"/>
                    <a:pt x="134654" y="515749"/>
                  </a:cubicBezTo>
                  <a:lnTo>
                    <a:pt x="134654" y="513969"/>
                  </a:lnTo>
                  <a:lnTo>
                    <a:pt x="132985" y="512000"/>
                  </a:lnTo>
                  <a:lnTo>
                    <a:pt x="132778" y="511935"/>
                  </a:lnTo>
                  <a:lnTo>
                    <a:pt x="133606" y="513178"/>
                  </a:lnTo>
                  <a:lnTo>
                    <a:pt x="134454" y="513904"/>
                  </a:lnTo>
                  <a:lnTo>
                    <a:pt x="133970" y="513722"/>
                  </a:lnTo>
                  <a:lnTo>
                    <a:pt x="134286" y="514197"/>
                  </a:lnTo>
                  <a:lnTo>
                    <a:pt x="133548" y="513564"/>
                  </a:lnTo>
                  <a:lnTo>
                    <a:pt x="131871" y="512936"/>
                  </a:lnTo>
                  <a:lnTo>
                    <a:pt x="131414" y="511735"/>
                  </a:lnTo>
                  <a:lnTo>
                    <a:pt x="129767" y="510323"/>
                  </a:lnTo>
                  <a:lnTo>
                    <a:pt x="129379" y="508000"/>
                  </a:lnTo>
                  <a:lnTo>
                    <a:pt x="129121" y="507741"/>
                  </a:lnTo>
                  <a:lnTo>
                    <a:pt x="129305" y="507556"/>
                  </a:lnTo>
                  <a:lnTo>
                    <a:pt x="129121" y="506449"/>
                  </a:lnTo>
                  <a:lnTo>
                    <a:pt x="129347" y="506788"/>
                  </a:lnTo>
                  <a:lnTo>
                    <a:pt x="128774" y="500992"/>
                  </a:lnTo>
                  <a:lnTo>
                    <a:pt x="125812" y="501848"/>
                  </a:lnTo>
                  <a:lnTo>
                    <a:pt x="126539" y="502576"/>
                  </a:lnTo>
                  <a:cubicBezTo>
                    <a:pt x="126539" y="503290"/>
                    <a:pt x="125961" y="503868"/>
                    <a:pt x="125248" y="503868"/>
                  </a:cubicBezTo>
                  <a:lnTo>
                    <a:pt x="124043" y="502662"/>
                  </a:lnTo>
                  <a:lnTo>
                    <a:pt x="124043" y="505094"/>
                  </a:lnTo>
                  <a:cubicBezTo>
                    <a:pt x="124043" y="506461"/>
                    <a:pt x="124043" y="507828"/>
                    <a:pt x="124043" y="507828"/>
                  </a:cubicBezTo>
                  <a:lnTo>
                    <a:pt x="123957" y="507980"/>
                  </a:lnTo>
                  <a:lnTo>
                    <a:pt x="123957" y="510323"/>
                  </a:lnTo>
                  <a:lnTo>
                    <a:pt x="123957" y="513904"/>
                  </a:lnTo>
                  <a:lnTo>
                    <a:pt x="124124" y="513904"/>
                  </a:lnTo>
                  <a:lnTo>
                    <a:pt x="123957" y="514071"/>
                  </a:lnTo>
                  <a:lnTo>
                    <a:pt x="123957" y="514100"/>
                  </a:lnTo>
                  <a:lnTo>
                    <a:pt x="123957" y="514197"/>
                  </a:lnTo>
                  <a:lnTo>
                    <a:pt x="123831" y="514197"/>
                  </a:lnTo>
                  <a:lnTo>
                    <a:pt x="121541" y="516487"/>
                  </a:lnTo>
                  <a:cubicBezTo>
                    <a:pt x="120250" y="517778"/>
                    <a:pt x="118959" y="519069"/>
                    <a:pt x="118959" y="519069"/>
                  </a:cubicBezTo>
                  <a:cubicBezTo>
                    <a:pt x="118959" y="519069"/>
                    <a:pt x="118959" y="519069"/>
                    <a:pt x="118959" y="518423"/>
                  </a:cubicBezTo>
                  <a:lnTo>
                    <a:pt x="118959" y="514197"/>
                  </a:lnTo>
                  <a:lnTo>
                    <a:pt x="118792" y="514197"/>
                  </a:lnTo>
                  <a:lnTo>
                    <a:pt x="118959" y="514134"/>
                  </a:lnTo>
                  <a:lnTo>
                    <a:pt x="118959" y="513904"/>
                  </a:lnTo>
                  <a:lnTo>
                    <a:pt x="119573" y="513904"/>
                  </a:lnTo>
                  <a:lnTo>
                    <a:pt x="121374" y="513229"/>
                  </a:lnTo>
                  <a:lnTo>
                    <a:pt x="122167" y="511147"/>
                  </a:lnTo>
                  <a:lnTo>
                    <a:pt x="121339" y="512613"/>
                  </a:lnTo>
                  <a:cubicBezTo>
                    <a:pt x="119987" y="513297"/>
                    <a:pt x="118635" y="513297"/>
                    <a:pt x="118635" y="513297"/>
                  </a:cubicBezTo>
                  <a:cubicBezTo>
                    <a:pt x="118635" y="518765"/>
                    <a:pt x="118635" y="518765"/>
                    <a:pt x="118635" y="524234"/>
                  </a:cubicBezTo>
                  <a:lnTo>
                    <a:pt x="113794" y="524234"/>
                  </a:lnTo>
                  <a:lnTo>
                    <a:pt x="113228" y="524234"/>
                  </a:lnTo>
                  <a:lnTo>
                    <a:pt x="108629" y="524234"/>
                  </a:lnTo>
                  <a:lnTo>
                    <a:pt x="107821" y="524234"/>
                  </a:lnTo>
                  <a:cubicBezTo>
                    <a:pt x="107821" y="524234"/>
                    <a:pt x="107821" y="524234"/>
                    <a:pt x="102414" y="524234"/>
                  </a:cubicBezTo>
                  <a:lnTo>
                    <a:pt x="101883" y="523697"/>
                  </a:lnTo>
                  <a:lnTo>
                    <a:pt x="101080" y="523496"/>
                  </a:lnTo>
                  <a:lnTo>
                    <a:pt x="100253" y="522048"/>
                  </a:lnTo>
                  <a:lnTo>
                    <a:pt x="98865" y="520644"/>
                  </a:lnTo>
                  <a:lnTo>
                    <a:pt x="100714" y="523881"/>
                  </a:lnTo>
                  <a:cubicBezTo>
                    <a:pt x="102006" y="524527"/>
                    <a:pt x="103297" y="524527"/>
                    <a:pt x="103297" y="524527"/>
                  </a:cubicBezTo>
                  <a:cubicBezTo>
                    <a:pt x="100714" y="524527"/>
                    <a:pt x="99423" y="524527"/>
                    <a:pt x="98778" y="523881"/>
                  </a:cubicBezTo>
                  <a:lnTo>
                    <a:pt x="98222" y="519995"/>
                  </a:lnTo>
                  <a:lnTo>
                    <a:pt x="97007" y="518765"/>
                  </a:lnTo>
                  <a:cubicBezTo>
                    <a:pt x="97007" y="518765"/>
                    <a:pt x="102414" y="518765"/>
                    <a:pt x="102414" y="518765"/>
                  </a:cubicBezTo>
                  <a:lnTo>
                    <a:pt x="103464" y="517704"/>
                  </a:lnTo>
                  <a:lnTo>
                    <a:pt x="103464" y="514550"/>
                  </a:lnTo>
                  <a:cubicBezTo>
                    <a:pt x="103464" y="513904"/>
                    <a:pt x="103464" y="513904"/>
                    <a:pt x="103464" y="513904"/>
                  </a:cubicBezTo>
                  <a:lnTo>
                    <a:pt x="107221" y="513904"/>
                  </a:lnTo>
                  <a:lnTo>
                    <a:pt x="107821" y="513297"/>
                  </a:lnTo>
                  <a:cubicBezTo>
                    <a:pt x="107821" y="513297"/>
                    <a:pt x="107821" y="507828"/>
                    <a:pt x="107821" y="507828"/>
                  </a:cubicBezTo>
                  <a:cubicBezTo>
                    <a:pt x="107821" y="507828"/>
                    <a:pt x="107821" y="507828"/>
                    <a:pt x="107821" y="502359"/>
                  </a:cubicBezTo>
                  <a:cubicBezTo>
                    <a:pt x="107821" y="499625"/>
                    <a:pt x="107821" y="498258"/>
                    <a:pt x="107145" y="496891"/>
                  </a:cubicBezTo>
                  <a:lnTo>
                    <a:pt x="106225" y="495827"/>
                  </a:lnTo>
                  <a:lnTo>
                    <a:pt x="106147" y="495736"/>
                  </a:lnTo>
                  <a:lnTo>
                    <a:pt x="103663" y="495736"/>
                  </a:lnTo>
                  <a:cubicBezTo>
                    <a:pt x="103663" y="495736"/>
                    <a:pt x="103663" y="495736"/>
                    <a:pt x="103663" y="495090"/>
                  </a:cubicBezTo>
                  <a:lnTo>
                    <a:pt x="103663" y="492865"/>
                  </a:lnTo>
                  <a:lnTo>
                    <a:pt x="103464" y="492635"/>
                  </a:lnTo>
                  <a:lnTo>
                    <a:pt x="102414" y="491422"/>
                  </a:lnTo>
                  <a:cubicBezTo>
                    <a:pt x="102414" y="491422"/>
                    <a:pt x="97007" y="491422"/>
                    <a:pt x="97007" y="491422"/>
                  </a:cubicBezTo>
                  <a:cubicBezTo>
                    <a:pt x="97007" y="491422"/>
                    <a:pt x="97007" y="491422"/>
                    <a:pt x="96331" y="490738"/>
                  </a:cubicBezTo>
                  <a:lnTo>
                    <a:pt x="96166" y="490571"/>
                  </a:lnTo>
                  <a:lnTo>
                    <a:pt x="93332" y="490571"/>
                  </a:lnTo>
                  <a:cubicBezTo>
                    <a:pt x="93332" y="490571"/>
                    <a:pt x="93332" y="490571"/>
                    <a:pt x="93332" y="489926"/>
                  </a:cubicBezTo>
                  <a:lnTo>
                    <a:pt x="93332" y="487705"/>
                  </a:lnTo>
                  <a:lnTo>
                    <a:pt x="91600" y="485953"/>
                  </a:lnTo>
                  <a:cubicBezTo>
                    <a:pt x="91600" y="491422"/>
                    <a:pt x="91600" y="491422"/>
                    <a:pt x="91600" y="491422"/>
                  </a:cubicBezTo>
                  <a:cubicBezTo>
                    <a:pt x="86193" y="491422"/>
                    <a:pt x="86193" y="496891"/>
                    <a:pt x="86193" y="496891"/>
                  </a:cubicBezTo>
                  <a:cubicBezTo>
                    <a:pt x="86193" y="496891"/>
                    <a:pt x="86193" y="496891"/>
                    <a:pt x="86193" y="502359"/>
                  </a:cubicBezTo>
                  <a:cubicBezTo>
                    <a:pt x="86193" y="502359"/>
                    <a:pt x="86193" y="502359"/>
                    <a:pt x="86193" y="507828"/>
                  </a:cubicBezTo>
                  <a:lnTo>
                    <a:pt x="88287" y="511535"/>
                  </a:lnTo>
                  <a:lnTo>
                    <a:pt x="87803" y="506449"/>
                  </a:lnTo>
                  <a:lnTo>
                    <a:pt x="87969" y="507447"/>
                  </a:lnTo>
                  <a:lnTo>
                    <a:pt x="88080" y="507336"/>
                  </a:lnTo>
                  <a:lnTo>
                    <a:pt x="87974" y="506221"/>
                  </a:lnTo>
                  <a:lnTo>
                    <a:pt x="87803" y="506449"/>
                  </a:lnTo>
                  <a:cubicBezTo>
                    <a:pt x="87803" y="501284"/>
                    <a:pt x="87803" y="501284"/>
                    <a:pt x="87803" y="501284"/>
                  </a:cubicBezTo>
                  <a:lnTo>
                    <a:pt x="88167" y="501769"/>
                  </a:lnTo>
                  <a:lnTo>
                    <a:pt x="89740" y="503867"/>
                  </a:lnTo>
                  <a:lnTo>
                    <a:pt x="88167" y="505964"/>
                  </a:lnTo>
                  <a:lnTo>
                    <a:pt x="87986" y="506205"/>
                  </a:lnTo>
                  <a:lnTo>
                    <a:pt x="88324" y="507092"/>
                  </a:lnTo>
                  <a:lnTo>
                    <a:pt x="89260" y="506157"/>
                  </a:lnTo>
                  <a:cubicBezTo>
                    <a:pt x="89974" y="506157"/>
                    <a:pt x="90552" y="506735"/>
                    <a:pt x="90552" y="507448"/>
                  </a:cubicBezTo>
                  <a:cubicBezTo>
                    <a:pt x="90552" y="508161"/>
                    <a:pt x="89974" y="508739"/>
                    <a:pt x="89260" y="508739"/>
                  </a:cubicBezTo>
                  <a:lnTo>
                    <a:pt x="88762" y="508242"/>
                  </a:lnTo>
                  <a:lnTo>
                    <a:pt x="90092" y="511732"/>
                  </a:lnTo>
                  <a:lnTo>
                    <a:pt x="92232" y="513566"/>
                  </a:lnTo>
                  <a:lnTo>
                    <a:pt x="93133" y="513904"/>
                  </a:lnTo>
                  <a:lnTo>
                    <a:pt x="92457" y="513759"/>
                  </a:lnTo>
                  <a:lnTo>
                    <a:pt x="92968" y="514197"/>
                  </a:lnTo>
                  <a:lnTo>
                    <a:pt x="91600" y="513904"/>
                  </a:lnTo>
                  <a:lnTo>
                    <a:pt x="91600" y="516031"/>
                  </a:lnTo>
                  <a:cubicBezTo>
                    <a:pt x="91600" y="517398"/>
                    <a:pt x="91600" y="518765"/>
                    <a:pt x="91600" y="518765"/>
                  </a:cubicBezTo>
                  <a:cubicBezTo>
                    <a:pt x="91600" y="518765"/>
                    <a:pt x="91600" y="518765"/>
                    <a:pt x="86193" y="518765"/>
                  </a:cubicBezTo>
                  <a:cubicBezTo>
                    <a:pt x="86193" y="521500"/>
                    <a:pt x="84841" y="522867"/>
                    <a:pt x="83489" y="523551"/>
                  </a:cubicBezTo>
                  <a:lnTo>
                    <a:pt x="82563" y="523785"/>
                  </a:lnTo>
                  <a:lnTo>
                    <a:pt x="84293" y="523496"/>
                  </a:lnTo>
                  <a:lnTo>
                    <a:pt x="86162" y="521316"/>
                  </a:lnTo>
                  <a:lnTo>
                    <a:pt x="86511" y="519362"/>
                  </a:lnTo>
                  <a:lnTo>
                    <a:pt x="87837" y="519362"/>
                  </a:lnTo>
                  <a:lnTo>
                    <a:pt x="88167" y="518977"/>
                  </a:lnTo>
                  <a:lnTo>
                    <a:pt x="88084" y="519362"/>
                  </a:lnTo>
                  <a:lnTo>
                    <a:pt x="92967" y="519362"/>
                  </a:lnTo>
                  <a:lnTo>
                    <a:pt x="87223" y="523383"/>
                  </a:lnTo>
                  <a:lnTo>
                    <a:pt x="87198" y="523496"/>
                  </a:lnTo>
                  <a:lnTo>
                    <a:pt x="87039" y="523512"/>
                  </a:lnTo>
                  <a:lnTo>
                    <a:pt x="86511" y="523881"/>
                  </a:lnTo>
                  <a:cubicBezTo>
                    <a:pt x="84897" y="524527"/>
                    <a:pt x="83283" y="524527"/>
                    <a:pt x="80055" y="524527"/>
                  </a:cubicBezTo>
                  <a:cubicBezTo>
                    <a:pt x="83283" y="524527"/>
                    <a:pt x="84897" y="524527"/>
                    <a:pt x="85704" y="523881"/>
                  </a:cubicBezTo>
                  <a:lnTo>
                    <a:pt x="85748" y="523635"/>
                  </a:lnTo>
                  <a:lnTo>
                    <a:pt x="81591" y="524031"/>
                  </a:lnTo>
                  <a:lnTo>
                    <a:pt x="80786" y="524234"/>
                  </a:lnTo>
                  <a:lnTo>
                    <a:pt x="80768" y="524109"/>
                  </a:lnTo>
                  <a:lnTo>
                    <a:pt x="80419" y="524142"/>
                  </a:lnTo>
                  <a:lnTo>
                    <a:pt x="80764" y="524085"/>
                  </a:lnTo>
                  <a:lnTo>
                    <a:pt x="80110" y="519449"/>
                  </a:lnTo>
                  <a:cubicBezTo>
                    <a:pt x="79434" y="518765"/>
                    <a:pt x="78082" y="518765"/>
                    <a:pt x="75378" y="518765"/>
                  </a:cubicBezTo>
                  <a:lnTo>
                    <a:pt x="73415" y="518103"/>
                  </a:lnTo>
                  <a:lnTo>
                    <a:pt x="73323" y="518317"/>
                  </a:lnTo>
                  <a:lnTo>
                    <a:pt x="73373" y="518350"/>
                  </a:lnTo>
                  <a:lnTo>
                    <a:pt x="75254" y="518977"/>
                  </a:lnTo>
                  <a:lnTo>
                    <a:pt x="74000" y="518768"/>
                  </a:lnTo>
                  <a:lnTo>
                    <a:pt x="74891" y="519362"/>
                  </a:lnTo>
                  <a:cubicBezTo>
                    <a:pt x="72308" y="519362"/>
                    <a:pt x="71017" y="519362"/>
                    <a:pt x="71017" y="518717"/>
                  </a:cubicBezTo>
                  <a:lnTo>
                    <a:pt x="72074" y="517484"/>
                  </a:lnTo>
                  <a:lnTo>
                    <a:pt x="72095" y="517498"/>
                  </a:lnTo>
                  <a:lnTo>
                    <a:pt x="75068" y="514029"/>
                  </a:lnTo>
                  <a:lnTo>
                    <a:pt x="75072" y="514020"/>
                  </a:lnTo>
                  <a:lnTo>
                    <a:pt x="75378" y="513297"/>
                  </a:lnTo>
                  <a:cubicBezTo>
                    <a:pt x="75378" y="513297"/>
                    <a:pt x="75378" y="513297"/>
                    <a:pt x="75378" y="507828"/>
                  </a:cubicBezTo>
                  <a:lnTo>
                    <a:pt x="75378" y="507481"/>
                  </a:lnTo>
                  <a:lnTo>
                    <a:pt x="75254" y="507356"/>
                  </a:lnTo>
                  <a:lnTo>
                    <a:pt x="75378" y="507232"/>
                  </a:lnTo>
                  <a:lnTo>
                    <a:pt x="75378" y="505094"/>
                  </a:lnTo>
                  <a:cubicBezTo>
                    <a:pt x="75378" y="503727"/>
                    <a:pt x="75378" y="502359"/>
                    <a:pt x="75378" y="502359"/>
                  </a:cubicBezTo>
                  <a:cubicBezTo>
                    <a:pt x="75378" y="502359"/>
                    <a:pt x="75378" y="496891"/>
                    <a:pt x="75378" y="496891"/>
                  </a:cubicBezTo>
                  <a:cubicBezTo>
                    <a:pt x="75378" y="491422"/>
                    <a:pt x="75378" y="491422"/>
                    <a:pt x="75378" y="491422"/>
                  </a:cubicBezTo>
                  <a:cubicBezTo>
                    <a:pt x="75378" y="491422"/>
                    <a:pt x="75378" y="491422"/>
                    <a:pt x="69971" y="491422"/>
                  </a:cubicBezTo>
                  <a:lnTo>
                    <a:pt x="69971" y="490662"/>
                  </a:lnTo>
                  <a:lnTo>
                    <a:pt x="69971" y="488688"/>
                  </a:lnTo>
                  <a:lnTo>
                    <a:pt x="69971" y="486756"/>
                  </a:lnTo>
                  <a:lnTo>
                    <a:pt x="69891" y="486796"/>
                  </a:lnTo>
                  <a:lnTo>
                    <a:pt x="67506" y="487988"/>
                  </a:lnTo>
                  <a:lnTo>
                    <a:pt x="66575" y="487523"/>
                  </a:lnTo>
                  <a:lnTo>
                    <a:pt x="66018" y="488079"/>
                  </a:lnTo>
                  <a:cubicBezTo>
                    <a:pt x="65304" y="488079"/>
                    <a:pt x="64726" y="487501"/>
                    <a:pt x="64726" y="486788"/>
                  </a:cubicBezTo>
                  <a:lnTo>
                    <a:pt x="65562" y="485953"/>
                  </a:lnTo>
                  <a:lnTo>
                    <a:pt x="64564" y="485953"/>
                  </a:lnTo>
                  <a:cubicBezTo>
                    <a:pt x="64564" y="485953"/>
                    <a:pt x="59157" y="485953"/>
                    <a:pt x="59157" y="485953"/>
                  </a:cubicBezTo>
                  <a:lnTo>
                    <a:pt x="59157" y="490662"/>
                  </a:lnTo>
                  <a:lnTo>
                    <a:pt x="59561" y="490662"/>
                  </a:lnTo>
                  <a:lnTo>
                    <a:pt x="59157" y="491066"/>
                  </a:lnTo>
                  <a:lnTo>
                    <a:pt x="59157" y="491422"/>
                  </a:lnTo>
                  <a:lnTo>
                    <a:pt x="58801" y="491422"/>
                  </a:lnTo>
                  <a:lnTo>
                    <a:pt x="56978" y="493245"/>
                  </a:lnTo>
                  <a:cubicBezTo>
                    <a:pt x="56978" y="494536"/>
                    <a:pt x="56978" y="495827"/>
                    <a:pt x="54396" y="495827"/>
                  </a:cubicBezTo>
                  <a:cubicBezTo>
                    <a:pt x="54396" y="495827"/>
                    <a:pt x="54396" y="495827"/>
                    <a:pt x="54396" y="495182"/>
                  </a:cubicBezTo>
                  <a:lnTo>
                    <a:pt x="54396" y="491422"/>
                  </a:lnTo>
                  <a:lnTo>
                    <a:pt x="53750" y="491422"/>
                  </a:lnTo>
                  <a:cubicBezTo>
                    <a:pt x="53750" y="491422"/>
                    <a:pt x="53750" y="491422"/>
                    <a:pt x="53750" y="496891"/>
                  </a:cubicBezTo>
                  <a:cubicBezTo>
                    <a:pt x="53750" y="496891"/>
                    <a:pt x="48343" y="496891"/>
                    <a:pt x="48343" y="496891"/>
                  </a:cubicBezTo>
                  <a:cubicBezTo>
                    <a:pt x="48343" y="491422"/>
                    <a:pt x="48343" y="491422"/>
                    <a:pt x="48343" y="491422"/>
                  </a:cubicBezTo>
                  <a:cubicBezTo>
                    <a:pt x="48343" y="485953"/>
                    <a:pt x="48343" y="485953"/>
                    <a:pt x="48343" y="485953"/>
                  </a:cubicBezTo>
                  <a:lnTo>
                    <a:pt x="48343" y="485547"/>
                  </a:lnTo>
                  <a:lnTo>
                    <a:pt x="47129" y="485143"/>
                  </a:lnTo>
                  <a:lnTo>
                    <a:pt x="48343" y="482310"/>
                  </a:lnTo>
                  <a:lnTo>
                    <a:pt x="48343" y="480484"/>
                  </a:lnTo>
                  <a:lnTo>
                    <a:pt x="44372" y="475576"/>
                  </a:lnTo>
                  <a:lnTo>
                    <a:pt x="43901" y="475458"/>
                  </a:lnTo>
                  <a:lnTo>
                    <a:pt x="44277" y="475458"/>
                  </a:lnTo>
                  <a:lnTo>
                    <a:pt x="42723" y="473537"/>
                  </a:lnTo>
                  <a:lnTo>
                    <a:pt x="42095" y="472909"/>
                  </a:lnTo>
                  <a:lnTo>
                    <a:pt x="33572" y="470036"/>
                  </a:lnTo>
                  <a:lnTo>
                    <a:pt x="33572" y="470293"/>
                  </a:lnTo>
                  <a:lnTo>
                    <a:pt x="33184" y="469905"/>
                  </a:lnTo>
                  <a:lnTo>
                    <a:pt x="32121" y="469547"/>
                  </a:lnTo>
                  <a:lnTo>
                    <a:pt x="32121" y="468843"/>
                  </a:lnTo>
                  <a:lnTo>
                    <a:pt x="28407" y="465128"/>
                  </a:lnTo>
                  <a:lnTo>
                    <a:pt x="32121" y="465128"/>
                  </a:lnTo>
                  <a:lnTo>
                    <a:pt x="32121" y="464838"/>
                  </a:lnTo>
                  <a:lnTo>
                    <a:pt x="32121" y="464078"/>
                  </a:lnTo>
                  <a:cubicBezTo>
                    <a:pt x="32121" y="464078"/>
                    <a:pt x="26714" y="464078"/>
                    <a:pt x="26714" y="464078"/>
                  </a:cubicBezTo>
                  <a:lnTo>
                    <a:pt x="23601" y="464078"/>
                  </a:lnTo>
                  <a:lnTo>
                    <a:pt x="23601" y="464747"/>
                  </a:lnTo>
                  <a:lnTo>
                    <a:pt x="23505" y="464078"/>
                  </a:lnTo>
                  <a:lnTo>
                    <a:pt x="23406" y="464078"/>
                  </a:lnTo>
                  <a:lnTo>
                    <a:pt x="21307" y="464078"/>
                  </a:lnTo>
                  <a:lnTo>
                    <a:pt x="20875" y="461018"/>
                  </a:lnTo>
                  <a:lnTo>
                    <a:pt x="19728" y="462164"/>
                  </a:lnTo>
                  <a:cubicBezTo>
                    <a:pt x="19014" y="462164"/>
                    <a:pt x="18436" y="461586"/>
                    <a:pt x="18436" y="460873"/>
                  </a:cubicBezTo>
                  <a:lnTo>
                    <a:pt x="19566" y="459744"/>
                  </a:lnTo>
                  <a:lnTo>
                    <a:pt x="18436" y="459582"/>
                  </a:lnTo>
                  <a:lnTo>
                    <a:pt x="19728" y="459582"/>
                  </a:lnTo>
                  <a:lnTo>
                    <a:pt x="20672" y="459582"/>
                  </a:lnTo>
                  <a:lnTo>
                    <a:pt x="20631" y="459293"/>
                  </a:lnTo>
                  <a:lnTo>
                    <a:pt x="18436" y="458976"/>
                  </a:lnTo>
                  <a:lnTo>
                    <a:pt x="18436" y="459582"/>
                  </a:lnTo>
                  <a:lnTo>
                    <a:pt x="18196" y="458941"/>
                  </a:lnTo>
                  <a:lnTo>
                    <a:pt x="15900" y="458610"/>
                  </a:lnTo>
                  <a:lnTo>
                    <a:pt x="15298" y="456173"/>
                  </a:lnTo>
                  <a:lnTo>
                    <a:pt x="10705" y="454423"/>
                  </a:lnTo>
                  <a:lnTo>
                    <a:pt x="10330" y="454798"/>
                  </a:lnTo>
                  <a:lnTo>
                    <a:pt x="10688" y="454172"/>
                  </a:lnTo>
                  <a:lnTo>
                    <a:pt x="10688" y="453254"/>
                  </a:lnTo>
                  <a:lnTo>
                    <a:pt x="10493" y="453141"/>
                  </a:lnTo>
                  <a:lnTo>
                    <a:pt x="10688" y="452944"/>
                  </a:lnTo>
                  <a:lnTo>
                    <a:pt x="10688" y="450544"/>
                  </a:lnTo>
                  <a:cubicBezTo>
                    <a:pt x="10688" y="448607"/>
                    <a:pt x="10688" y="446670"/>
                    <a:pt x="10688" y="446670"/>
                  </a:cubicBezTo>
                  <a:cubicBezTo>
                    <a:pt x="18436" y="446670"/>
                    <a:pt x="18436" y="446670"/>
                    <a:pt x="18436" y="446670"/>
                  </a:cubicBezTo>
                  <a:cubicBezTo>
                    <a:pt x="18436" y="446670"/>
                    <a:pt x="16499" y="446670"/>
                    <a:pt x="14562" y="447638"/>
                  </a:cubicBezTo>
                  <a:lnTo>
                    <a:pt x="14368" y="447977"/>
                  </a:lnTo>
                  <a:lnTo>
                    <a:pt x="18077" y="447050"/>
                  </a:lnTo>
                  <a:lnTo>
                    <a:pt x="17455" y="447672"/>
                  </a:lnTo>
                  <a:lnTo>
                    <a:pt x="21307" y="447672"/>
                  </a:lnTo>
                  <a:cubicBezTo>
                    <a:pt x="21307" y="447672"/>
                    <a:pt x="26714" y="447672"/>
                    <a:pt x="26714" y="447672"/>
                  </a:cubicBezTo>
                  <a:cubicBezTo>
                    <a:pt x="26714" y="447672"/>
                    <a:pt x="32121" y="447672"/>
                    <a:pt x="32121" y="447672"/>
                  </a:cubicBezTo>
                  <a:lnTo>
                    <a:pt x="33937" y="450886"/>
                  </a:lnTo>
                  <a:lnTo>
                    <a:pt x="33572" y="447050"/>
                  </a:lnTo>
                  <a:lnTo>
                    <a:pt x="35718" y="452683"/>
                  </a:lnTo>
                  <a:lnTo>
                    <a:pt x="37529" y="453141"/>
                  </a:lnTo>
                  <a:lnTo>
                    <a:pt x="37529" y="454345"/>
                  </a:lnTo>
                  <a:lnTo>
                    <a:pt x="38737" y="454798"/>
                  </a:lnTo>
                  <a:lnTo>
                    <a:pt x="37529" y="454539"/>
                  </a:lnTo>
                  <a:lnTo>
                    <a:pt x="37529" y="455875"/>
                  </a:lnTo>
                  <a:cubicBezTo>
                    <a:pt x="37529" y="457242"/>
                    <a:pt x="37529" y="458610"/>
                    <a:pt x="37529" y="458610"/>
                  </a:cubicBezTo>
                  <a:lnTo>
                    <a:pt x="41097" y="459963"/>
                  </a:lnTo>
                  <a:lnTo>
                    <a:pt x="43901" y="459963"/>
                  </a:lnTo>
                  <a:lnTo>
                    <a:pt x="44194" y="460183"/>
                  </a:lnTo>
                  <a:lnTo>
                    <a:pt x="44561" y="460044"/>
                  </a:lnTo>
                  <a:lnTo>
                    <a:pt x="44066" y="459673"/>
                  </a:lnTo>
                  <a:lnTo>
                    <a:pt x="45539" y="459673"/>
                  </a:lnTo>
                  <a:lnTo>
                    <a:pt x="48343" y="458610"/>
                  </a:lnTo>
                  <a:cubicBezTo>
                    <a:pt x="48343" y="458610"/>
                    <a:pt x="48343" y="453141"/>
                    <a:pt x="48343" y="453141"/>
                  </a:cubicBezTo>
                  <a:cubicBezTo>
                    <a:pt x="48343" y="453141"/>
                    <a:pt x="48343" y="447672"/>
                    <a:pt x="48343" y="447672"/>
                  </a:cubicBezTo>
                  <a:lnTo>
                    <a:pt x="49066" y="446697"/>
                  </a:lnTo>
                  <a:lnTo>
                    <a:pt x="49066" y="446405"/>
                  </a:lnTo>
                  <a:lnTo>
                    <a:pt x="49066" y="443179"/>
                  </a:lnTo>
                  <a:lnTo>
                    <a:pt x="48343" y="442204"/>
                  </a:lnTo>
                  <a:cubicBezTo>
                    <a:pt x="48343" y="442204"/>
                    <a:pt x="48343" y="436735"/>
                    <a:pt x="48343" y="436735"/>
                  </a:cubicBezTo>
                  <a:cubicBezTo>
                    <a:pt x="48343" y="436735"/>
                    <a:pt x="48343" y="431266"/>
                    <a:pt x="48343" y="431266"/>
                  </a:cubicBezTo>
                  <a:close/>
                  <a:moveTo>
                    <a:pt x="1251836" y="430863"/>
                  </a:moveTo>
                  <a:lnTo>
                    <a:pt x="1252395" y="432916"/>
                  </a:lnTo>
                  <a:lnTo>
                    <a:pt x="1250462" y="436139"/>
                  </a:lnTo>
                  <a:lnTo>
                    <a:pt x="1252956" y="433368"/>
                  </a:lnTo>
                  <a:lnTo>
                    <a:pt x="1251935" y="430873"/>
                  </a:lnTo>
                  <a:close/>
                  <a:moveTo>
                    <a:pt x="623656" y="400276"/>
                  </a:moveTo>
                  <a:cubicBezTo>
                    <a:pt x="638632" y="400276"/>
                    <a:pt x="650772" y="412416"/>
                    <a:pt x="650772" y="427392"/>
                  </a:cubicBezTo>
                  <a:cubicBezTo>
                    <a:pt x="650772" y="442368"/>
                    <a:pt x="638632" y="454508"/>
                    <a:pt x="623656" y="454508"/>
                  </a:cubicBezTo>
                  <a:cubicBezTo>
                    <a:pt x="608680" y="454508"/>
                    <a:pt x="596540" y="442368"/>
                    <a:pt x="596540" y="427392"/>
                  </a:cubicBezTo>
                  <a:cubicBezTo>
                    <a:pt x="596540" y="412416"/>
                    <a:pt x="608680" y="400276"/>
                    <a:pt x="623656" y="400276"/>
                  </a:cubicBezTo>
                  <a:close/>
                  <a:moveTo>
                    <a:pt x="205429" y="395111"/>
                  </a:moveTo>
                  <a:cubicBezTo>
                    <a:pt x="206143" y="395111"/>
                    <a:pt x="206721" y="395689"/>
                    <a:pt x="206721" y="396402"/>
                  </a:cubicBezTo>
                  <a:cubicBezTo>
                    <a:pt x="206721" y="397115"/>
                    <a:pt x="206143" y="397693"/>
                    <a:pt x="205429" y="397693"/>
                  </a:cubicBezTo>
                  <a:cubicBezTo>
                    <a:pt x="204715" y="397693"/>
                    <a:pt x="204137" y="397115"/>
                    <a:pt x="204137" y="396402"/>
                  </a:cubicBezTo>
                  <a:cubicBezTo>
                    <a:pt x="204137" y="395689"/>
                    <a:pt x="204715" y="395111"/>
                    <a:pt x="205429" y="395111"/>
                  </a:cubicBezTo>
                  <a:close/>
                  <a:moveTo>
                    <a:pt x="152363" y="382255"/>
                  </a:moveTo>
                  <a:lnTo>
                    <a:pt x="150555" y="384312"/>
                  </a:lnTo>
                  <a:lnTo>
                    <a:pt x="150312" y="384735"/>
                  </a:lnTo>
                  <a:lnTo>
                    <a:pt x="152363" y="382343"/>
                  </a:lnTo>
                  <a:close/>
                  <a:moveTo>
                    <a:pt x="139574" y="377034"/>
                  </a:moveTo>
                  <a:lnTo>
                    <a:pt x="144616" y="377034"/>
                  </a:lnTo>
                  <a:lnTo>
                    <a:pt x="144739" y="377034"/>
                  </a:lnTo>
                  <a:cubicBezTo>
                    <a:pt x="139574" y="382199"/>
                    <a:pt x="139574" y="377034"/>
                    <a:pt x="134409" y="382199"/>
                  </a:cubicBezTo>
                  <a:cubicBezTo>
                    <a:pt x="134409" y="377034"/>
                    <a:pt x="139574" y="377034"/>
                    <a:pt x="139574" y="377034"/>
                  </a:cubicBezTo>
                  <a:close/>
                  <a:moveTo>
                    <a:pt x="157652" y="371869"/>
                  </a:moveTo>
                  <a:cubicBezTo>
                    <a:pt x="157652" y="371869"/>
                    <a:pt x="157652" y="371869"/>
                    <a:pt x="157652" y="377034"/>
                  </a:cubicBezTo>
                  <a:cubicBezTo>
                    <a:pt x="157652" y="377034"/>
                    <a:pt x="157652" y="377034"/>
                    <a:pt x="152487" y="382199"/>
                  </a:cubicBezTo>
                  <a:cubicBezTo>
                    <a:pt x="155069" y="379617"/>
                    <a:pt x="156361" y="378325"/>
                    <a:pt x="157006" y="377034"/>
                  </a:cubicBezTo>
                  <a:lnTo>
                    <a:pt x="157528" y="372861"/>
                  </a:lnTo>
                  <a:close/>
                  <a:moveTo>
                    <a:pt x="1300409" y="366869"/>
                  </a:moveTo>
                  <a:cubicBezTo>
                    <a:pt x="1301123" y="366869"/>
                    <a:pt x="1301701" y="367447"/>
                    <a:pt x="1301701" y="368161"/>
                  </a:cubicBezTo>
                  <a:cubicBezTo>
                    <a:pt x="1301701" y="368875"/>
                    <a:pt x="1301123" y="369453"/>
                    <a:pt x="1300409" y="369453"/>
                  </a:cubicBezTo>
                  <a:cubicBezTo>
                    <a:pt x="1299695" y="369453"/>
                    <a:pt x="1299117" y="368875"/>
                    <a:pt x="1299117" y="368161"/>
                  </a:cubicBezTo>
                  <a:cubicBezTo>
                    <a:pt x="1299117" y="367447"/>
                    <a:pt x="1299695" y="366869"/>
                    <a:pt x="1300409" y="366869"/>
                  </a:cubicBezTo>
                  <a:close/>
                  <a:moveTo>
                    <a:pt x="1189362" y="366869"/>
                  </a:moveTo>
                  <a:cubicBezTo>
                    <a:pt x="1190076" y="366869"/>
                    <a:pt x="1190654" y="367447"/>
                    <a:pt x="1190654" y="368161"/>
                  </a:cubicBezTo>
                  <a:cubicBezTo>
                    <a:pt x="1190654" y="368875"/>
                    <a:pt x="1190076" y="369453"/>
                    <a:pt x="1189362" y="369453"/>
                  </a:cubicBezTo>
                  <a:cubicBezTo>
                    <a:pt x="1188648" y="369453"/>
                    <a:pt x="1188070" y="368875"/>
                    <a:pt x="1188070" y="368161"/>
                  </a:cubicBezTo>
                  <a:cubicBezTo>
                    <a:pt x="1188070" y="367447"/>
                    <a:pt x="1188648" y="366869"/>
                    <a:pt x="1189362" y="366869"/>
                  </a:cubicBezTo>
                  <a:close/>
                  <a:moveTo>
                    <a:pt x="1208576" y="361539"/>
                  </a:moveTo>
                  <a:cubicBezTo>
                    <a:pt x="1208576" y="366704"/>
                    <a:pt x="1208576" y="361539"/>
                    <a:pt x="1203411" y="366704"/>
                  </a:cubicBezTo>
                  <a:cubicBezTo>
                    <a:pt x="1208576" y="361539"/>
                    <a:pt x="1208576" y="361539"/>
                    <a:pt x="1208576" y="361539"/>
                  </a:cubicBezTo>
                  <a:close/>
                  <a:moveTo>
                    <a:pt x="242874" y="361539"/>
                  </a:moveTo>
                  <a:lnTo>
                    <a:pt x="243649" y="362056"/>
                  </a:lnTo>
                  <a:lnTo>
                    <a:pt x="244166" y="361539"/>
                  </a:lnTo>
                  <a:cubicBezTo>
                    <a:pt x="244880" y="361539"/>
                    <a:pt x="245458" y="362117"/>
                    <a:pt x="245458" y="362830"/>
                  </a:cubicBezTo>
                  <a:lnTo>
                    <a:pt x="245199" y="363089"/>
                  </a:lnTo>
                  <a:lnTo>
                    <a:pt x="246748" y="364122"/>
                  </a:lnTo>
                  <a:cubicBezTo>
                    <a:pt x="246748" y="365413"/>
                    <a:pt x="245456" y="366704"/>
                    <a:pt x="242874" y="366704"/>
                  </a:cubicBezTo>
                  <a:cubicBezTo>
                    <a:pt x="242874" y="366704"/>
                    <a:pt x="242874" y="365413"/>
                    <a:pt x="242874" y="364122"/>
                  </a:cubicBezTo>
                  <a:lnTo>
                    <a:pt x="242874" y="362830"/>
                  </a:lnTo>
                  <a:close/>
                  <a:moveTo>
                    <a:pt x="962348" y="359226"/>
                  </a:moveTo>
                  <a:cubicBezTo>
                    <a:pt x="1023270" y="365523"/>
                    <a:pt x="1055493" y="399776"/>
                    <a:pt x="1063549" y="464254"/>
                  </a:cubicBezTo>
                  <a:cubicBezTo>
                    <a:pt x="1074290" y="555597"/>
                    <a:pt x="999103" y="679179"/>
                    <a:pt x="999103" y="679179"/>
                  </a:cubicBezTo>
                  <a:cubicBezTo>
                    <a:pt x="999103" y="679179"/>
                    <a:pt x="999103" y="679179"/>
                    <a:pt x="714464" y="679179"/>
                  </a:cubicBezTo>
                  <a:cubicBezTo>
                    <a:pt x="714464" y="679179"/>
                    <a:pt x="757428" y="598582"/>
                    <a:pt x="703723" y="593209"/>
                  </a:cubicBezTo>
                  <a:cubicBezTo>
                    <a:pt x="633906" y="587836"/>
                    <a:pt x="569459" y="679179"/>
                    <a:pt x="569459" y="679179"/>
                  </a:cubicBezTo>
                  <a:cubicBezTo>
                    <a:pt x="569459" y="679179"/>
                    <a:pt x="569459" y="679179"/>
                    <a:pt x="467419" y="679179"/>
                  </a:cubicBezTo>
                  <a:cubicBezTo>
                    <a:pt x="467419" y="679179"/>
                    <a:pt x="547977" y="582463"/>
                    <a:pt x="596312" y="534105"/>
                  </a:cubicBezTo>
                  <a:cubicBezTo>
                    <a:pt x="650017" y="480373"/>
                    <a:pt x="784281" y="378284"/>
                    <a:pt x="891692" y="362165"/>
                  </a:cubicBezTo>
                  <a:cubicBezTo>
                    <a:pt x="918545" y="358135"/>
                    <a:pt x="942041" y="357127"/>
                    <a:pt x="962348" y="359226"/>
                  </a:cubicBezTo>
                  <a:close/>
                  <a:moveTo>
                    <a:pt x="1255072" y="357687"/>
                  </a:moveTo>
                  <a:lnTo>
                    <a:pt x="1253637" y="358835"/>
                  </a:lnTo>
                  <a:lnTo>
                    <a:pt x="1254085" y="357830"/>
                  </a:lnTo>
                  <a:close/>
                  <a:moveTo>
                    <a:pt x="1255723" y="357166"/>
                  </a:moveTo>
                  <a:lnTo>
                    <a:pt x="1253730" y="357529"/>
                  </a:lnTo>
                  <a:lnTo>
                    <a:pt x="1253114" y="359253"/>
                  </a:lnTo>
                  <a:lnTo>
                    <a:pt x="1253637" y="358835"/>
                  </a:lnTo>
                  <a:lnTo>
                    <a:pt x="1253333" y="359516"/>
                  </a:lnTo>
                  <a:lnTo>
                    <a:pt x="1256357" y="357500"/>
                  </a:lnTo>
                  <a:lnTo>
                    <a:pt x="1255072" y="357687"/>
                  </a:lnTo>
                  <a:close/>
                  <a:moveTo>
                    <a:pt x="1300409" y="356539"/>
                  </a:moveTo>
                  <a:cubicBezTo>
                    <a:pt x="1301123" y="356539"/>
                    <a:pt x="1301701" y="357117"/>
                    <a:pt x="1301701" y="357831"/>
                  </a:cubicBezTo>
                  <a:cubicBezTo>
                    <a:pt x="1301701" y="358545"/>
                    <a:pt x="1301123" y="359123"/>
                    <a:pt x="1300409" y="359123"/>
                  </a:cubicBezTo>
                  <a:cubicBezTo>
                    <a:pt x="1299695" y="359123"/>
                    <a:pt x="1299117" y="358545"/>
                    <a:pt x="1299117" y="357831"/>
                  </a:cubicBezTo>
                  <a:cubicBezTo>
                    <a:pt x="1299117" y="357117"/>
                    <a:pt x="1299695" y="356539"/>
                    <a:pt x="1300409" y="356539"/>
                  </a:cubicBezTo>
                  <a:close/>
                  <a:moveTo>
                    <a:pt x="1224225" y="356539"/>
                  </a:moveTo>
                  <a:cubicBezTo>
                    <a:pt x="1224225" y="356539"/>
                    <a:pt x="1224225" y="356539"/>
                    <a:pt x="1224225" y="361704"/>
                  </a:cubicBezTo>
                  <a:lnTo>
                    <a:pt x="1224071" y="361242"/>
                  </a:lnTo>
                  <a:lnTo>
                    <a:pt x="1223579" y="359767"/>
                  </a:lnTo>
                  <a:lnTo>
                    <a:pt x="1223493" y="359804"/>
                  </a:lnTo>
                  <a:lnTo>
                    <a:pt x="1224071" y="361540"/>
                  </a:lnTo>
                  <a:lnTo>
                    <a:pt x="1219443" y="361540"/>
                  </a:lnTo>
                  <a:lnTo>
                    <a:pt x="1219060" y="361704"/>
                  </a:lnTo>
                  <a:lnTo>
                    <a:pt x="1219224" y="361540"/>
                  </a:lnTo>
                  <a:lnTo>
                    <a:pt x="1218906" y="361540"/>
                  </a:lnTo>
                  <a:lnTo>
                    <a:pt x="1219463" y="361302"/>
                  </a:lnTo>
                  <a:lnTo>
                    <a:pt x="1223579" y="357185"/>
                  </a:lnTo>
                  <a:lnTo>
                    <a:pt x="1224071" y="356693"/>
                  </a:lnTo>
                  <a:close/>
                  <a:moveTo>
                    <a:pt x="1261068" y="356194"/>
                  </a:moveTo>
                  <a:lnTo>
                    <a:pt x="1259172" y="356539"/>
                  </a:lnTo>
                  <a:lnTo>
                    <a:pt x="1260380" y="356539"/>
                  </a:lnTo>
                  <a:lnTo>
                    <a:pt x="1262447" y="356539"/>
                  </a:lnTo>
                  <a:close/>
                  <a:moveTo>
                    <a:pt x="478434" y="355861"/>
                  </a:moveTo>
                  <a:cubicBezTo>
                    <a:pt x="532400" y="357375"/>
                    <a:pt x="581046" y="378584"/>
                    <a:pt x="581046" y="378584"/>
                  </a:cubicBezTo>
                  <a:cubicBezTo>
                    <a:pt x="581046" y="378584"/>
                    <a:pt x="581046" y="378584"/>
                    <a:pt x="554021" y="400128"/>
                  </a:cubicBezTo>
                  <a:cubicBezTo>
                    <a:pt x="510780" y="378584"/>
                    <a:pt x="462134" y="373197"/>
                    <a:pt x="429703" y="373197"/>
                  </a:cubicBezTo>
                  <a:cubicBezTo>
                    <a:pt x="397273" y="378584"/>
                    <a:pt x="348627" y="416287"/>
                    <a:pt x="375652" y="507852"/>
                  </a:cubicBezTo>
                  <a:cubicBezTo>
                    <a:pt x="397273" y="604804"/>
                    <a:pt x="467539" y="680211"/>
                    <a:pt x="467539" y="680211"/>
                  </a:cubicBezTo>
                  <a:cubicBezTo>
                    <a:pt x="467539" y="680211"/>
                    <a:pt x="467539" y="680211"/>
                    <a:pt x="440514" y="717914"/>
                  </a:cubicBezTo>
                  <a:cubicBezTo>
                    <a:pt x="440514" y="717914"/>
                    <a:pt x="408083" y="669438"/>
                    <a:pt x="381057" y="615576"/>
                  </a:cubicBezTo>
                  <a:cubicBezTo>
                    <a:pt x="359437" y="561714"/>
                    <a:pt x="348627" y="502466"/>
                    <a:pt x="348627" y="475535"/>
                  </a:cubicBezTo>
                  <a:cubicBezTo>
                    <a:pt x="348627" y="453990"/>
                    <a:pt x="354032" y="383970"/>
                    <a:pt x="424298" y="362425"/>
                  </a:cubicBezTo>
                  <a:cubicBezTo>
                    <a:pt x="441865" y="357039"/>
                    <a:pt x="460445" y="355356"/>
                    <a:pt x="478434" y="355861"/>
                  </a:cubicBezTo>
                  <a:close/>
                  <a:moveTo>
                    <a:pt x="1300252" y="351210"/>
                  </a:moveTo>
                  <a:cubicBezTo>
                    <a:pt x="1300966" y="351210"/>
                    <a:pt x="1301544" y="351788"/>
                    <a:pt x="1301544" y="352502"/>
                  </a:cubicBezTo>
                  <a:cubicBezTo>
                    <a:pt x="1301544" y="353216"/>
                    <a:pt x="1300966" y="353794"/>
                    <a:pt x="1300252" y="353794"/>
                  </a:cubicBezTo>
                  <a:cubicBezTo>
                    <a:pt x="1299538" y="353794"/>
                    <a:pt x="1298960" y="353216"/>
                    <a:pt x="1298960" y="352502"/>
                  </a:cubicBezTo>
                  <a:cubicBezTo>
                    <a:pt x="1298960" y="351788"/>
                    <a:pt x="1299538" y="351210"/>
                    <a:pt x="1300252" y="351210"/>
                  </a:cubicBezTo>
                  <a:close/>
                  <a:moveTo>
                    <a:pt x="188642" y="351209"/>
                  </a:moveTo>
                  <a:cubicBezTo>
                    <a:pt x="188642" y="356374"/>
                    <a:pt x="183477" y="356374"/>
                    <a:pt x="183477" y="361539"/>
                  </a:cubicBezTo>
                  <a:cubicBezTo>
                    <a:pt x="183477" y="361539"/>
                    <a:pt x="183477" y="356374"/>
                    <a:pt x="183477" y="356374"/>
                  </a:cubicBezTo>
                  <a:cubicBezTo>
                    <a:pt x="183477" y="356374"/>
                    <a:pt x="188642" y="356374"/>
                    <a:pt x="188642" y="351209"/>
                  </a:cubicBezTo>
                  <a:close/>
                  <a:moveTo>
                    <a:pt x="188642" y="351209"/>
                  </a:moveTo>
                  <a:lnTo>
                    <a:pt x="193682" y="351209"/>
                  </a:lnTo>
                  <a:lnTo>
                    <a:pt x="193807" y="351209"/>
                  </a:lnTo>
                  <a:lnTo>
                    <a:pt x="193807" y="351210"/>
                  </a:lnTo>
                  <a:lnTo>
                    <a:pt x="193807" y="352500"/>
                  </a:lnTo>
                  <a:lnTo>
                    <a:pt x="193807" y="353792"/>
                  </a:lnTo>
                  <a:lnTo>
                    <a:pt x="193807" y="355729"/>
                  </a:lnTo>
                  <a:lnTo>
                    <a:pt x="193807" y="356374"/>
                  </a:lnTo>
                  <a:lnTo>
                    <a:pt x="193682" y="355874"/>
                  </a:lnTo>
                  <a:lnTo>
                    <a:pt x="193161" y="353792"/>
                  </a:lnTo>
                  <a:cubicBezTo>
                    <a:pt x="192516" y="352500"/>
                    <a:pt x="191224" y="351209"/>
                    <a:pt x="188642" y="351209"/>
                  </a:cubicBezTo>
                  <a:close/>
                  <a:moveTo>
                    <a:pt x="199363" y="346514"/>
                  </a:moveTo>
                  <a:lnTo>
                    <a:pt x="198847" y="346600"/>
                  </a:lnTo>
                  <a:lnTo>
                    <a:pt x="198847" y="346691"/>
                  </a:lnTo>
                  <a:cubicBezTo>
                    <a:pt x="198847" y="347336"/>
                    <a:pt x="198847" y="348628"/>
                    <a:pt x="198847" y="351210"/>
                  </a:cubicBezTo>
                  <a:lnTo>
                    <a:pt x="195388" y="347174"/>
                  </a:lnTo>
                  <a:lnTo>
                    <a:pt x="195296" y="347189"/>
                  </a:lnTo>
                  <a:cubicBezTo>
                    <a:pt x="195296" y="347864"/>
                    <a:pt x="196652" y="349214"/>
                    <a:pt x="199363" y="351914"/>
                  </a:cubicBezTo>
                  <a:cubicBezTo>
                    <a:pt x="199363" y="346514"/>
                    <a:pt x="199363" y="346514"/>
                    <a:pt x="199363" y="346514"/>
                  </a:cubicBezTo>
                  <a:close/>
                  <a:moveTo>
                    <a:pt x="167982" y="346044"/>
                  </a:moveTo>
                  <a:cubicBezTo>
                    <a:pt x="167982" y="346044"/>
                    <a:pt x="167982" y="351209"/>
                    <a:pt x="167982" y="351209"/>
                  </a:cubicBezTo>
                  <a:lnTo>
                    <a:pt x="167858" y="351209"/>
                  </a:lnTo>
                  <a:lnTo>
                    <a:pt x="162817" y="351209"/>
                  </a:lnTo>
                  <a:cubicBezTo>
                    <a:pt x="162817" y="351209"/>
                    <a:pt x="162817" y="351209"/>
                    <a:pt x="163463" y="350563"/>
                  </a:cubicBezTo>
                  <a:lnTo>
                    <a:pt x="167858" y="346168"/>
                  </a:lnTo>
                  <a:close/>
                  <a:moveTo>
                    <a:pt x="1295244" y="341044"/>
                  </a:moveTo>
                  <a:cubicBezTo>
                    <a:pt x="1295958" y="341044"/>
                    <a:pt x="1296536" y="341622"/>
                    <a:pt x="1296536" y="342336"/>
                  </a:cubicBezTo>
                  <a:cubicBezTo>
                    <a:pt x="1296536" y="343050"/>
                    <a:pt x="1295958" y="343628"/>
                    <a:pt x="1295244" y="343628"/>
                  </a:cubicBezTo>
                  <a:cubicBezTo>
                    <a:pt x="1294530" y="343628"/>
                    <a:pt x="1293952" y="343050"/>
                    <a:pt x="1293952" y="342336"/>
                  </a:cubicBezTo>
                  <a:cubicBezTo>
                    <a:pt x="1293952" y="341622"/>
                    <a:pt x="1294530" y="341044"/>
                    <a:pt x="1295244" y="341044"/>
                  </a:cubicBezTo>
                  <a:close/>
                  <a:moveTo>
                    <a:pt x="1299117" y="335879"/>
                  </a:moveTo>
                  <a:lnTo>
                    <a:pt x="1303469" y="335879"/>
                  </a:lnTo>
                  <a:lnTo>
                    <a:pt x="1304282" y="335879"/>
                  </a:lnTo>
                  <a:cubicBezTo>
                    <a:pt x="1304282" y="335879"/>
                    <a:pt x="1299117" y="335879"/>
                    <a:pt x="1299117" y="341044"/>
                  </a:cubicBezTo>
                  <a:lnTo>
                    <a:pt x="1295244" y="341044"/>
                  </a:lnTo>
                  <a:lnTo>
                    <a:pt x="1293952" y="341044"/>
                  </a:lnTo>
                  <a:cubicBezTo>
                    <a:pt x="1293952" y="341044"/>
                    <a:pt x="1299117" y="341044"/>
                    <a:pt x="1299117" y="335879"/>
                  </a:cubicBezTo>
                  <a:close/>
                  <a:moveTo>
                    <a:pt x="171319" y="332306"/>
                  </a:moveTo>
                  <a:lnTo>
                    <a:pt x="171210" y="332487"/>
                  </a:lnTo>
                  <a:lnTo>
                    <a:pt x="172403" y="334475"/>
                  </a:lnTo>
                  <a:close/>
                  <a:moveTo>
                    <a:pt x="1234287" y="329317"/>
                  </a:moveTo>
                  <a:lnTo>
                    <a:pt x="1233903" y="329508"/>
                  </a:lnTo>
                  <a:lnTo>
                    <a:pt x="1234382" y="329508"/>
                  </a:lnTo>
                  <a:close/>
                  <a:moveTo>
                    <a:pt x="232606" y="322993"/>
                  </a:moveTo>
                  <a:cubicBezTo>
                    <a:pt x="232606" y="322993"/>
                    <a:pt x="232606" y="322993"/>
                    <a:pt x="237771" y="322993"/>
                  </a:cubicBezTo>
                  <a:cubicBezTo>
                    <a:pt x="237771" y="328158"/>
                    <a:pt x="232606" y="322993"/>
                    <a:pt x="232606" y="322993"/>
                  </a:cubicBezTo>
                  <a:close/>
                  <a:moveTo>
                    <a:pt x="1321069" y="322966"/>
                  </a:moveTo>
                  <a:cubicBezTo>
                    <a:pt x="1321783" y="322966"/>
                    <a:pt x="1322361" y="323544"/>
                    <a:pt x="1322361" y="324258"/>
                  </a:cubicBezTo>
                  <a:cubicBezTo>
                    <a:pt x="1322361" y="324972"/>
                    <a:pt x="1321783" y="325550"/>
                    <a:pt x="1321069" y="325550"/>
                  </a:cubicBezTo>
                  <a:cubicBezTo>
                    <a:pt x="1320355" y="325550"/>
                    <a:pt x="1319777" y="324972"/>
                    <a:pt x="1319777" y="324258"/>
                  </a:cubicBezTo>
                  <a:cubicBezTo>
                    <a:pt x="1319777" y="323544"/>
                    <a:pt x="1320355" y="322966"/>
                    <a:pt x="1321069" y="322966"/>
                  </a:cubicBezTo>
                  <a:close/>
                  <a:moveTo>
                    <a:pt x="1198247" y="317638"/>
                  </a:moveTo>
                  <a:lnTo>
                    <a:pt x="1198248" y="317640"/>
                  </a:lnTo>
                  <a:lnTo>
                    <a:pt x="1200830" y="320222"/>
                  </a:lnTo>
                  <a:lnTo>
                    <a:pt x="1203410" y="322802"/>
                  </a:lnTo>
                  <a:lnTo>
                    <a:pt x="1203412" y="322803"/>
                  </a:lnTo>
                  <a:lnTo>
                    <a:pt x="1203411" y="322803"/>
                  </a:lnTo>
                  <a:lnTo>
                    <a:pt x="1203412" y="322804"/>
                  </a:lnTo>
                  <a:lnTo>
                    <a:pt x="1203409" y="322802"/>
                  </a:lnTo>
                  <a:lnTo>
                    <a:pt x="1200830" y="322157"/>
                  </a:lnTo>
                  <a:lnTo>
                    <a:pt x="1200126" y="320927"/>
                  </a:lnTo>
                  <a:lnTo>
                    <a:pt x="1198893" y="320222"/>
                  </a:lnTo>
                  <a:cubicBezTo>
                    <a:pt x="1198247" y="318930"/>
                    <a:pt x="1198247" y="317639"/>
                    <a:pt x="1198247" y="317639"/>
                  </a:cubicBezTo>
                  <a:close/>
                  <a:moveTo>
                    <a:pt x="183477" y="317638"/>
                  </a:moveTo>
                  <a:lnTo>
                    <a:pt x="185935" y="317638"/>
                  </a:lnTo>
                  <a:lnTo>
                    <a:pt x="188642" y="317638"/>
                  </a:lnTo>
                  <a:cubicBezTo>
                    <a:pt x="188642" y="322803"/>
                    <a:pt x="188642" y="322803"/>
                    <a:pt x="188642" y="322803"/>
                  </a:cubicBezTo>
                  <a:lnTo>
                    <a:pt x="186892" y="319742"/>
                  </a:lnTo>
                  <a:lnTo>
                    <a:pt x="185935" y="320220"/>
                  </a:lnTo>
                  <a:cubicBezTo>
                    <a:pt x="184508" y="320220"/>
                    <a:pt x="183352" y="319642"/>
                    <a:pt x="183352" y="318929"/>
                  </a:cubicBezTo>
                  <a:lnTo>
                    <a:pt x="185115" y="318048"/>
                  </a:lnTo>
                  <a:close/>
                  <a:moveTo>
                    <a:pt x="196389" y="315701"/>
                  </a:moveTo>
                  <a:cubicBezTo>
                    <a:pt x="197681" y="316347"/>
                    <a:pt x="198972" y="317638"/>
                    <a:pt x="198972" y="317638"/>
                  </a:cubicBezTo>
                  <a:lnTo>
                    <a:pt x="198972" y="320221"/>
                  </a:lnTo>
                  <a:lnTo>
                    <a:pt x="198972" y="322157"/>
                  </a:lnTo>
                  <a:cubicBezTo>
                    <a:pt x="198972" y="322803"/>
                    <a:pt x="198972" y="322803"/>
                    <a:pt x="198972" y="322803"/>
                  </a:cubicBezTo>
                  <a:cubicBezTo>
                    <a:pt x="193807" y="322803"/>
                    <a:pt x="193807" y="322803"/>
                    <a:pt x="193807" y="322803"/>
                  </a:cubicBezTo>
                  <a:cubicBezTo>
                    <a:pt x="193807" y="322803"/>
                    <a:pt x="193807" y="317638"/>
                    <a:pt x="193807" y="317638"/>
                  </a:cubicBezTo>
                  <a:cubicBezTo>
                    <a:pt x="193807" y="315056"/>
                    <a:pt x="195098" y="315056"/>
                    <a:pt x="196389" y="315701"/>
                  </a:cubicBezTo>
                  <a:close/>
                  <a:moveTo>
                    <a:pt x="293296" y="312663"/>
                  </a:moveTo>
                  <a:cubicBezTo>
                    <a:pt x="294010" y="312663"/>
                    <a:pt x="294588" y="313241"/>
                    <a:pt x="294588" y="313955"/>
                  </a:cubicBezTo>
                  <a:cubicBezTo>
                    <a:pt x="294588" y="314669"/>
                    <a:pt x="294010" y="315247"/>
                    <a:pt x="293296" y="315247"/>
                  </a:cubicBezTo>
                  <a:cubicBezTo>
                    <a:pt x="292582" y="315247"/>
                    <a:pt x="292004" y="314669"/>
                    <a:pt x="292004" y="313955"/>
                  </a:cubicBezTo>
                  <a:cubicBezTo>
                    <a:pt x="292004" y="313241"/>
                    <a:pt x="292582" y="312663"/>
                    <a:pt x="293296" y="312663"/>
                  </a:cubicBezTo>
                  <a:close/>
                  <a:moveTo>
                    <a:pt x="1267972" y="312473"/>
                  </a:moveTo>
                  <a:lnTo>
                    <a:pt x="1268089" y="312636"/>
                  </a:lnTo>
                  <a:lnTo>
                    <a:pt x="1271200" y="316993"/>
                  </a:lnTo>
                  <a:cubicBezTo>
                    <a:pt x="1273137" y="317638"/>
                    <a:pt x="1275720" y="317638"/>
                    <a:pt x="1278302" y="317638"/>
                  </a:cubicBezTo>
                  <a:cubicBezTo>
                    <a:pt x="1278302" y="317638"/>
                    <a:pt x="1278302" y="317638"/>
                    <a:pt x="1273137" y="317638"/>
                  </a:cubicBezTo>
                  <a:cubicBezTo>
                    <a:pt x="1273137" y="317638"/>
                    <a:pt x="1271846" y="317638"/>
                    <a:pt x="1270555" y="316993"/>
                  </a:cubicBezTo>
                  <a:lnTo>
                    <a:pt x="1268065" y="312636"/>
                  </a:lnTo>
                  <a:close/>
                  <a:moveTo>
                    <a:pt x="214467" y="312473"/>
                  </a:moveTo>
                  <a:cubicBezTo>
                    <a:pt x="214467" y="317638"/>
                    <a:pt x="222215" y="317638"/>
                    <a:pt x="214467" y="317638"/>
                  </a:cubicBezTo>
                  <a:cubicBezTo>
                    <a:pt x="214467" y="317638"/>
                    <a:pt x="214467" y="317638"/>
                    <a:pt x="214467" y="312473"/>
                  </a:cubicBezTo>
                  <a:close/>
                  <a:moveTo>
                    <a:pt x="178187" y="312473"/>
                  </a:moveTo>
                  <a:lnTo>
                    <a:pt x="178333" y="312494"/>
                  </a:lnTo>
                  <a:lnTo>
                    <a:pt x="178312" y="312473"/>
                  </a:lnTo>
                  <a:lnTo>
                    <a:pt x="178479" y="312515"/>
                  </a:lnTo>
                  <a:lnTo>
                    <a:pt x="182706" y="313119"/>
                  </a:lnTo>
                  <a:lnTo>
                    <a:pt x="183310" y="317346"/>
                  </a:lnTo>
                  <a:lnTo>
                    <a:pt x="183477" y="317638"/>
                  </a:lnTo>
                  <a:lnTo>
                    <a:pt x="183331" y="317492"/>
                  </a:lnTo>
                  <a:lnTo>
                    <a:pt x="183352" y="317638"/>
                  </a:lnTo>
                  <a:lnTo>
                    <a:pt x="183185" y="317346"/>
                  </a:lnTo>
                  <a:lnTo>
                    <a:pt x="180894" y="315056"/>
                  </a:lnTo>
                  <a:lnTo>
                    <a:pt x="178354" y="312515"/>
                  </a:lnTo>
                  <a:close/>
                  <a:moveTo>
                    <a:pt x="283724" y="312131"/>
                  </a:moveTo>
                  <a:lnTo>
                    <a:pt x="284067" y="312473"/>
                  </a:lnTo>
                  <a:lnTo>
                    <a:pt x="283729" y="312135"/>
                  </a:lnTo>
                  <a:lnTo>
                    <a:pt x="284257" y="312663"/>
                  </a:lnTo>
                  <a:close/>
                  <a:moveTo>
                    <a:pt x="281498" y="309905"/>
                  </a:moveTo>
                  <a:lnTo>
                    <a:pt x="282345" y="310752"/>
                  </a:lnTo>
                  <a:lnTo>
                    <a:pt x="281674" y="310081"/>
                  </a:lnTo>
                  <a:close/>
                  <a:moveTo>
                    <a:pt x="281475" y="309882"/>
                  </a:moveTo>
                  <a:lnTo>
                    <a:pt x="281498" y="309905"/>
                  </a:lnTo>
                  <a:lnTo>
                    <a:pt x="281484" y="309891"/>
                  </a:lnTo>
                  <a:close/>
                  <a:moveTo>
                    <a:pt x="281428" y="309835"/>
                  </a:moveTo>
                  <a:lnTo>
                    <a:pt x="281439" y="309845"/>
                  </a:lnTo>
                  <a:lnTo>
                    <a:pt x="283729" y="312135"/>
                  </a:lnTo>
                  <a:lnTo>
                    <a:pt x="283711" y="312118"/>
                  </a:lnTo>
                  <a:lnTo>
                    <a:pt x="282345" y="310752"/>
                  </a:lnTo>
                  <a:lnTo>
                    <a:pt x="283710" y="312117"/>
                  </a:lnTo>
                  <a:lnTo>
                    <a:pt x="281441" y="309848"/>
                  </a:lnTo>
                  <a:lnTo>
                    <a:pt x="281475" y="309882"/>
                  </a:lnTo>
                  <a:close/>
                  <a:moveTo>
                    <a:pt x="281384" y="309790"/>
                  </a:moveTo>
                  <a:lnTo>
                    <a:pt x="281439" y="309845"/>
                  </a:lnTo>
                  <a:lnTo>
                    <a:pt x="281385" y="309791"/>
                  </a:lnTo>
                  <a:close/>
                  <a:moveTo>
                    <a:pt x="281358" y="309764"/>
                  </a:moveTo>
                  <a:lnTo>
                    <a:pt x="281385" y="309791"/>
                  </a:lnTo>
                  <a:lnTo>
                    <a:pt x="281428" y="309835"/>
                  </a:lnTo>
                  <a:close/>
                  <a:moveTo>
                    <a:pt x="281356" y="309762"/>
                  </a:moveTo>
                  <a:lnTo>
                    <a:pt x="281384" y="309790"/>
                  </a:lnTo>
                  <a:lnTo>
                    <a:pt x="281357" y="309763"/>
                  </a:lnTo>
                  <a:close/>
                  <a:moveTo>
                    <a:pt x="281326" y="309732"/>
                  </a:moveTo>
                  <a:lnTo>
                    <a:pt x="281357" y="309763"/>
                  </a:lnTo>
                  <a:lnTo>
                    <a:pt x="281358" y="309764"/>
                  </a:lnTo>
                  <a:close/>
                  <a:moveTo>
                    <a:pt x="280562" y="308968"/>
                  </a:moveTo>
                  <a:lnTo>
                    <a:pt x="281311" y="309717"/>
                  </a:lnTo>
                  <a:lnTo>
                    <a:pt x="281326" y="309732"/>
                  </a:lnTo>
                  <a:close/>
                  <a:moveTo>
                    <a:pt x="297169" y="307498"/>
                  </a:moveTo>
                  <a:cubicBezTo>
                    <a:pt x="302334" y="307498"/>
                    <a:pt x="302334" y="307498"/>
                    <a:pt x="302334" y="307498"/>
                  </a:cubicBezTo>
                  <a:cubicBezTo>
                    <a:pt x="302334" y="307498"/>
                    <a:pt x="302334" y="312663"/>
                    <a:pt x="297169" y="312663"/>
                  </a:cubicBezTo>
                  <a:cubicBezTo>
                    <a:pt x="297169" y="310081"/>
                    <a:pt x="297169" y="308789"/>
                    <a:pt x="297169" y="308789"/>
                  </a:cubicBezTo>
                  <a:lnTo>
                    <a:pt x="297169" y="308144"/>
                  </a:lnTo>
                  <a:cubicBezTo>
                    <a:pt x="297169" y="307498"/>
                    <a:pt x="297169" y="307498"/>
                    <a:pt x="297169" y="307498"/>
                  </a:cubicBezTo>
                  <a:close/>
                  <a:moveTo>
                    <a:pt x="1257797" y="307471"/>
                  </a:moveTo>
                  <a:lnTo>
                    <a:pt x="1259089" y="307471"/>
                  </a:lnTo>
                  <a:lnTo>
                    <a:pt x="1260380" y="307471"/>
                  </a:lnTo>
                  <a:lnTo>
                    <a:pt x="1262962" y="307471"/>
                  </a:lnTo>
                  <a:cubicBezTo>
                    <a:pt x="1262962" y="307471"/>
                    <a:pt x="1262962" y="307471"/>
                    <a:pt x="1262962" y="308117"/>
                  </a:cubicBezTo>
                  <a:lnTo>
                    <a:pt x="1262962" y="308763"/>
                  </a:lnTo>
                  <a:lnTo>
                    <a:pt x="1262963" y="308763"/>
                  </a:lnTo>
                  <a:lnTo>
                    <a:pt x="1262962" y="308764"/>
                  </a:lnTo>
                  <a:lnTo>
                    <a:pt x="1262962" y="312636"/>
                  </a:lnTo>
                  <a:cubicBezTo>
                    <a:pt x="1262962" y="312636"/>
                    <a:pt x="1262962" y="311345"/>
                    <a:pt x="1262317" y="310054"/>
                  </a:cubicBezTo>
                  <a:lnTo>
                    <a:pt x="1261414" y="309538"/>
                  </a:lnTo>
                  <a:lnTo>
                    <a:pt x="1260380" y="310055"/>
                  </a:lnTo>
                  <a:lnTo>
                    <a:pt x="1259520" y="309625"/>
                  </a:lnTo>
                  <a:lnTo>
                    <a:pt x="1259089" y="310055"/>
                  </a:lnTo>
                  <a:cubicBezTo>
                    <a:pt x="1258375" y="310055"/>
                    <a:pt x="1257797" y="309477"/>
                    <a:pt x="1257797" y="308763"/>
                  </a:cubicBezTo>
                  <a:lnTo>
                    <a:pt x="1258619" y="307941"/>
                  </a:lnTo>
                  <a:close/>
                  <a:moveTo>
                    <a:pt x="278902" y="307308"/>
                  </a:moveTo>
                  <a:lnTo>
                    <a:pt x="279111" y="307517"/>
                  </a:lnTo>
                  <a:lnTo>
                    <a:pt x="279092" y="307498"/>
                  </a:lnTo>
                  <a:lnTo>
                    <a:pt x="280562" y="308968"/>
                  </a:lnTo>
                  <a:lnTo>
                    <a:pt x="279738" y="308144"/>
                  </a:lnTo>
                  <a:lnTo>
                    <a:pt x="279141" y="307547"/>
                  </a:lnTo>
                  <a:lnTo>
                    <a:pt x="279131" y="307537"/>
                  </a:lnTo>
                  <a:close/>
                  <a:moveTo>
                    <a:pt x="1234382" y="302608"/>
                  </a:moveTo>
                  <a:lnTo>
                    <a:pt x="1234097" y="303108"/>
                  </a:lnTo>
                  <a:lnTo>
                    <a:pt x="1234382" y="302823"/>
                  </a:lnTo>
                  <a:close/>
                  <a:moveTo>
                    <a:pt x="273926" y="302333"/>
                  </a:moveTo>
                  <a:cubicBezTo>
                    <a:pt x="273926" y="302333"/>
                    <a:pt x="273926" y="307498"/>
                    <a:pt x="279091" y="307498"/>
                  </a:cubicBezTo>
                  <a:cubicBezTo>
                    <a:pt x="273926" y="307498"/>
                    <a:pt x="273926" y="307498"/>
                    <a:pt x="273926" y="307498"/>
                  </a:cubicBezTo>
                  <a:cubicBezTo>
                    <a:pt x="273926" y="302333"/>
                    <a:pt x="273926" y="302333"/>
                    <a:pt x="273926" y="302333"/>
                  </a:cubicBezTo>
                  <a:close/>
                  <a:moveTo>
                    <a:pt x="179604" y="302143"/>
                  </a:moveTo>
                  <a:cubicBezTo>
                    <a:pt x="180318" y="302143"/>
                    <a:pt x="180896" y="302721"/>
                    <a:pt x="180896" y="303434"/>
                  </a:cubicBezTo>
                  <a:lnTo>
                    <a:pt x="180831" y="303499"/>
                  </a:lnTo>
                  <a:lnTo>
                    <a:pt x="180957" y="303625"/>
                  </a:lnTo>
                  <a:cubicBezTo>
                    <a:pt x="180957" y="304339"/>
                    <a:pt x="180379" y="304917"/>
                    <a:pt x="179665" y="304917"/>
                  </a:cubicBezTo>
                  <a:cubicBezTo>
                    <a:pt x="178951" y="304917"/>
                    <a:pt x="178373" y="304339"/>
                    <a:pt x="178373" y="303625"/>
                  </a:cubicBezTo>
                  <a:lnTo>
                    <a:pt x="178438" y="303560"/>
                  </a:lnTo>
                  <a:lnTo>
                    <a:pt x="178312" y="303434"/>
                  </a:lnTo>
                  <a:cubicBezTo>
                    <a:pt x="178312" y="302721"/>
                    <a:pt x="178890" y="302143"/>
                    <a:pt x="179604" y="302143"/>
                  </a:cubicBezTo>
                  <a:close/>
                  <a:moveTo>
                    <a:pt x="178312" y="302143"/>
                  </a:moveTo>
                  <a:lnTo>
                    <a:pt x="178312" y="303434"/>
                  </a:lnTo>
                  <a:lnTo>
                    <a:pt x="178312" y="306663"/>
                  </a:lnTo>
                  <a:cubicBezTo>
                    <a:pt x="178312" y="307308"/>
                    <a:pt x="178312" y="307308"/>
                    <a:pt x="178312" y="307308"/>
                  </a:cubicBezTo>
                  <a:cubicBezTo>
                    <a:pt x="178312" y="307308"/>
                    <a:pt x="173147" y="307308"/>
                    <a:pt x="178312" y="302143"/>
                  </a:cubicBezTo>
                  <a:close/>
                  <a:moveTo>
                    <a:pt x="263596" y="297168"/>
                  </a:moveTo>
                  <a:cubicBezTo>
                    <a:pt x="266178" y="297168"/>
                    <a:pt x="267470" y="298459"/>
                    <a:pt x="268115" y="299751"/>
                  </a:cubicBezTo>
                  <a:lnTo>
                    <a:pt x="268713" y="302143"/>
                  </a:lnTo>
                  <a:lnTo>
                    <a:pt x="268761" y="302333"/>
                  </a:lnTo>
                  <a:lnTo>
                    <a:pt x="268488" y="302060"/>
                  </a:lnTo>
                  <a:lnTo>
                    <a:pt x="266178" y="299751"/>
                  </a:lnTo>
                  <a:cubicBezTo>
                    <a:pt x="264887" y="298459"/>
                    <a:pt x="263596" y="297168"/>
                    <a:pt x="263596" y="297168"/>
                  </a:cubicBezTo>
                  <a:close/>
                  <a:moveTo>
                    <a:pt x="168043" y="297168"/>
                  </a:moveTo>
                  <a:cubicBezTo>
                    <a:pt x="173208" y="302333"/>
                    <a:pt x="173208" y="302333"/>
                    <a:pt x="173208" y="302333"/>
                  </a:cubicBezTo>
                  <a:cubicBezTo>
                    <a:pt x="173208" y="302333"/>
                    <a:pt x="168043" y="297168"/>
                    <a:pt x="168043" y="297168"/>
                  </a:cubicBezTo>
                  <a:close/>
                  <a:moveTo>
                    <a:pt x="1309447" y="297141"/>
                  </a:moveTo>
                  <a:cubicBezTo>
                    <a:pt x="1309447" y="297141"/>
                    <a:pt x="1310738" y="297141"/>
                    <a:pt x="1312030" y="297787"/>
                  </a:cubicBezTo>
                  <a:lnTo>
                    <a:pt x="1312734" y="299019"/>
                  </a:lnTo>
                  <a:close/>
                  <a:moveTo>
                    <a:pt x="188642" y="296978"/>
                  </a:moveTo>
                  <a:cubicBezTo>
                    <a:pt x="188642" y="296978"/>
                    <a:pt x="193807" y="296978"/>
                    <a:pt x="193807" y="296978"/>
                  </a:cubicBezTo>
                  <a:cubicBezTo>
                    <a:pt x="193807" y="302143"/>
                    <a:pt x="193807" y="296978"/>
                    <a:pt x="188642" y="296978"/>
                  </a:cubicBezTo>
                  <a:close/>
                  <a:moveTo>
                    <a:pt x="258431" y="292003"/>
                  </a:moveTo>
                  <a:cubicBezTo>
                    <a:pt x="258431" y="294586"/>
                    <a:pt x="259722" y="295877"/>
                    <a:pt x="261013" y="296523"/>
                  </a:cubicBezTo>
                  <a:lnTo>
                    <a:pt x="262840" y="296979"/>
                  </a:lnTo>
                  <a:lnTo>
                    <a:pt x="263596" y="297168"/>
                  </a:lnTo>
                  <a:lnTo>
                    <a:pt x="258431" y="297168"/>
                  </a:lnTo>
                  <a:lnTo>
                    <a:pt x="258431" y="296979"/>
                  </a:lnTo>
                  <a:lnTo>
                    <a:pt x="258431" y="296523"/>
                  </a:lnTo>
                  <a:cubicBezTo>
                    <a:pt x="258431" y="295877"/>
                    <a:pt x="258431" y="294586"/>
                    <a:pt x="258431" y="292003"/>
                  </a:cubicBezTo>
                  <a:close/>
                  <a:moveTo>
                    <a:pt x="178312" y="291814"/>
                  </a:moveTo>
                  <a:cubicBezTo>
                    <a:pt x="178312" y="294397"/>
                    <a:pt x="178312" y="295688"/>
                    <a:pt x="178312" y="296334"/>
                  </a:cubicBezTo>
                  <a:lnTo>
                    <a:pt x="178312" y="296978"/>
                  </a:lnTo>
                  <a:lnTo>
                    <a:pt x="178312" y="296979"/>
                  </a:lnTo>
                  <a:cubicBezTo>
                    <a:pt x="173147" y="296979"/>
                    <a:pt x="178312" y="291814"/>
                    <a:pt x="178312" y="291814"/>
                  </a:cubicBezTo>
                  <a:close/>
                  <a:moveTo>
                    <a:pt x="248101" y="286838"/>
                  </a:moveTo>
                  <a:cubicBezTo>
                    <a:pt x="248101" y="286838"/>
                    <a:pt x="249392" y="288129"/>
                    <a:pt x="251329" y="289421"/>
                  </a:cubicBezTo>
                  <a:lnTo>
                    <a:pt x="258243" y="291935"/>
                  </a:lnTo>
                  <a:lnTo>
                    <a:pt x="258431" y="292003"/>
                  </a:lnTo>
                  <a:lnTo>
                    <a:pt x="258243" y="292003"/>
                  </a:lnTo>
                  <a:lnTo>
                    <a:pt x="253266" y="292003"/>
                  </a:lnTo>
                  <a:cubicBezTo>
                    <a:pt x="253266" y="292003"/>
                    <a:pt x="253266" y="292003"/>
                    <a:pt x="248101" y="292003"/>
                  </a:cubicBezTo>
                  <a:lnTo>
                    <a:pt x="248101" y="291814"/>
                  </a:lnTo>
                  <a:lnTo>
                    <a:pt x="248101" y="287484"/>
                  </a:lnTo>
                  <a:cubicBezTo>
                    <a:pt x="248101" y="286838"/>
                    <a:pt x="248101" y="286838"/>
                    <a:pt x="248101" y="286838"/>
                  </a:cubicBezTo>
                  <a:close/>
                  <a:moveTo>
                    <a:pt x="214528" y="286838"/>
                  </a:moveTo>
                  <a:cubicBezTo>
                    <a:pt x="214528" y="286838"/>
                    <a:pt x="214528" y="286838"/>
                    <a:pt x="214528" y="292003"/>
                  </a:cubicBezTo>
                  <a:lnTo>
                    <a:pt x="214467" y="291861"/>
                  </a:lnTo>
                  <a:lnTo>
                    <a:pt x="212591" y="287484"/>
                  </a:lnTo>
                  <a:lnTo>
                    <a:pt x="214467" y="286858"/>
                  </a:lnTo>
                  <a:close/>
                  <a:moveTo>
                    <a:pt x="1239720" y="286811"/>
                  </a:moveTo>
                  <a:lnTo>
                    <a:pt x="1244730" y="286811"/>
                  </a:lnTo>
                  <a:lnTo>
                    <a:pt x="1245057" y="286811"/>
                  </a:lnTo>
                  <a:cubicBezTo>
                    <a:pt x="1245057" y="286811"/>
                    <a:pt x="1245057" y="286811"/>
                    <a:pt x="1245057" y="292148"/>
                  </a:cubicBezTo>
                  <a:cubicBezTo>
                    <a:pt x="1245057" y="292148"/>
                    <a:pt x="1245057" y="293483"/>
                    <a:pt x="1245057" y="294817"/>
                  </a:cubicBezTo>
                  <a:lnTo>
                    <a:pt x="1245057" y="297026"/>
                  </a:lnTo>
                  <a:lnTo>
                    <a:pt x="1249250" y="297625"/>
                  </a:lnTo>
                  <a:cubicBezTo>
                    <a:pt x="1249895" y="298270"/>
                    <a:pt x="1249895" y="299562"/>
                    <a:pt x="1249895" y="302144"/>
                  </a:cubicBezTo>
                  <a:cubicBezTo>
                    <a:pt x="1249895" y="302144"/>
                    <a:pt x="1248604" y="300853"/>
                    <a:pt x="1247313" y="299562"/>
                  </a:cubicBezTo>
                  <a:lnTo>
                    <a:pt x="1245057" y="297306"/>
                  </a:lnTo>
                  <a:lnTo>
                    <a:pt x="1245057" y="297485"/>
                  </a:lnTo>
                  <a:cubicBezTo>
                    <a:pt x="1245057" y="297485"/>
                    <a:pt x="1250394" y="302823"/>
                    <a:pt x="1250394" y="302823"/>
                  </a:cubicBezTo>
                  <a:cubicBezTo>
                    <a:pt x="1250394" y="302823"/>
                    <a:pt x="1250394" y="302823"/>
                    <a:pt x="1255731" y="302823"/>
                  </a:cubicBezTo>
                  <a:cubicBezTo>
                    <a:pt x="1255731" y="308160"/>
                    <a:pt x="1255731" y="308160"/>
                    <a:pt x="1255731" y="308160"/>
                  </a:cubicBezTo>
                  <a:cubicBezTo>
                    <a:pt x="1261068" y="308160"/>
                    <a:pt x="1261068" y="313497"/>
                    <a:pt x="1261068" y="313497"/>
                  </a:cubicBezTo>
                  <a:cubicBezTo>
                    <a:pt x="1261068" y="313497"/>
                    <a:pt x="1266405" y="313497"/>
                    <a:pt x="1266405" y="313497"/>
                  </a:cubicBezTo>
                  <a:cubicBezTo>
                    <a:pt x="1266405" y="318834"/>
                    <a:pt x="1271743" y="318834"/>
                    <a:pt x="1277080" y="318834"/>
                  </a:cubicBezTo>
                  <a:cubicBezTo>
                    <a:pt x="1277080" y="318834"/>
                    <a:pt x="1277080" y="318834"/>
                    <a:pt x="1282417" y="318834"/>
                  </a:cubicBezTo>
                  <a:lnTo>
                    <a:pt x="1283622" y="317629"/>
                  </a:lnTo>
                  <a:lnTo>
                    <a:pt x="1283622" y="317156"/>
                  </a:lnTo>
                  <a:cubicBezTo>
                    <a:pt x="1283622" y="316510"/>
                    <a:pt x="1283622" y="315219"/>
                    <a:pt x="1283622" y="312636"/>
                  </a:cubicBezTo>
                  <a:lnTo>
                    <a:pt x="1287117" y="314134"/>
                  </a:lnTo>
                  <a:lnTo>
                    <a:pt x="1287185" y="314066"/>
                  </a:lnTo>
                  <a:lnTo>
                    <a:pt x="1283467" y="312473"/>
                  </a:lnTo>
                  <a:cubicBezTo>
                    <a:pt x="1283467" y="312473"/>
                    <a:pt x="1288632" y="312473"/>
                    <a:pt x="1288632" y="312473"/>
                  </a:cubicBezTo>
                  <a:lnTo>
                    <a:pt x="1288473" y="312950"/>
                  </a:lnTo>
                  <a:lnTo>
                    <a:pt x="1288787" y="312636"/>
                  </a:lnTo>
                  <a:lnTo>
                    <a:pt x="1288500" y="313497"/>
                  </a:lnTo>
                  <a:lnTo>
                    <a:pt x="1288900" y="313497"/>
                  </a:lnTo>
                  <a:lnTo>
                    <a:pt x="1289923" y="312474"/>
                  </a:lnTo>
                  <a:lnTo>
                    <a:pt x="1290946" y="313497"/>
                  </a:lnTo>
                  <a:lnTo>
                    <a:pt x="1293091" y="313497"/>
                  </a:lnTo>
                  <a:cubicBezTo>
                    <a:pt x="1293091" y="313497"/>
                    <a:pt x="1293091" y="313497"/>
                    <a:pt x="1298428" y="313497"/>
                  </a:cubicBezTo>
                  <a:cubicBezTo>
                    <a:pt x="1298428" y="313497"/>
                    <a:pt x="1303766" y="313497"/>
                    <a:pt x="1303766" y="313497"/>
                  </a:cubicBezTo>
                  <a:cubicBezTo>
                    <a:pt x="1303766" y="313497"/>
                    <a:pt x="1309103" y="308160"/>
                    <a:pt x="1309103" y="308160"/>
                  </a:cubicBezTo>
                  <a:lnTo>
                    <a:pt x="1309103" y="307815"/>
                  </a:lnTo>
                  <a:lnTo>
                    <a:pt x="1306865" y="310054"/>
                  </a:lnTo>
                  <a:cubicBezTo>
                    <a:pt x="1305573" y="311345"/>
                    <a:pt x="1304282" y="312636"/>
                    <a:pt x="1304282" y="312636"/>
                  </a:cubicBezTo>
                  <a:cubicBezTo>
                    <a:pt x="1304282" y="312636"/>
                    <a:pt x="1304282" y="311345"/>
                    <a:pt x="1304928" y="310054"/>
                  </a:cubicBezTo>
                  <a:lnTo>
                    <a:pt x="1306160" y="309349"/>
                  </a:lnTo>
                  <a:lnTo>
                    <a:pt x="1306865" y="308117"/>
                  </a:lnTo>
                  <a:lnTo>
                    <a:pt x="1308296" y="307759"/>
                  </a:lnTo>
                  <a:lnTo>
                    <a:pt x="1309103" y="307557"/>
                  </a:lnTo>
                  <a:lnTo>
                    <a:pt x="1309103" y="307493"/>
                  </a:lnTo>
                  <a:cubicBezTo>
                    <a:pt x="1309103" y="306826"/>
                    <a:pt x="1309103" y="305491"/>
                    <a:pt x="1309103" y="302823"/>
                  </a:cubicBezTo>
                  <a:cubicBezTo>
                    <a:pt x="1309103" y="297485"/>
                    <a:pt x="1309103" y="297485"/>
                    <a:pt x="1309103" y="297485"/>
                  </a:cubicBezTo>
                  <a:lnTo>
                    <a:pt x="1313193" y="299823"/>
                  </a:lnTo>
                  <a:lnTo>
                    <a:pt x="1312734" y="299019"/>
                  </a:lnTo>
                  <a:lnTo>
                    <a:pt x="1313967" y="299724"/>
                  </a:lnTo>
                  <a:cubicBezTo>
                    <a:pt x="1314612" y="301015"/>
                    <a:pt x="1314612" y="302306"/>
                    <a:pt x="1314612" y="302306"/>
                  </a:cubicBezTo>
                  <a:lnTo>
                    <a:pt x="1314076" y="301369"/>
                  </a:lnTo>
                  <a:lnTo>
                    <a:pt x="1314440" y="302823"/>
                  </a:lnTo>
                  <a:cubicBezTo>
                    <a:pt x="1314440" y="302823"/>
                    <a:pt x="1314440" y="308160"/>
                    <a:pt x="1314440" y="308160"/>
                  </a:cubicBezTo>
                  <a:cubicBezTo>
                    <a:pt x="1319777" y="308160"/>
                    <a:pt x="1319777" y="308160"/>
                    <a:pt x="1319777" y="308160"/>
                  </a:cubicBezTo>
                  <a:cubicBezTo>
                    <a:pt x="1319777" y="308160"/>
                    <a:pt x="1319777" y="308160"/>
                    <a:pt x="1319777" y="308827"/>
                  </a:cubicBezTo>
                  <a:lnTo>
                    <a:pt x="1319777" y="312636"/>
                  </a:lnTo>
                  <a:lnTo>
                    <a:pt x="1319777" y="313497"/>
                  </a:lnTo>
                  <a:lnTo>
                    <a:pt x="1319777" y="315219"/>
                  </a:lnTo>
                  <a:cubicBezTo>
                    <a:pt x="1319777" y="316510"/>
                    <a:pt x="1319777" y="317801"/>
                    <a:pt x="1319777" y="317801"/>
                  </a:cubicBezTo>
                  <a:cubicBezTo>
                    <a:pt x="1319777" y="317801"/>
                    <a:pt x="1319777" y="317801"/>
                    <a:pt x="1319777" y="322966"/>
                  </a:cubicBezTo>
                  <a:lnTo>
                    <a:pt x="1316127" y="322966"/>
                  </a:lnTo>
                  <a:lnTo>
                    <a:pt x="1314440" y="324171"/>
                  </a:lnTo>
                  <a:cubicBezTo>
                    <a:pt x="1314440" y="324171"/>
                    <a:pt x="1314440" y="325506"/>
                    <a:pt x="1314440" y="326840"/>
                  </a:cubicBezTo>
                  <a:lnTo>
                    <a:pt x="1314440" y="327968"/>
                  </a:lnTo>
                  <a:lnTo>
                    <a:pt x="1314456" y="327968"/>
                  </a:lnTo>
                  <a:lnTo>
                    <a:pt x="1314440" y="328041"/>
                  </a:lnTo>
                  <a:lnTo>
                    <a:pt x="1314440" y="328131"/>
                  </a:lnTo>
                  <a:lnTo>
                    <a:pt x="1314612" y="328131"/>
                  </a:lnTo>
                  <a:lnTo>
                    <a:pt x="1314440" y="328390"/>
                  </a:lnTo>
                  <a:lnTo>
                    <a:pt x="1314440" y="329508"/>
                  </a:lnTo>
                  <a:lnTo>
                    <a:pt x="1314021" y="329927"/>
                  </a:lnTo>
                  <a:lnTo>
                    <a:pt x="1313811" y="330873"/>
                  </a:lnTo>
                  <a:lnTo>
                    <a:pt x="1313363" y="330585"/>
                  </a:lnTo>
                  <a:lnTo>
                    <a:pt x="1312203" y="331746"/>
                  </a:lnTo>
                  <a:lnTo>
                    <a:pt x="1309447" y="335879"/>
                  </a:lnTo>
                  <a:lnTo>
                    <a:pt x="1309447" y="334501"/>
                  </a:lnTo>
                  <a:lnTo>
                    <a:pt x="1309103" y="334846"/>
                  </a:lnTo>
                  <a:cubicBezTo>
                    <a:pt x="1303766" y="334846"/>
                    <a:pt x="1298428" y="334846"/>
                    <a:pt x="1298428" y="334846"/>
                  </a:cubicBezTo>
                  <a:cubicBezTo>
                    <a:pt x="1298428" y="340183"/>
                    <a:pt x="1293091" y="340183"/>
                    <a:pt x="1293091" y="340183"/>
                  </a:cubicBezTo>
                  <a:cubicBezTo>
                    <a:pt x="1287754" y="340183"/>
                    <a:pt x="1287754" y="340183"/>
                    <a:pt x="1287754" y="340183"/>
                  </a:cubicBezTo>
                  <a:cubicBezTo>
                    <a:pt x="1287754" y="342851"/>
                    <a:pt x="1287754" y="344186"/>
                    <a:pt x="1288421" y="344853"/>
                  </a:cubicBezTo>
                  <a:lnTo>
                    <a:pt x="1288787" y="344905"/>
                  </a:lnTo>
                  <a:lnTo>
                    <a:pt x="1288787" y="343627"/>
                  </a:lnTo>
                  <a:lnTo>
                    <a:pt x="1288787" y="341690"/>
                  </a:lnTo>
                  <a:lnTo>
                    <a:pt x="1288787" y="341044"/>
                  </a:lnTo>
                  <a:lnTo>
                    <a:pt x="1289350" y="344985"/>
                  </a:lnTo>
                  <a:lnTo>
                    <a:pt x="1293091" y="345520"/>
                  </a:lnTo>
                  <a:lnTo>
                    <a:pt x="1293091" y="346086"/>
                  </a:lnTo>
                  <a:lnTo>
                    <a:pt x="1293952" y="346209"/>
                  </a:lnTo>
                  <a:lnTo>
                    <a:pt x="1293091" y="346209"/>
                  </a:lnTo>
                  <a:lnTo>
                    <a:pt x="1293091" y="350190"/>
                  </a:lnTo>
                  <a:cubicBezTo>
                    <a:pt x="1293091" y="350857"/>
                    <a:pt x="1293091" y="350857"/>
                    <a:pt x="1293091" y="350857"/>
                  </a:cubicBezTo>
                  <a:cubicBezTo>
                    <a:pt x="1293091" y="350857"/>
                    <a:pt x="1298428" y="350857"/>
                    <a:pt x="1298428" y="350857"/>
                  </a:cubicBezTo>
                  <a:cubicBezTo>
                    <a:pt x="1298428" y="356194"/>
                    <a:pt x="1298428" y="356194"/>
                    <a:pt x="1298428" y="361531"/>
                  </a:cubicBezTo>
                  <a:cubicBezTo>
                    <a:pt x="1298428" y="361531"/>
                    <a:pt x="1298428" y="361531"/>
                    <a:pt x="1298428" y="366869"/>
                  </a:cubicBezTo>
                  <a:lnTo>
                    <a:pt x="1295991" y="371743"/>
                  </a:lnTo>
                  <a:lnTo>
                    <a:pt x="1296733" y="371637"/>
                  </a:lnTo>
                  <a:lnTo>
                    <a:pt x="1299117" y="366869"/>
                  </a:lnTo>
                  <a:cubicBezTo>
                    <a:pt x="1299117" y="372034"/>
                    <a:pt x="1299117" y="372034"/>
                    <a:pt x="1293952" y="377199"/>
                  </a:cubicBezTo>
                  <a:lnTo>
                    <a:pt x="1293952" y="375821"/>
                  </a:lnTo>
                  <a:lnTo>
                    <a:pt x="1293091" y="377543"/>
                  </a:lnTo>
                  <a:cubicBezTo>
                    <a:pt x="1293091" y="377543"/>
                    <a:pt x="1293091" y="377543"/>
                    <a:pt x="1293091" y="378210"/>
                  </a:cubicBezTo>
                  <a:lnTo>
                    <a:pt x="1293091" y="381749"/>
                  </a:lnTo>
                  <a:lnTo>
                    <a:pt x="1293307" y="381718"/>
                  </a:lnTo>
                  <a:cubicBezTo>
                    <a:pt x="1293952" y="381073"/>
                    <a:pt x="1293952" y="379782"/>
                    <a:pt x="1293952" y="377199"/>
                  </a:cubicBezTo>
                  <a:lnTo>
                    <a:pt x="1293952" y="377845"/>
                  </a:lnTo>
                  <a:lnTo>
                    <a:pt x="1293952" y="379782"/>
                  </a:lnTo>
                  <a:cubicBezTo>
                    <a:pt x="1293952" y="381073"/>
                    <a:pt x="1293952" y="382364"/>
                    <a:pt x="1293952" y="382364"/>
                  </a:cubicBezTo>
                  <a:lnTo>
                    <a:pt x="1293091" y="382364"/>
                  </a:lnTo>
                  <a:lnTo>
                    <a:pt x="1293091" y="382880"/>
                  </a:lnTo>
                  <a:lnTo>
                    <a:pt x="1290595" y="382880"/>
                  </a:lnTo>
                  <a:lnTo>
                    <a:pt x="1291371" y="383656"/>
                  </a:lnTo>
                  <a:cubicBezTo>
                    <a:pt x="1291371" y="384370"/>
                    <a:pt x="1290793" y="384948"/>
                    <a:pt x="1290079" y="384948"/>
                  </a:cubicBezTo>
                  <a:lnTo>
                    <a:pt x="1288787" y="383656"/>
                  </a:lnTo>
                  <a:lnTo>
                    <a:pt x="1289563" y="382880"/>
                  </a:lnTo>
                  <a:lnTo>
                    <a:pt x="1287754" y="382880"/>
                  </a:lnTo>
                  <a:lnTo>
                    <a:pt x="1287237" y="382880"/>
                  </a:lnTo>
                  <a:lnTo>
                    <a:pt x="1288787" y="383656"/>
                  </a:lnTo>
                  <a:lnTo>
                    <a:pt x="1286205" y="384948"/>
                  </a:lnTo>
                  <a:cubicBezTo>
                    <a:pt x="1284779" y="384948"/>
                    <a:pt x="1283622" y="384370"/>
                    <a:pt x="1283622" y="383656"/>
                  </a:cubicBezTo>
                  <a:lnTo>
                    <a:pt x="1285174" y="382880"/>
                  </a:lnTo>
                  <a:lnTo>
                    <a:pt x="1282417" y="382880"/>
                  </a:lnTo>
                  <a:cubicBezTo>
                    <a:pt x="1282417" y="377543"/>
                    <a:pt x="1277080" y="377543"/>
                    <a:pt x="1277080" y="377543"/>
                  </a:cubicBezTo>
                  <a:cubicBezTo>
                    <a:pt x="1277080" y="374874"/>
                    <a:pt x="1275746" y="373540"/>
                    <a:pt x="1274411" y="372206"/>
                  </a:cubicBezTo>
                  <a:lnTo>
                    <a:pt x="1274325" y="372034"/>
                  </a:lnTo>
                  <a:lnTo>
                    <a:pt x="1273292" y="372034"/>
                  </a:lnTo>
                  <a:lnTo>
                    <a:pt x="1273292" y="369968"/>
                  </a:lnTo>
                  <a:lnTo>
                    <a:pt x="1271743" y="366869"/>
                  </a:lnTo>
                  <a:cubicBezTo>
                    <a:pt x="1271743" y="366869"/>
                    <a:pt x="1271743" y="366869"/>
                    <a:pt x="1266405" y="366869"/>
                  </a:cubicBezTo>
                  <a:cubicBezTo>
                    <a:pt x="1266405" y="361531"/>
                    <a:pt x="1266405" y="361531"/>
                    <a:pt x="1266405" y="361531"/>
                  </a:cubicBezTo>
                  <a:lnTo>
                    <a:pt x="1264340" y="357917"/>
                  </a:lnTo>
                  <a:lnTo>
                    <a:pt x="1263134" y="356711"/>
                  </a:lnTo>
                  <a:lnTo>
                    <a:pt x="1262637" y="356587"/>
                  </a:lnTo>
                  <a:lnTo>
                    <a:pt x="1260962" y="356830"/>
                  </a:lnTo>
                  <a:lnTo>
                    <a:pt x="1262963" y="357831"/>
                  </a:lnTo>
                  <a:cubicBezTo>
                    <a:pt x="1262963" y="358545"/>
                    <a:pt x="1261807" y="359123"/>
                    <a:pt x="1260380" y="359123"/>
                  </a:cubicBezTo>
                  <a:cubicBezTo>
                    <a:pt x="1258954" y="359123"/>
                    <a:pt x="1257797" y="358545"/>
                    <a:pt x="1257797" y="357831"/>
                  </a:cubicBezTo>
                  <a:lnTo>
                    <a:pt x="1259321" y="357069"/>
                  </a:lnTo>
                  <a:lnTo>
                    <a:pt x="1257632" y="357315"/>
                  </a:lnTo>
                  <a:lnTo>
                    <a:pt x="1256830" y="361058"/>
                  </a:lnTo>
                  <a:lnTo>
                    <a:pt x="1252458" y="361475"/>
                  </a:lnTo>
                  <a:lnTo>
                    <a:pt x="1251768" y="363022"/>
                  </a:lnTo>
                  <a:lnTo>
                    <a:pt x="1250394" y="366869"/>
                  </a:lnTo>
                  <a:cubicBezTo>
                    <a:pt x="1250394" y="366869"/>
                    <a:pt x="1250394" y="372206"/>
                    <a:pt x="1250394" y="377543"/>
                  </a:cubicBezTo>
                  <a:lnTo>
                    <a:pt x="1250092" y="378450"/>
                  </a:lnTo>
                  <a:lnTo>
                    <a:pt x="1251342" y="377199"/>
                  </a:lnTo>
                  <a:cubicBezTo>
                    <a:pt x="1252056" y="377199"/>
                    <a:pt x="1252634" y="377777"/>
                    <a:pt x="1252634" y="378491"/>
                  </a:cubicBezTo>
                  <a:cubicBezTo>
                    <a:pt x="1252634" y="379205"/>
                    <a:pt x="1252056" y="379783"/>
                    <a:pt x="1251342" y="379783"/>
                  </a:cubicBezTo>
                  <a:lnTo>
                    <a:pt x="1250071" y="378512"/>
                  </a:lnTo>
                  <a:lnTo>
                    <a:pt x="1249029" y="381637"/>
                  </a:lnTo>
                  <a:lnTo>
                    <a:pt x="1249543" y="382437"/>
                  </a:lnTo>
                  <a:lnTo>
                    <a:pt x="1250050" y="382364"/>
                  </a:lnTo>
                  <a:lnTo>
                    <a:pt x="1249573" y="382483"/>
                  </a:lnTo>
                  <a:lnTo>
                    <a:pt x="1250050" y="383225"/>
                  </a:lnTo>
                  <a:lnTo>
                    <a:pt x="1248409" y="383499"/>
                  </a:lnTo>
                  <a:lnTo>
                    <a:pt x="1247300" y="386825"/>
                  </a:lnTo>
                  <a:lnTo>
                    <a:pt x="1245057" y="394676"/>
                  </a:lnTo>
                  <a:lnTo>
                    <a:pt x="1245057" y="396223"/>
                  </a:lnTo>
                  <a:cubicBezTo>
                    <a:pt x="1245057" y="397557"/>
                    <a:pt x="1245057" y="398892"/>
                    <a:pt x="1245057" y="398892"/>
                  </a:cubicBezTo>
                  <a:lnTo>
                    <a:pt x="1247011" y="400846"/>
                  </a:lnTo>
                  <a:lnTo>
                    <a:pt x="1247313" y="400922"/>
                  </a:lnTo>
                  <a:lnTo>
                    <a:pt x="1247397" y="401069"/>
                  </a:lnTo>
                  <a:lnTo>
                    <a:pt x="1247468" y="401087"/>
                  </a:lnTo>
                  <a:lnTo>
                    <a:pt x="1247755" y="401590"/>
                  </a:lnTo>
                  <a:lnTo>
                    <a:pt x="1250394" y="404229"/>
                  </a:lnTo>
                  <a:cubicBezTo>
                    <a:pt x="1250394" y="404229"/>
                    <a:pt x="1250394" y="409566"/>
                    <a:pt x="1250394" y="409566"/>
                  </a:cubicBezTo>
                  <a:cubicBezTo>
                    <a:pt x="1250394" y="409566"/>
                    <a:pt x="1250394" y="409566"/>
                    <a:pt x="1250394" y="414903"/>
                  </a:cubicBezTo>
                  <a:cubicBezTo>
                    <a:pt x="1250394" y="414903"/>
                    <a:pt x="1250394" y="414903"/>
                    <a:pt x="1250394" y="420240"/>
                  </a:cubicBezTo>
                  <a:cubicBezTo>
                    <a:pt x="1250394" y="425577"/>
                    <a:pt x="1250394" y="425577"/>
                    <a:pt x="1250394" y="425577"/>
                  </a:cubicBezTo>
                  <a:lnTo>
                    <a:pt x="1250537" y="426101"/>
                  </a:lnTo>
                  <a:lnTo>
                    <a:pt x="1250700" y="426699"/>
                  </a:lnTo>
                  <a:lnTo>
                    <a:pt x="1253924" y="428849"/>
                  </a:lnTo>
                  <a:cubicBezTo>
                    <a:pt x="1255861" y="430140"/>
                    <a:pt x="1257798" y="431431"/>
                    <a:pt x="1257798" y="431431"/>
                  </a:cubicBezTo>
                  <a:cubicBezTo>
                    <a:pt x="1257798" y="431431"/>
                    <a:pt x="1257798" y="436596"/>
                    <a:pt x="1257798" y="436596"/>
                  </a:cubicBezTo>
                  <a:cubicBezTo>
                    <a:pt x="1257798" y="436596"/>
                    <a:pt x="1250050" y="436596"/>
                    <a:pt x="1257798" y="441761"/>
                  </a:cubicBezTo>
                  <a:cubicBezTo>
                    <a:pt x="1253924" y="441761"/>
                    <a:pt x="1253924" y="441761"/>
                    <a:pt x="1253924" y="441761"/>
                  </a:cubicBezTo>
                  <a:lnTo>
                    <a:pt x="1250394" y="441761"/>
                  </a:lnTo>
                  <a:lnTo>
                    <a:pt x="1250394" y="444258"/>
                  </a:lnTo>
                  <a:cubicBezTo>
                    <a:pt x="1250394" y="445592"/>
                    <a:pt x="1250394" y="446926"/>
                    <a:pt x="1250394" y="446926"/>
                  </a:cubicBezTo>
                  <a:cubicBezTo>
                    <a:pt x="1250394" y="446926"/>
                    <a:pt x="1249060" y="445592"/>
                    <a:pt x="1247725" y="444925"/>
                  </a:cubicBezTo>
                  <a:lnTo>
                    <a:pt x="1247553" y="445054"/>
                  </a:lnTo>
                  <a:lnTo>
                    <a:pt x="1250050" y="446926"/>
                  </a:lnTo>
                  <a:lnTo>
                    <a:pt x="1245057" y="446926"/>
                  </a:lnTo>
                  <a:lnTo>
                    <a:pt x="1244885" y="446926"/>
                  </a:lnTo>
                  <a:lnTo>
                    <a:pt x="1239720" y="446926"/>
                  </a:lnTo>
                  <a:lnTo>
                    <a:pt x="1234555" y="446926"/>
                  </a:lnTo>
                  <a:cubicBezTo>
                    <a:pt x="1234555" y="446926"/>
                    <a:pt x="1234555" y="441761"/>
                    <a:pt x="1234555" y="441761"/>
                  </a:cubicBezTo>
                  <a:lnTo>
                    <a:pt x="1239074" y="444343"/>
                  </a:lnTo>
                  <a:lnTo>
                    <a:pt x="1239052" y="444258"/>
                  </a:lnTo>
                  <a:lnTo>
                    <a:pt x="1234400" y="441599"/>
                  </a:lnTo>
                  <a:lnTo>
                    <a:pt x="1234382" y="441589"/>
                  </a:lnTo>
                  <a:cubicBezTo>
                    <a:pt x="1234382" y="441589"/>
                    <a:pt x="1234382" y="440255"/>
                    <a:pt x="1234382" y="438920"/>
                  </a:cubicBezTo>
                  <a:lnTo>
                    <a:pt x="1234382" y="436426"/>
                  </a:lnTo>
                  <a:lnTo>
                    <a:pt x="1231819" y="435786"/>
                  </a:lnTo>
                  <a:cubicBezTo>
                    <a:pt x="1230527" y="435140"/>
                    <a:pt x="1229236" y="433849"/>
                    <a:pt x="1229236" y="431266"/>
                  </a:cubicBezTo>
                  <a:lnTo>
                    <a:pt x="1229401" y="431431"/>
                  </a:lnTo>
                  <a:lnTo>
                    <a:pt x="1234382" y="431431"/>
                  </a:lnTo>
                  <a:lnTo>
                    <a:pt x="1234382" y="431266"/>
                  </a:lnTo>
                  <a:lnTo>
                    <a:pt x="1234382" y="430915"/>
                  </a:lnTo>
                  <a:lnTo>
                    <a:pt x="1229499" y="430915"/>
                  </a:lnTo>
                  <a:lnTo>
                    <a:pt x="1229236" y="431265"/>
                  </a:lnTo>
                  <a:lnTo>
                    <a:pt x="1229236" y="430915"/>
                  </a:lnTo>
                  <a:lnTo>
                    <a:pt x="1229045" y="430915"/>
                  </a:lnTo>
                  <a:lnTo>
                    <a:pt x="1229236" y="430660"/>
                  </a:lnTo>
                  <a:lnTo>
                    <a:pt x="1229236" y="428684"/>
                  </a:lnTo>
                  <a:lnTo>
                    <a:pt x="1229236" y="428683"/>
                  </a:lnTo>
                  <a:lnTo>
                    <a:pt x="1229236" y="426101"/>
                  </a:lnTo>
                  <a:lnTo>
                    <a:pt x="1229236" y="426100"/>
                  </a:lnTo>
                  <a:lnTo>
                    <a:pt x="1230946" y="428380"/>
                  </a:lnTo>
                  <a:lnTo>
                    <a:pt x="1231047" y="428246"/>
                  </a:lnTo>
                  <a:cubicBezTo>
                    <a:pt x="1230380" y="426912"/>
                    <a:pt x="1229045" y="425577"/>
                    <a:pt x="1229045" y="425577"/>
                  </a:cubicBezTo>
                  <a:cubicBezTo>
                    <a:pt x="1229045" y="425577"/>
                    <a:pt x="1229045" y="425577"/>
                    <a:pt x="1229045" y="420240"/>
                  </a:cubicBezTo>
                  <a:cubicBezTo>
                    <a:pt x="1229045" y="414903"/>
                    <a:pt x="1229045" y="414903"/>
                    <a:pt x="1229045" y="414903"/>
                  </a:cubicBezTo>
                  <a:cubicBezTo>
                    <a:pt x="1229045" y="414903"/>
                    <a:pt x="1229045" y="409566"/>
                    <a:pt x="1229045" y="409566"/>
                  </a:cubicBezTo>
                  <a:cubicBezTo>
                    <a:pt x="1229045" y="409566"/>
                    <a:pt x="1229045" y="404229"/>
                    <a:pt x="1229045" y="404229"/>
                  </a:cubicBezTo>
                  <a:cubicBezTo>
                    <a:pt x="1229045" y="404229"/>
                    <a:pt x="1229045" y="398892"/>
                    <a:pt x="1229045" y="398892"/>
                  </a:cubicBezTo>
                  <a:cubicBezTo>
                    <a:pt x="1229045" y="398892"/>
                    <a:pt x="1229045" y="393554"/>
                    <a:pt x="1229045" y="393554"/>
                  </a:cubicBezTo>
                  <a:cubicBezTo>
                    <a:pt x="1229045" y="388217"/>
                    <a:pt x="1229045" y="388217"/>
                    <a:pt x="1229045" y="388217"/>
                  </a:cubicBezTo>
                  <a:cubicBezTo>
                    <a:pt x="1229045" y="388217"/>
                    <a:pt x="1229045" y="382880"/>
                    <a:pt x="1229045" y="382880"/>
                  </a:cubicBezTo>
                  <a:cubicBezTo>
                    <a:pt x="1229045" y="382880"/>
                    <a:pt x="1229045" y="382880"/>
                    <a:pt x="1229045" y="377543"/>
                  </a:cubicBezTo>
                  <a:cubicBezTo>
                    <a:pt x="1229045" y="377543"/>
                    <a:pt x="1229045" y="377543"/>
                    <a:pt x="1229045" y="372206"/>
                  </a:cubicBezTo>
                  <a:lnTo>
                    <a:pt x="1230510" y="372206"/>
                  </a:lnTo>
                  <a:lnTo>
                    <a:pt x="1230682" y="372034"/>
                  </a:lnTo>
                  <a:lnTo>
                    <a:pt x="1230854" y="372206"/>
                  </a:lnTo>
                  <a:lnTo>
                    <a:pt x="1234382" y="372206"/>
                  </a:lnTo>
                  <a:lnTo>
                    <a:pt x="1234211" y="372034"/>
                  </a:lnTo>
                  <a:lnTo>
                    <a:pt x="1230682" y="372034"/>
                  </a:lnTo>
                  <a:lnTo>
                    <a:pt x="1229390" y="372034"/>
                  </a:lnTo>
                  <a:cubicBezTo>
                    <a:pt x="1229390" y="369452"/>
                    <a:pt x="1229390" y="368160"/>
                    <a:pt x="1229390" y="367515"/>
                  </a:cubicBezTo>
                  <a:lnTo>
                    <a:pt x="1229390" y="367213"/>
                  </a:lnTo>
                  <a:lnTo>
                    <a:pt x="1229045" y="366869"/>
                  </a:lnTo>
                  <a:lnTo>
                    <a:pt x="1229448" y="366811"/>
                  </a:lnTo>
                  <a:lnTo>
                    <a:pt x="1231973" y="364287"/>
                  </a:lnTo>
                  <a:lnTo>
                    <a:pt x="1234325" y="361934"/>
                  </a:lnTo>
                  <a:lnTo>
                    <a:pt x="1234382" y="361531"/>
                  </a:lnTo>
                  <a:cubicBezTo>
                    <a:pt x="1234382" y="361531"/>
                    <a:pt x="1234382" y="356194"/>
                    <a:pt x="1229045" y="356194"/>
                  </a:cubicBezTo>
                  <a:cubicBezTo>
                    <a:pt x="1229045" y="356194"/>
                    <a:pt x="1229045" y="356194"/>
                    <a:pt x="1223708" y="356194"/>
                  </a:cubicBezTo>
                  <a:cubicBezTo>
                    <a:pt x="1223708" y="356194"/>
                    <a:pt x="1223708" y="356194"/>
                    <a:pt x="1218371" y="361531"/>
                  </a:cubicBezTo>
                  <a:cubicBezTo>
                    <a:pt x="1213034" y="361531"/>
                    <a:pt x="1213034" y="361531"/>
                    <a:pt x="1213034" y="361531"/>
                  </a:cubicBezTo>
                  <a:cubicBezTo>
                    <a:pt x="1207697" y="361531"/>
                    <a:pt x="1207697" y="361531"/>
                    <a:pt x="1207697" y="361531"/>
                  </a:cubicBezTo>
                  <a:cubicBezTo>
                    <a:pt x="1207697" y="361531"/>
                    <a:pt x="1207697" y="361531"/>
                    <a:pt x="1207029" y="362199"/>
                  </a:cubicBezTo>
                  <a:lnTo>
                    <a:pt x="1203411" y="365817"/>
                  </a:lnTo>
                  <a:lnTo>
                    <a:pt x="1202876" y="366352"/>
                  </a:lnTo>
                  <a:lnTo>
                    <a:pt x="1203565" y="366869"/>
                  </a:lnTo>
                  <a:cubicBezTo>
                    <a:pt x="1198400" y="366869"/>
                    <a:pt x="1198400" y="366869"/>
                    <a:pt x="1198400" y="366869"/>
                  </a:cubicBezTo>
                  <a:lnTo>
                    <a:pt x="1200380" y="365384"/>
                  </a:lnTo>
                  <a:lnTo>
                    <a:pt x="1199691" y="364867"/>
                  </a:lnTo>
                  <a:cubicBezTo>
                    <a:pt x="1198357" y="364200"/>
                    <a:pt x="1197022" y="364200"/>
                    <a:pt x="1197022" y="366869"/>
                  </a:cubicBezTo>
                  <a:cubicBezTo>
                    <a:pt x="1191685" y="366869"/>
                    <a:pt x="1191685" y="366869"/>
                    <a:pt x="1191685" y="366869"/>
                  </a:cubicBezTo>
                  <a:lnTo>
                    <a:pt x="1189362" y="366869"/>
                  </a:lnTo>
                  <a:lnTo>
                    <a:pt x="1186348" y="366869"/>
                  </a:lnTo>
                  <a:cubicBezTo>
                    <a:pt x="1186348" y="366869"/>
                    <a:pt x="1181011" y="366869"/>
                    <a:pt x="1181011" y="366869"/>
                  </a:cubicBezTo>
                  <a:cubicBezTo>
                    <a:pt x="1181011" y="366869"/>
                    <a:pt x="1181011" y="366869"/>
                    <a:pt x="1175674" y="366869"/>
                  </a:cubicBezTo>
                  <a:cubicBezTo>
                    <a:pt x="1175674" y="366869"/>
                    <a:pt x="1175674" y="361531"/>
                    <a:pt x="1175674" y="361531"/>
                  </a:cubicBezTo>
                  <a:cubicBezTo>
                    <a:pt x="1175674" y="361531"/>
                    <a:pt x="1170336" y="361531"/>
                    <a:pt x="1170336" y="361531"/>
                  </a:cubicBezTo>
                  <a:cubicBezTo>
                    <a:pt x="1170336" y="356194"/>
                    <a:pt x="1170336" y="356194"/>
                    <a:pt x="1170336" y="356194"/>
                  </a:cubicBezTo>
                  <a:lnTo>
                    <a:pt x="1169992" y="355592"/>
                  </a:lnTo>
                  <a:lnTo>
                    <a:pt x="1169992" y="356539"/>
                  </a:lnTo>
                  <a:cubicBezTo>
                    <a:pt x="1169992" y="351374"/>
                    <a:pt x="1164827" y="351374"/>
                    <a:pt x="1164827" y="351374"/>
                  </a:cubicBezTo>
                  <a:lnTo>
                    <a:pt x="1167067" y="351374"/>
                  </a:lnTo>
                  <a:lnTo>
                    <a:pt x="1164999" y="350857"/>
                  </a:lnTo>
                  <a:cubicBezTo>
                    <a:pt x="1164999" y="350857"/>
                    <a:pt x="1164999" y="345520"/>
                    <a:pt x="1164999" y="345520"/>
                  </a:cubicBezTo>
                  <a:cubicBezTo>
                    <a:pt x="1164999" y="345520"/>
                    <a:pt x="1159662" y="345520"/>
                    <a:pt x="1159662" y="345520"/>
                  </a:cubicBezTo>
                  <a:cubicBezTo>
                    <a:pt x="1159662" y="340183"/>
                    <a:pt x="1159662" y="340183"/>
                    <a:pt x="1159662" y="340183"/>
                  </a:cubicBezTo>
                  <a:cubicBezTo>
                    <a:pt x="1159662" y="340183"/>
                    <a:pt x="1159662" y="340183"/>
                    <a:pt x="1159662" y="334846"/>
                  </a:cubicBezTo>
                  <a:cubicBezTo>
                    <a:pt x="1159662" y="329508"/>
                    <a:pt x="1159662" y="329508"/>
                    <a:pt x="1159662" y="329508"/>
                  </a:cubicBezTo>
                  <a:lnTo>
                    <a:pt x="1162072" y="328131"/>
                  </a:lnTo>
                  <a:lnTo>
                    <a:pt x="1159662" y="328131"/>
                  </a:lnTo>
                  <a:cubicBezTo>
                    <a:pt x="1164827" y="328131"/>
                    <a:pt x="1164827" y="322966"/>
                    <a:pt x="1164827" y="322966"/>
                  </a:cubicBezTo>
                  <a:cubicBezTo>
                    <a:pt x="1164827" y="322966"/>
                    <a:pt x="1164827" y="322966"/>
                    <a:pt x="1164827" y="323612"/>
                  </a:cubicBezTo>
                  <a:lnTo>
                    <a:pt x="1164827" y="324860"/>
                  </a:lnTo>
                  <a:lnTo>
                    <a:pt x="1164999" y="324171"/>
                  </a:lnTo>
                  <a:cubicBezTo>
                    <a:pt x="1164999" y="324171"/>
                    <a:pt x="1170336" y="318834"/>
                    <a:pt x="1170336" y="318834"/>
                  </a:cubicBezTo>
                  <a:cubicBezTo>
                    <a:pt x="1175674" y="318834"/>
                    <a:pt x="1175674" y="313497"/>
                    <a:pt x="1175674" y="313497"/>
                  </a:cubicBezTo>
                  <a:cubicBezTo>
                    <a:pt x="1181011" y="313497"/>
                    <a:pt x="1181011" y="313497"/>
                    <a:pt x="1181011" y="313497"/>
                  </a:cubicBezTo>
                  <a:cubicBezTo>
                    <a:pt x="1186348" y="313497"/>
                    <a:pt x="1186348" y="313497"/>
                    <a:pt x="1191685" y="308160"/>
                  </a:cubicBezTo>
                  <a:cubicBezTo>
                    <a:pt x="1191685" y="308160"/>
                    <a:pt x="1197022" y="308160"/>
                    <a:pt x="1197022" y="308160"/>
                  </a:cubicBezTo>
                  <a:cubicBezTo>
                    <a:pt x="1197022" y="308160"/>
                    <a:pt x="1197022" y="313497"/>
                    <a:pt x="1197022" y="313497"/>
                  </a:cubicBezTo>
                  <a:cubicBezTo>
                    <a:pt x="1197022" y="318834"/>
                    <a:pt x="1197022" y="318834"/>
                    <a:pt x="1197022" y="318834"/>
                  </a:cubicBezTo>
                  <a:cubicBezTo>
                    <a:pt x="1197022" y="324171"/>
                    <a:pt x="1202359" y="324171"/>
                    <a:pt x="1202359" y="324171"/>
                  </a:cubicBezTo>
                  <a:cubicBezTo>
                    <a:pt x="1202359" y="324171"/>
                    <a:pt x="1202359" y="329508"/>
                    <a:pt x="1202359" y="329508"/>
                  </a:cubicBezTo>
                  <a:cubicBezTo>
                    <a:pt x="1202359" y="329508"/>
                    <a:pt x="1202359" y="330843"/>
                    <a:pt x="1203027" y="331510"/>
                  </a:cubicBezTo>
                  <a:lnTo>
                    <a:pt x="1204204" y="331005"/>
                  </a:lnTo>
                  <a:lnTo>
                    <a:pt x="1203565" y="328131"/>
                  </a:lnTo>
                  <a:cubicBezTo>
                    <a:pt x="1208730" y="328131"/>
                    <a:pt x="1208730" y="328131"/>
                    <a:pt x="1208730" y="328131"/>
                  </a:cubicBezTo>
                  <a:lnTo>
                    <a:pt x="1204371" y="330934"/>
                  </a:lnTo>
                  <a:lnTo>
                    <a:pt x="1207697" y="329508"/>
                  </a:lnTo>
                  <a:cubicBezTo>
                    <a:pt x="1207697" y="329508"/>
                    <a:pt x="1207697" y="329508"/>
                    <a:pt x="1207697" y="334846"/>
                  </a:cubicBezTo>
                  <a:cubicBezTo>
                    <a:pt x="1207697" y="334846"/>
                    <a:pt x="1207697" y="334846"/>
                    <a:pt x="1213034" y="334846"/>
                  </a:cubicBezTo>
                  <a:lnTo>
                    <a:pt x="1213741" y="334441"/>
                  </a:lnTo>
                  <a:lnTo>
                    <a:pt x="1215115" y="333656"/>
                  </a:lnTo>
                  <a:lnTo>
                    <a:pt x="1218261" y="328938"/>
                  </a:lnTo>
                  <a:cubicBezTo>
                    <a:pt x="1218906" y="327969"/>
                    <a:pt x="1218906" y="327969"/>
                    <a:pt x="1218906" y="327969"/>
                  </a:cubicBezTo>
                  <a:lnTo>
                    <a:pt x="1218500" y="330409"/>
                  </a:lnTo>
                  <a:lnTo>
                    <a:pt x="1219038" y="334178"/>
                  </a:lnTo>
                  <a:lnTo>
                    <a:pt x="1219644" y="334265"/>
                  </a:lnTo>
                  <a:lnTo>
                    <a:pt x="1219060" y="328131"/>
                  </a:lnTo>
                  <a:cubicBezTo>
                    <a:pt x="1219060" y="328131"/>
                    <a:pt x="1219060" y="328131"/>
                    <a:pt x="1219706" y="329100"/>
                  </a:cubicBezTo>
                  <a:lnTo>
                    <a:pt x="1223518" y="334818"/>
                  </a:lnTo>
                  <a:lnTo>
                    <a:pt x="1223708" y="334846"/>
                  </a:lnTo>
                  <a:cubicBezTo>
                    <a:pt x="1223708" y="334846"/>
                    <a:pt x="1223708" y="334846"/>
                    <a:pt x="1223708" y="329508"/>
                  </a:cubicBezTo>
                  <a:cubicBezTo>
                    <a:pt x="1223708" y="329508"/>
                    <a:pt x="1229045" y="329508"/>
                    <a:pt x="1229045" y="329508"/>
                  </a:cubicBezTo>
                  <a:lnTo>
                    <a:pt x="1229483" y="329508"/>
                  </a:lnTo>
                  <a:lnTo>
                    <a:pt x="1229236" y="329261"/>
                  </a:lnTo>
                  <a:lnTo>
                    <a:pt x="1229237" y="329260"/>
                  </a:lnTo>
                  <a:lnTo>
                    <a:pt x="1229236" y="329259"/>
                  </a:lnTo>
                  <a:lnTo>
                    <a:pt x="1229240" y="329257"/>
                  </a:lnTo>
                  <a:lnTo>
                    <a:pt x="1230528" y="327969"/>
                  </a:lnTo>
                  <a:lnTo>
                    <a:pt x="1230958" y="328399"/>
                  </a:lnTo>
                  <a:lnTo>
                    <a:pt x="1231819" y="327968"/>
                  </a:lnTo>
                  <a:lnTo>
                    <a:pt x="1234210" y="329163"/>
                  </a:lnTo>
                  <a:lnTo>
                    <a:pt x="1231714" y="324171"/>
                  </a:lnTo>
                  <a:lnTo>
                    <a:pt x="1231286" y="323316"/>
                  </a:lnTo>
                  <a:lnTo>
                    <a:pt x="1230552" y="323132"/>
                  </a:lnTo>
                  <a:lnTo>
                    <a:pt x="1229390" y="322966"/>
                  </a:lnTo>
                  <a:lnTo>
                    <a:pt x="1229390" y="322842"/>
                  </a:lnTo>
                  <a:lnTo>
                    <a:pt x="1229236" y="322803"/>
                  </a:lnTo>
                  <a:lnTo>
                    <a:pt x="1229390" y="322825"/>
                  </a:lnTo>
                  <a:lnTo>
                    <a:pt x="1229390" y="322320"/>
                  </a:lnTo>
                  <a:lnTo>
                    <a:pt x="1229390" y="319524"/>
                  </a:lnTo>
                  <a:lnTo>
                    <a:pt x="1229236" y="319216"/>
                  </a:lnTo>
                  <a:lnTo>
                    <a:pt x="1229045" y="318834"/>
                  </a:lnTo>
                  <a:cubicBezTo>
                    <a:pt x="1229045" y="313497"/>
                    <a:pt x="1229045" y="313497"/>
                    <a:pt x="1229045" y="313497"/>
                  </a:cubicBezTo>
                  <a:cubicBezTo>
                    <a:pt x="1229045" y="313497"/>
                    <a:pt x="1229045" y="308160"/>
                    <a:pt x="1229045" y="308160"/>
                  </a:cubicBezTo>
                  <a:lnTo>
                    <a:pt x="1229849" y="307356"/>
                  </a:lnTo>
                  <a:lnTo>
                    <a:pt x="1229390" y="307471"/>
                  </a:lnTo>
                  <a:cubicBezTo>
                    <a:pt x="1229390" y="307471"/>
                    <a:pt x="1230681" y="306180"/>
                    <a:pt x="1231973" y="304889"/>
                  </a:cubicBezTo>
                  <a:lnTo>
                    <a:pt x="1234382" y="302479"/>
                  </a:lnTo>
                  <a:lnTo>
                    <a:pt x="1234382" y="300154"/>
                  </a:lnTo>
                  <a:cubicBezTo>
                    <a:pt x="1234382" y="298820"/>
                    <a:pt x="1234382" y="297485"/>
                    <a:pt x="1234382" y="297485"/>
                  </a:cubicBezTo>
                  <a:cubicBezTo>
                    <a:pt x="1234382" y="297485"/>
                    <a:pt x="1234382" y="297485"/>
                    <a:pt x="1239720" y="297485"/>
                  </a:cubicBezTo>
                  <a:cubicBezTo>
                    <a:pt x="1239720" y="292148"/>
                    <a:pt x="1239720" y="292148"/>
                    <a:pt x="1239720" y="292148"/>
                  </a:cubicBezTo>
                  <a:cubicBezTo>
                    <a:pt x="1239720" y="292148"/>
                    <a:pt x="1239720" y="292148"/>
                    <a:pt x="1239720" y="286811"/>
                  </a:cubicBezTo>
                  <a:close/>
                  <a:moveTo>
                    <a:pt x="240353" y="284901"/>
                  </a:moveTo>
                  <a:cubicBezTo>
                    <a:pt x="241645" y="284256"/>
                    <a:pt x="242936" y="284256"/>
                    <a:pt x="242936" y="286838"/>
                  </a:cubicBezTo>
                  <a:lnTo>
                    <a:pt x="239063" y="286838"/>
                  </a:lnTo>
                  <a:lnTo>
                    <a:pt x="240165" y="287940"/>
                  </a:lnTo>
                  <a:cubicBezTo>
                    <a:pt x="240165" y="288653"/>
                    <a:pt x="239587" y="289231"/>
                    <a:pt x="238874" y="289231"/>
                  </a:cubicBezTo>
                  <a:lnTo>
                    <a:pt x="237771" y="288128"/>
                  </a:lnTo>
                  <a:lnTo>
                    <a:pt x="237771" y="291358"/>
                  </a:lnTo>
                  <a:cubicBezTo>
                    <a:pt x="237771" y="292003"/>
                    <a:pt x="237771" y="292003"/>
                    <a:pt x="237771" y="292003"/>
                  </a:cubicBezTo>
                  <a:lnTo>
                    <a:pt x="235188" y="292003"/>
                  </a:lnTo>
                  <a:cubicBezTo>
                    <a:pt x="236480" y="290712"/>
                    <a:pt x="237771" y="289421"/>
                    <a:pt x="237771" y="286838"/>
                  </a:cubicBezTo>
                  <a:lnTo>
                    <a:pt x="237771" y="287752"/>
                  </a:lnTo>
                  <a:lnTo>
                    <a:pt x="238685" y="286838"/>
                  </a:lnTo>
                  <a:lnTo>
                    <a:pt x="237771" y="286838"/>
                  </a:lnTo>
                  <a:cubicBezTo>
                    <a:pt x="237771" y="286838"/>
                    <a:pt x="239062" y="285547"/>
                    <a:pt x="240353" y="284901"/>
                  </a:cubicBezTo>
                  <a:close/>
                  <a:moveTo>
                    <a:pt x="149991" y="281984"/>
                  </a:moveTo>
                  <a:lnTo>
                    <a:pt x="151602" y="282521"/>
                  </a:lnTo>
                  <a:lnTo>
                    <a:pt x="151518" y="282130"/>
                  </a:lnTo>
                  <a:close/>
                  <a:moveTo>
                    <a:pt x="145104" y="281519"/>
                  </a:moveTo>
                  <a:lnTo>
                    <a:pt x="145132" y="281719"/>
                  </a:lnTo>
                  <a:lnTo>
                    <a:pt x="146992" y="281983"/>
                  </a:lnTo>
                  <a:lnTo>
                    <a:pt x="147656" y="281762"/>
                  </a:lnTo>
                  <a:close/>
                  <a:moveTo>
                    <a:pt x="153779" y="281484"/>
                  </a:moveTo>
                  <a:cubicBezTo>
                    <a:pt x="154493" y="281484"/>
                    <a:pt x="155071" y="282641"/>
                    <a:pt x="155071" y="284067"/>
                  </a:cubicBezTo>
                  <a:lnTo>
                    <a:pt x="153779" y="286649"/>
                  </a:lnTo>
                  <a:lnTo>
                    <a:pt x="153779" y="286650"/>
                  </a:lnTo>
                  <a:lnTo>
                    <a:pt x="153778" y="286649"/>
                  </a:lnTo>
                  <a:lnTo>
                    <a:pt x="152487" y="284067"/>
                  </a:lnTo>
                  <a:cubicBezTo>
                    <a:pt x="152487" y="282641"/>
                    <a:pt x="153065" y="281484"/>
                    <a:pt x="153779" y="281484"/>
                  </a:cubicBezTo>
                  <a:close/>
                  <a:moveTo>
                    <a:pt x="139574" y="276319"/>
                  </a:moveTo>
                  <a:lnTo>
                    <a:pt x="139709" y="276319"/>
                  </a:lnTo>
                  <a:lnTo>
                    <a:pt x="140866" y="276319"/>
                  </a:lnTo>
                  <a:lnTo>
                    <a:pt x="144739" y="276319"/>
                  </a:lnTo>
                  <a:cubicBezTo>
                    <a:pt x="144739" y="276319"/>
                    <a:pt x="144739" y="276319"/>
                    <a:pt x="144739" y="276965"/>
                  </a:cubicBezTo>
                  <a:lnTo>
                    <a:pt x="144739" y="278978"/>
                  </a:lnTo>
                  <a:lnTo>
                    <a:pt x="145099" y="281484"/>
                  </a:lnTo>
                  <a:lnTo>
                    <a:pt x="148490" y="281484"/>
                  </a:lnTo>
                  <a:lnTo>
                    <a:pt x="152487" y="281484"/>
                  </a:lnTo>
                  <a:cubicBezTo>
                    <a:pt x="152487" y="281484"/>
                    <a:pt x="152487" y="281484"/>
                    <a:pt x="152487" y="282130"/>
                  </a:cubicBezTo>
                  <a:lnTo>
                    <a:pt x="152487" y="284067"/>
                  </a:lnTo>
                  <a:lnTo>
                    <a:pt x="152487" y="286649"/>
                  </a:lnTo>
                  <a:lnTo>
                    <a:pt x="151704" y="282995"/>
                  </a:lnTo>
                  <a:lnTo>
                    <a:pt x="150043" y="283549"/>
                  </a:lnTo>
                  <a:lnTo>
                    <a:pt x="150555" y="287118"/>
                  </a:lnTo>
                  <a:cubicBezTo>
                    <a:pt x="150555" y="287118"/>
                    <a:pt x="155978" y="287118"/>
                    <a:pt x="155978" y="287118"/>
                  </a:cubicBezTo>
                  <a:cubicBezTo>
                    <a:pt x="155978" y="287118"/>
                    <a:pt x="155978" y="292518"/>
                    <a:pt x="155978" y="292518"/>
                  </a:cubicBezTo>
                  <a:lnTo>
                    <a:pt x="157788" y="292969"/>
                  </a:lnTo>
                  <a:lnTo>
                    <a:pt x="158546" y="292211"/>
                  </a:lnTo>
                  <a:lnTo>
                    <a:pt x="157713" y="292003"/>
                  </a:lnTo>
                  <a:lnTo>
                    <a:pt x="158755" y="292003"/>
                  </a:lnTo>
                  <a:lnTo>
                    <a:pt x="158944" y="291814"/>
                  </a:lnTo>
                  <a:lnTo>
                    <a:pt x="159133" y="292003"/>
                  </a:lnTo>
                  <a:lnTo>
                    <a:pt x="162693" y="292003"/>
                  </a:lnTo>
                  <a:lnTo>
                    <a:pt x="162878" y="292003"/>
                  </a:lnTo>
                  <a:cubicBezTo>
                    <a:pt x="162878" y="292003"/>
                    <a:pt x="162878" y="293294"/>
                    <a:pt x="162878" y="294586"/>
                  </a:cubicBezTo>
                  <a:lnTo>
                    <a:pt x="162878" y="296979"/>
                  </a:lnTo>
                  <a:lnTo>
                    <a:pt x="162878" y="297168"/>
                  </a:lnTo>
                  <a:lnTo>
                    <a:pt x="162770" y="296979"/>
                  </a:lnTo>
                  <a:lnTo>
                    <a:pt x="162693" y="296844"/>
                  </a:lnTo>
                  <a:lnTo>
                    <a:pt x="160295" y="292649"/>
                  </a:lnTo>
                  <a:lnTo>
                    <a:pt x="159607" y="292477"/>
                  </a:lnTo>
                  <a:lnTo>
                    <a:pt x="160236" y="293105"/>
                  </a:lnTo>
                  <a:lnTo>
                    <a:pt x="159221" y="294119"/>
                  </a:lnTo>
                  <a:lnTo>
                    <a:pt x="161401" y="297918"/>
                  </a:lnTo>
                  <a:lnTo>
                    <a:pt x="163045" y="297918"/>
                  </a:lnTo>
                  <a:lnTo>
                    <a:pt x="163984" y="296979"/>
                  </a:lnTo>
                  <a:lnTo>
                    <a:pt x="164922" y="297918"/>
                  </a:lnTo>
                  <a:lnTo>
                    <a:pt x="166825" y="297918"/>
                  </a:lnTo>
                  <a:cubicBezTo>
                    <a:pt x="172248" y="303317"/>
                    <a:pt x="172248" y="303317"/>
                    <a:pt x="172248" y="303317"/>
                  </a:cubicBezTo>
                  <a:cubicBezTo>
                    <a:pt x="177671" y="303317"/>
                    <a:pt x="177671" y="303317"/>
                    <a:pt x="177671" y="303317"/>
                  </a:cubicBezTo>
                  <a:cubicBezTo>
                    <a:pt x="172248" y="308717"/>
                    <a:pt x="177671" y="308717"/>
                    <a:pt x="177671" y="308717"/>
                  </a:cubicBezTo>
                  <a:cubicBezTo>
                    <a:pt x="177671" y="308717"/>
                    <a:pt x="177671" y="314117"/>
                    <a:pt x="177671" y="314117"/>
                  </a:cubicBezTo>
                  <a:cubicBezTo>
                    <a:pt x="177671" y="314117"/>
                    <a:pt x="183094" y="319516"/>
                    <a:pt x="183094" y="319516"/>
                  </a:cubicBezTo>
                  <a:cubicBezTo>
                    <a:pt x="183094" y="319516"/>
                    <a:pt x="188517" y="319516"/>
                    <a:pt x="188517" y="324916"/>
                  </a:cubicBezTo>
                  <a:lnTo>
                    <a:pt x="189964" y="324916"/>
                  </a:lnTo>
                  <a:lnTo>
                    <a:pt x="188703" y="324285"/>
                  </a:lnTo>
                  <a:cubicBezTo>
                    <a:pt x="188703" y="323571"/>
                    <a:pt x="189859" y="322993"/>
                    <a:pt x="191286" y="322993"/>
                  </a:cubicBezTo>
                  <a:cubicBezTo>
                    <a:pt x="192713" y="322993"/>
                    <a:pt x="193869" y="323571"/>
                    <a:pt x="193869" y="324285"/>
                  </a:cubicBezTo>
                  <a:lnTo>
                    <a:pt x="192608" y="324916"/>
                  </a:lnTo>
                  <a:lnTo>
                    <a:pt x="193940" y="324916"/>
                  </a:lnTo>
                  <a:lnTo>
                    <a:pt x="198972" y="324916"/>
                  </a:lnTo>
                  <a:lnTo>
                    <a:pt x="198972" y="322803"/>
                  </a:lnTo>
                  <a:cubicBezTo>
                    <a:pt x="198972" y="322803"/>
                    <a:pt x="198972" y="324094"/>
                    <a:pt x="199618" y="325386"/>
                  </a:cubicBezTo>
                  <a:lnTo>
                    <a:pt x="204135" y="327967"/>
                  </a:lnTo>
                  <a:lnTo>
                    <a:pt x="204137" y="327968"/>
                  </a:lnTo>
                  <a:lnTo>
                    <a:pt x="199363" y="327968"/>
                  </a:lnTo>
                  <a:lnTo>
                    <a:pt x="199363" y="329640"/>
                  </a:lnTo>
                  <a:cubicBezTo>
                    <a:pt x="199363" y="330315"/>
                    <a:pt x="199363" y="330315"/>
                    <a:pt x="199363" y="330315"/>
                  </a:cubicBezTo>
                  <a:lnTo>
                    <a:pt x="204137" y="330315"/>
                  </a:lnTo>
                  <a:lnTo>
                    <a:pt x="204137" y="328936"/>
                  </a:lnTo>
                  <a:lnTo>
                    <a:pt x="204137" y="327968"/>
                  </a:lnTo>
                  <a:lnTo>
                    <a:pt x="204137" y="327967"/>
                  </a:lnTo>
                  <a:cubicBezTo>
                    <a:pt x="204137" y="327967"/>
                    <a:pt x="204137" y="327967"/>
                    <a:pt x="209302" y="335714"/>
                  </a:cubicBezTo>
                  <a:lnTo>
                    <a:pt x="204786" y="335714"/>
                  </a:lnTo>
                  <a:lnTo>
                    <a:pt x="204786" y="335715"/>
                  </a:lnTo>
                  <a:lnTo>
                    <a:pt x="209177" y="335715"/>
                  </a:lnTo>
                  <a:lnTo>
                    <a:pt x="210209" y="335715"/>
                  </a:lnTo>
                  <a:cubicBezTo>
                    <a:pt x="210209" y="335715"/>
                    <a:pt x="210209" y="335715"/>
                    <a:pt x="210209" y="341115"/>
                  </a:cubicBezTo>
                  <a:lnTo>
                    <a:pt x="214341" y="341115"/>
                  </a:lnTo>
                  <a:lnTo>
                    <a:pt x="215632" y="341115"/>
                  </a:lnTo>
                  <a:cubicBezTo>
                    <a:pt x="215632" y="343815"/>
                    <a:pt x="215632" y="345165"/>
                    <a:pt x="215632" y="345839"/>
                  </a:cubicBezTo>
                  <a:lnTo>
                    <a:pt x="215632" y="346045"/>
                  </a:lnTo>
                  <a:lnTo>
                    <a:pt x="215632" y="346514"/>
                  </a:lnTo>
                  <a:cubicBezTo>
                    <a:pt x="215632" y="346514"/>
                    <a:pt x="221056" y="346514"/>
                    <a:pt x="221056" y="346514"/>
                  </a:cubicBezTo>
                  <a:cubicBezTo>
                    <a:pt x="221056" y="346514"/>
                    <a:pt x="221056" y="346514"/>
                    <a:pt x="226479" y="346514"/>
                  </a:cubicBezTo>
                  <a:cubicBezTo>
                    <a:pt x="226479" y="349214"/>
                    <a:pt x="226479" y="350564"/>
                    <a:pt x="227157" y="351239"/>
                  </a:cubicBezTo>
                  <a:lnTo>
                    <a:pt x="227441" y="351280"/>
                  </a:lnTo>
                  <a:lnTo>
                    <a:pt x="227441" y="350756"/>
                  </a:lnTo>
                  <a:cubicBezTo>
                    <a:pt x="227441" y="350110"/>
                    <a:pt x="227441" y="348819"/>
                    <a:pt x="227441" y="346236"/>
                  </a:cubicBezTo>
                  <a:cubicBezTo>
                    <a:pt x="227441" y="351401"/>
                    <a:pt x="227441" y="351401"/>
                    <a:pt x="232606" y="351401"/>
                  </a:cubicBezTo>
                  <a:lnTo>
                    <a:pt x="228295" y="351401"/>
                  </a:lnTo>
                  <a:lnTo>
                    <a:pt x="231902" y="351914"/>
                  </a:lnTo>
                  <a:cubicBezTo>
                    <a:pt x="231902" y="351914"/>
                    <a:pt x="231902" y="351914"/>
                    <a:pt x="232580" y="352589"/>
                  </a:cubicBezTo>
                  <a:lnTo>
                    <a:pt x="234216" y="354218"/>
                  </a:lnTo>
                  <a:lnTo>
                    <a:pt x="232606" y="351401"/>
                  </a:lnTo>
                  <a:cubicBezTo>
                    <a:pt x="237771" y="356566"/>
                    <a:pt x="237771" y="356566"/>
                    <a:pt x="237771" y="356566"/>
                  </a:cubicBezTo>
                  <a:lnTo>
                    <a:pt x="236173" y="356167"/>
                  </a:lnTo>
                  <a:lnTo>
                    <a:pt x="237325" y="357314"/>
                  </a:lnTo>
                  <a:lnTo>
                    <a:pt x="237814" y="357435"/>
                  </a:lnTo>
                  <a:lnTo>
                    <a:pt x="238616" y="356633"/>
                  </a:lnTo>
                  <a:lnTo>
                    <a:pt x="238874" y="356375"/>
                  </a:lnTo>
                  <a:lnTo>
                    <a:pt x="239304" y="356805"/>
                  </a:lnTo>
                  <a:lnTo>
                    <a:pt x="240165" y="357666"/>
                  </a:lnTo>
                  <a:lnTo>
                    <a:pt x="239881" y="357950"/>
                  </a:lnTo>
                  <a:lnTo>
                    <a:pt x="240036" y="357989"/>
                  </a:lnTo>
                  <a:cubicBezTo>
                    <a:pt x="241392" y="358664"/>
                    <a:pt x="242748" y="360014"/>
                    <a:pt x="242748" y="362713"/>
                  </a:cubicBezTo>
                  <a:cubicBezTo>
                    <a:pt x="242748" y="362713"/>
                    <a:pt x="242748" y="364063"/>
                    <a:pt x="242748" y="365413"/>
                  </a:cubicBezTo>
                  <a:lnTo>
                    <a:pt x="242748" y="367932"/>
                  </a:lnTo>
                  <a:lnTo>
                    <a:pt x="242875" y="367995"/>
                  </a:lnTo>
                  <a:lnTo>
                    <a:pt x="242748" y="368059"/>
                  </a:lnTo>
                  <a:lnTo>
                    <a:pt x="242748" y="368113"/>
                  </a:lnTo>
                  <a:lnTo>
                    <a:pt x="242639" y="368113"/>
                  </a:lnTo>
                  <a:lnTo>
                    <a:pt x="240292" y="369286"/>
                  </a:lnTo>
                  <a:lnTo>
                    <a:pt x="237945" y="368113"/>
                  </a:lnTo>
                  <a:lnTo>
                    <a:pt x="237325" y="368113"/>
                  </a:lnTo>
                  <a:cubicBezTo>
                    <a:pt x="231902" y="368113"/>
                    <a:pt x="231902" y="368113"/>
                    <a:pt x="231902" y="368113"/>
                  </a:cubicBezTo>
                  <a:cubicBezTo>
                    <a:pt x="226479" y="368113"/>
                    <a:pt x="226479" y="368113"/>
                    <a:pt x="226479" y="368113"/>
                  </a:cubicBezTo>
                  <a:lnTo>
                    <a:pt x="224935" y="366704"/>
                  </a:lnTo>
                  <a:lnTo>
                    <a:pt x="222089" y="366704"/>
                  </a:lnTo>
                  <a:lnTo>
                    <a:pt x="221354" y="366704"/>
                  </a:lnTo>
                  <a:cubicBezTo>
                    <a:pt x="221354" y="366704"/>
                    <a:pt x="221354" y="365413"/>
                    <a:pt x="221354" y="364122"/>
                  </a:cubicBezTo>
                  <a:lnTo>
                    <a:pt x="221354" y="363436"/>
                  </a:lnTo>
                  <a:lnTo>
                    <a:pt x="219276" y="361539"/>
                  </a:lnTo>
                  <a:lnTo>
                    <a:pt x="215328" y="361539"/>
                  </a:lnTo>
                  <a:cubicBezTo>
                    <a:pt x="215328" y="361539"/>
                    <a:pt x="213821" y="360248"/>
                    <a:pt x="212315" y="358957"/>
                  </a:cubicBezTo>
                  <a:lnTo>
                    <a:pt x="210575" y="357465"/>
                  </a:lnTo>
                  <a:lnTo>
                    <a:pt x="210264" y="357336"/>
                  </a:lnTo>
                  <a:lnTo>
                    <a:pt x="213821" y="360893"/>
                  </a:lnTo>
                  <a:cubicBezTo>
                    <a:pt x="214467" y="361539"/>
                    <a:pt x="214467" y="361539"/>
                    <a:pt x="214467" y="361539"/>
                  </a:cubicBezTo>
                  <a:lnTo>
                    <a:pt x="214467" y="364122"/>
                  </a:lnTo>
                  <a:lnTo>
                    <a:pt x="214467" y="366059"/>
                  </a:lnTo>
                  <a:cubicBezTo>
                    <a:pt x="214467" y="366704"/>
                    <a:pt x="214467" y="366704"/>
                    <a:pt x="214467" y="366704"/>
                  </a:cubicBezTo>
                  <a:lnTo>
                    <a:pt x="210666" y="364532"/>
                  </a:lnTo>
                  <a:lnTo>
                    <a:pt x="210887" y="365413"/>
                  </a:lnTo>
                  <a:cubicBezTo>
                    <a:pt x="211565" y="366763"/>
                    <a:pt x="212921" y="368113"/>
                    <a:pt x="215632" y="368113"/>
                  </a:cubicBezTo>
                  <a:cubicBezTo>
                    <a:pt x="215632" y="368113"/>
                    <a:pt x="215632" y="373513"/>
                    <a:pt x="215632" y="373513"/>
                  </a:cubicBezTo>
                  <a:cubicBezTo>
                    <a:pt x="215632" y="378912"/>
                    <a:pt x="215632" y="378912"/>
                    <a:pt x="215632" y="378912"/>
                  </a:cubicBezTo>
                  <a:cubicBezTo>
                    <a:pt x="215632" y="384312"/>
                    <a:pt x="215632" y="384312"/>
                    <a:pt x="215632" y="384312"/>
                  </a:cubicBezTo>
                  <a:cubicBezTo>
                    <a:pt x="215632" y="384312"/>
                    <a:pt x="215632" y="385662"/>
                    <a:pt x="214955" y="387687"/>
                  </a:cubicBezTo>
                  <a:lnTo>
                    <a:pt x="214467" y="388450"/>
                  </a:lnTo>
                  <a:lnTo>
                    <a:pt x="214467" y="388654"/>
                  </a:lnTo>
                  <a:cubicBezTo>
                    <a:pt x="214467" y="388654"/>
                    <a:pt x="214467" y="388654"/>
                    <a:pt x="213821" y="389461"/>
                  </a:cubicBezTo>
                  <a:lnTo>
                    <a:pt x="213817" y="389467"/>
                  </a:lnTo>
                  <a:lnTo>
                    <a:pt x="210209" y="395111"/>
                  </a:lnTo>
                  <a:lnTo>
                    <a:pt x="205429" y="395111"/>
                  </a:lnTo>
                  <a:lnTo>
                    <a:pt x="204786" y="395111"/>
                  </a:lnTo>
                  <a:cubicBezTo>
                    <a:pt x="204786" y="395111"/>
                    <a:pt x="199363" y="395111"/>
                    <a:pt x="199363" y="395111"/>
                  </a:cubicBezTo>
                  <a:cubicBezTo>
                    <a:pt x="199363" y="395111"/>
                    <a:pt x="199363" y="395111"/>
                    <a:pt x="199363" y="389711"/>
                  </a:cubicBezTo>
                  <a:lnTo>
                    <a:pt x="195247" y="389711"/>
                  </a:lnTo>
                  <a:lnTo>
                    <a:pt x="198201" y="394143"/>
                  </a:lnTo>
                  <a:cubicBezTo>
                    <a:pt x="198847" y="395111"/>
                    <a:pt x="198847" y="395111"/>
                    <a:pt x="198847" y="395111"/>
                  </a:cubicBezTo>
                  <a:cubicBezTo>
                    <a:pt x="198847" y="395111"/>
                    <a:pt x="198847" y="395111"/>
                    <a:pt x="193682" y="395111"/>
                  </a:cubicBezTo>
                  <a:cubicBezTo>
                    <a:pt x="193682" y="387364"/>
                    <a:pt x="193682" y="387364"/>
                    <a:pt x="193682" y="387364"/>
                  </a:cubicBezTo>
                  <a:lnTo>
                    <a:pt x="193940" y="387751"/>
                  </a:lnTo>
                  <a:lnTo>
                    <a:pt x="193940" y="384312"/>
                  </a:lnTo>
                  <a:cubicBezTo>
                    <a:pt x="193940" y="384312"/>
                    <a:pt x="188517" y="384312"/>
                    <a:pt x="188517" y="378912"/>
                  </a:cubicBezTo>
                  <a:cubicBezTo>
                    <a:pt x="188517" y="378912"/>
                    <a:pt x="188517" y="373513"/>
                    <a:pt x="188517" y="373513"/>
                  </a:cubicBezTo>
                  <a:cubicBezTo>
                    <a:pt x="188517" y="373513"/>
                    <a:pt x="188517" y="368113"/>
                    <a:pt x="188517" y="368113"/>
                  </a:cubicBezTo>
                  <a:cubicBezTo>
                    <a:pt x="188517" y="368113"/>
                    <a:pt x="183094" y="368113"/>
                    <a:pt x="183094" y="368113"/>
                  </a:cubicBezTo>
                  <a:cubicBezTo>
                    <a:pt x="183094" y="362713"/>
                    <a:pt x="183094" y="362713"/>
                    <a:pt x="183094" y="362713"/>
                  </a:cubicBezTo>
                  <a:cubicBezTo>
                    <a:pt x="183094" y="357314"/>
                    <a:pt x="188517" y="357314"/>
                    <a:pt x="188517" y="351914"/>
                  </a:cubicBezTo>
                  <a:cubicBezTo>
                    <a:pt x="191229" y="351914"/>
                    <a:pt x="192584" y="353264"/>
                    <a:pt x="193262" y="354614"/>
                  </a:cubicBezTo>
                  <a:lnTo>
                    <a:pt x="193682" y="356286"/>
                  </a:lnTo>
                  <a:lnTo>
                    <a:pt x="193940" y="357314"/>
                  </a:lnTo>
                  <a:cubicBezTo>
                    <a:pt x="193940" y="357314"/>
                    <a:pt x="193940" y="355964"/>
                    <a:pt x="193940" y="354614"/>
                  </a:cubicBezTo>
                  <a:lnTo>
                    <a:pt x="193940" y="352633"/>
                  </a:lnTo>
                  <a:lnTo>
                    <a:pt x="193807" y="352500"/>
                  </a:lnTo>
                  <a:lnTo>
                    <a:pt x="193940" y="352367"/>
                  </a:lnTo>
                  <a:lnTo>
                    <a:pt x="193940" y="351914"/>
                  </a:lnTo>
                  <a:cubicBezTo>
                    <a:pt x="193940" y="346514"/>
                    <a:pt x="193940" y="346514"/>
                    <a:pt x="193940" y="341115"/>
                  </a:cubicBezTo>
                  <a:cubicBezTo>
                    <a:pt x="193940" y="341115"/>
                    <a:pt x="188517" y="341115"/>
                    <a:pt x="188517" y="341115"/>
                  </a:cubicBezTo>
                  <a:cubicBezTo>
                    <a:pt x="188517" y="335715"/>
                    <a:pt x="188517" y="335715"/>
                    <a:pt x="183094" y="335715"/>
                  </a:cubicBezTo>
                  <a:cubicBezTo>
                    <a:pt x="183094" y="330315"/>
                    <a:pt x="183094" y="330315"/>
                    <a:pt x="177671" y="330315"/>
                  </a:cubicBezTo>
                  <a:cubicBezTo>
                    <a:pt x="177671" y="330315"/>
                    <a:pt x="176315" y="328965"/>
                    <a:pt x="174959" y="327616"/>
                  </a:cubicBezTo>
                  <a:lnTo>
                    <a:pt x="173147" y="325811"/>
                  </a:lnTo>
                  <a:lnTo>
                    <a:pt x="173147" y="327323"/>
                  </a:lnTo>
                  <a:lnTo>
                    <a:pt x="173147" y="327968"/>
                  </a:lnTo>
                  <a:lnTo>
                    <a:pt x="173147" y="328452"/>
                  </a:lnTo>
                  <a:cubicBezTo>
                    <a:pt x="173147" y="329259"/>
                    <a:pt x="173147" y="329259"/>
                    <a:pt x="173147" y="329259"/>
                  </a:cubicBezTo>
                  <a:lnTo>
                    <a:pt x="173023" y="329466"/>
                  </a:lnTo>
                  <a:lnTo>
                    <a:pt x="173023" y="335508"/>
                  </a:lnTo>
                  <a:lnTo>
                    <a:pt x="173147" y="335715"/>
                  </a:lnTo>
                  <a:lnTo>
                    <a:pt x="173023" y="335715"/>
                  </a:lnTo>
                  <a:lnTo>
                    <a:pt x="167982" y="335715"/>
                  </a:lnTo>
                  <a:cubicBezTo>
                    <a:pt x="167982" y="332487"/>
                    <a:pt x="169273" y="330873"/>
                    <a:pt x="170564" y="329259"/>
                  </a:cubicBezTo>
                  <a:lnTo>
                    <a:pt x="172286" y="324954"/>
                  </a:lnTo>
                  <a:lnTo>
                    <a:pt x="172248" y="324916"/>
                  </a:lnTo>
                  <a:cubicBezTo>
                    <a:pt x="172248" y="330315"/>
                    <a:pt x="166825" y="330315"/>
                    <a:pt x="166825" y="335715"/>
                  </a:cubicBezTo>
                  <a:cubicBezTo>
                    <a:pt x="166825" y="335715"/>
                    <a:pt x="166825" y="335715"/>
                    <a:pt x="166825" y="341115"/>
                  </a:cubicBezTo>
                  <a:cubicBezTo>
                    <a:pt x="166825" y="341115"/>
                    <a:pt x="166825" y="341115"/>
                    <a:pt x="166825" y="346514"/>
                  </a:cubicBezTo>
                  <a:cubicBezTo>
                    <a:pt x="161401" y="351914"/>
                    <a:pt x="161401" y="351914"/>
                    <a:pt x="161401" y="351914"/>
                  </a:cubicBezTo>
                  <a:cubicBezTo>
                    <a:pt x="161401" y="357314"/>
                    <a:pt x="161401" y="357314"/>
                    <a:pt x="161401" y="357314"/>
                  </a:cubicBezTo>
                  <a:cubicBezTo>
                    <a:pt x="161401" y="357314"/>
                    <a:pt x="161401" y="357314"/>
                    <a:pt x="161401" y="362713"/>
                  </a:cubicBezTo>
                  <a:cubicBezTo>
                    <a:pt x="161401" y="362713"/>
                    <a:pt x="161401" y="364063"/>
                    <a:pt x="161401" y="365413"/>
                  </a:cubicBezTo>
                  <a:lnTo>
                    <a:pt x="161401" y="366704"/>
                  </a:lnTo>
                  <a:lnTo>
                    <a:pt x="162693" y="366704"/>
                  </a:lnTo>
                  <a:lnTo>
                    <a:pt x="161401" y="367027"/>
                  </a:lnTo>
                  <a:lnTo>
                    <a:pt x="161401" y="368113"/>
                  </a:lnTo>
                  <a:lnTo>
                    <a:pt x="159674" y="368113"/>
                  </a:lnTo>
                  <a:lnTo>
                    <a:pt x="157528" y="371869"/>
                  </a:lnTo>
                  <a:cubicBezTo>
                    <a:pt x="157528" y="371869"/>
                    <a:pt x="157528" y="370578"/>
                    <a:pt x="157528" y="369287"/>
                  </a:cubicBezTo>
                  <a:lnTo>
                    <a:pt x="157528" y="368113"/>
                  </a:lnTo>
                  <a:lnTo>
                    <a:pt x="155978" y="368113"/>
                  </a:lnTo>
                  <a:cubicBezTo>
                    <a:pt x="155978" y="368113"/>
                    <a:pt x="155978" y="373513"/>
                    <a:pt x="155978" y="373513"/>
                  </a:cubicBezTo>
                  <a:cubicBezTo>
                    <a:pt x="155978" y="376212"/>
                    <a:pt x="155978" y="377562"/>
                    <a:pt x="155300" y="378912"/>
                  </a:cubicBezTo>
                  <a:lnTo>
                    <a:pt x="152412" y="382199"/>
                  </a:lnTo>
                  <a:lnTo>
                    <a:pt x="152486" y="382199"/>
                  </a:lnTo>
                  <a:lnTo>
                    <a:pt x="152487" y="382198"/>
                  </a:lnTo>
                  <a:lnTo>
                    <a:pt x="152487" y="382199"/>
                  </a:lnTo>
                  <a:lnTo>
                    <a:pt x="152740" y="382199"/>
                  </a:lnTo>
                  <a:lnTo>
                    <a:pt x="157067" y="377872"/>
                  </a:lnTo>
                  <a:cubicBezTo>
                    <a:pt x="157713" y="377226"/>
                    <a:pt x="157713" y="377226"/>
                    <a:pt x="157713" y="377226"/>
                  </a:cubicBezTo>
                  <a:cubicBezTo>
                    <a:pt x="157713" y="377226"/>
                    <a:pt x="157713" y="377226"/>
                    <a:pt x="157713" y="382391"/>
                  </a:cubicBezTo>
                  <a:lnTo>
                    <a:pt x="156184" y="382391"/>
                  </a:lnTo>
                  <a:lnTo>
                    <a:pt x="153009" y="382845"/>
                  </a:lnTo>
                  <a:lnTo>
                    <a:pt x="152487" y="386496"/>
                  </a:lnTo>
                  <a:lnTo>
                    <a:pt x="152487" y="387363"/>
                  </a:lnTo>
                  <a:lnTo>
                    <a:pt x="152363" y="387363"/>
                  </a:lnTo>
                  <a:lnTo>
                    <a:pt x="148804" y="387363"/>
                  </a:lnTo>
                  <a:lnTo>
                    <a:pt x="147844" y="389036"/>
                  </a:lnTo>
                  <a:lnTo>
                    <a:pt x="146641" y="389336"/>
                  </a:lnTo>
                  <a:lnTo>
                    <a:pt x="146031" y="389945"/>
                  </a:lnTo>
                  <a:lnTo>
                    <a:pt x="145664" y="389579"/>
                  </a:lnTo>
                  <a:lnTo>
                    <a:pt x="145132" y="389711"/>
                  </a:lnTo>
                  <a:cubicBezTo>
                    <a:pt x="145132" y="389711"/>
                    <a:pt x="145132" y="389711"/>
                    <a:pt x="139709" y="389711"/>
                  </a:cubicBezTo>
                  <a:cubicBezTo>
                    <a:pt x="139709" y="389711"/>
                    <a:pt x="139709" y="389711"/>
                    <a:pt x="134286" y="389711"/>
                  </a:cubicBezTo>
                  <a:cubicBezTo>
                    <a:pt x="134286" y="389711"/>
                    <a:pt x="134286" y="384312"/>
                    <a:pt x="134286" y="384312"/>
                  </a:cubicBezTo>
                  <a:cubicBezTo>
                    <a:pt x="139709" y="378912"/>
                    <a:pt x="139709" y="384312"/>
                    <a:pt x="145132" y="378912"/>
                  </a:cubicBezTo>
                  <a:cubicBezTo>
                    <a:pt x="145132" y="378912"/>
                    <a:pt x="145132" y="378912"/>
                    <a:pt x="145132" y="378237"/>
                  </a:cubicBezTo>
                  <a:lnTo>
                    <a:pt x="145132" y="373685"/>
                  </a:lnTo>
                  <a:lnTo>
                    <a:pt x="144800" y="373353"/>
                  </a:lnTo>
                  <a:lnTo>
                    <a:pt x="144804" y="373349"/>
                  </a:lnTo>
                  <a:lnTo>
                    <a:pt x="144616" y="373160"/>
                  </a:lnTo>
                  <a:lnTo>
                    <a:pt x="145132" y="372644"/>
                  </a:lnTo>
                  <a:lnTo>
                    <a:pt x="145132" y="368113"/>
                  </a:lnTo>
                  <a:cubicBezTo>
                    <a:pt x="145132" y="368113"/>
                    <a:pt x="146488" y="368113"/>
                    <a:pt x="147844" y="367438"/>
                  </a:cubicBezTo>
                  <a:lnTo>
                    <a:pt x="148681" y="365979"/>
                  </a:lnTo>
                  <a:lnTo>
                    <a:pt x="148613" y="366059"/>
                  </a:lnTo>
                  <a:cubicBezTo>
                    <a:pt x="146676" y="366704"/>
                    <a:pt x="144739" y="366704"/>
                    <a:pt x="144739" y="366704"/>
                  </a:cubicBezTo>
                  <a:cubicBezTo>
                    <a:pt x="144739" y="366704"/>
                    <a:pt x="146676" y="365413"/>
                    <a:pt x="148613" y="364122"/>
                  </a:cubicBezTo>
                  <a:lnTo>
                    <a:pt x="150450" y="362897"/>
                  </a:lnTo>
                  <a:lnTo>
                    <a:pt x="150555" y="362713"/>
                  </a:lnTo>
                  <a:cubicBezTo>
                    <a:pt x="150555" y="362713"/>
                    <a:pt x="150555" y="362713"/>
                    <a:pt x="150555" y="362038"/>
                  </a:cubicBezTo>
                  <a:lnTo>
                    <a:pt x="150555" y="361540"/>
                  </a:lnTo>
                  <a:lnTo>
                    <a:pt x="150555" y="357314"/>
                  </a:lnTo>
                  <a:cubicBezTo>
                    <a:pt x="150555" y="357314"/>
                    <a:pt x="150555" y="351914"/>
                    <a:pt x="150555" y="351914"/>
                  </a:cubicBezTo>
                  <a:cubicBezTo>
                    <a:pt x="150555" y="351914"/>
                    <a:pt x="150555" y="346514"/>
                    <a:pt x="150555" y="346514"/>
                  </a:cubicBezTo>
                  <a:lnTo>
                    <a:pt x="152363" y="346514"/>
                  </a:lnTo>
                  <a:lnTo>
                    <a:pt x="155978" y="346514"/>
                  </a:lnTo>
                  <a:lnTo>
                    <a:pt x="155978" y="346045"/>
                  </a:lnTo>
                  <a:lnTo>
                    <a:pt x="155978" y="345529"/>
                  </a:lnTo>
                  <a:lnTo>
                    <a:pt x="155591" y="345399"/>
                  </a:lnTo>
                  <a:lnTo>
                    <a:pt x="155978" y="344496"/>
                  </a:lnTo>
                  <a:lnTo>
                    <a:pt x="155978" y="343815"/>
                  </a:lnTo>
                  <a:cubicBezTo>
                    <a:pt x="155978" y="342465"/>
                    <a:pt x="155978" y="341115"/>
                    <a:pt x="155978" y="341115"/>
                  </a:cubicBezTo>
                  <a:cubicBezTo>
                    <a:pt x="155978" y="341115"/>
                    <a:pt x="155978" y="335715"/>
                    <a:pt x="155978" y="335715"/>
                  </a:cubicBezTo>
                  <a:cubicBezTo>
                    <a:pt x="155978" y="330315"/>
                    <a:pt x="155978" y="330315"/>
                    <a:pt x="155978" y="330315"/>
                  </a:cubicBezTo>
                  <a:lnTo>
                    <a:pt x="157528" y="330315"/>
                  </a:lnTo>
                  <a:lnTo>
                    <a:pt x="161401" y="330315"/>
                  </a:lnTo>
                  <a:cubicBezTo>
                    <a:pt x="161401" y="330315"/>
                    <a:pt x="161401" y="330315"/>
                    <a:pt x="161401" y="329640"/>
                  </a:cubicBezTo>
                  <a:lnTo>
                    <a:pt x="161401" y="327968"/>
                  </a:lnTo>
                  <a:lnTo>
                    <a:pt x="161401" y="324916"/>
                  </a:lnTo>
                  <a:cubicBezTo>
                    <a:pt x="161401" y="319516"/>
                    <a:pt x="161401" y="319516"/>
                    <a:pt x="161401" y="319516"/>
                  </a:cubicBezTo>
                  <a:cubicBezTo>
                    <a:pt x="161401" y="314117"/>
                    <a:pt x="161401" y="314117"/>
                    <a:pt x="161401" y="314117"/>
                  </a:cubicBezTo>
                  <a:cubicBezTo>
                    <a:pt x="161401" y="314117"/>
                    <a:pt x="161401" y="314117"/>
                    <a:pt x="155978" y="314117"/>
                  </a:cubicBezTo>
                  <a:cubicBezTo>
                    <a:pt x="155978" y="308717"/>
                    <a:pt x="155978" y="308717"/>
                    <a:pt x="155978" y="308717"/>
                  </a:cubicBezTo>
                  <a:cubicBezTo>
                    <a:pt x="155978" y="308717"/>
                    <a:pt x="150555" y="303317"/>
                    <a:pt x="150555" y="303317"/>
                  </a:cubicBezTo>
                  <a:cubicBezTo>
                    <a:pt x="150555" y="303317"/>
                    <a:pt x="150555" y="301967"/>
                    <a:pt x="149877" y="300618"/>
                  </a:cubicBezTo>
                  <a:lnTo>
                    <a:pt x="146752" y="298839"/>
                  </a:lnTo>
                  <a:lnTo>
                    <a:pt x="146031" y="299560"/>
                  </a:lnTo>
                  <a:lnTo>
                    <a:pt x="145969" y="299499"/>
                  </a:lnTo>
                  <a:lnTo>
                    <a:pt x="145907" y="299561"/>
                  </a:lnTo>
                  <a:cubicBezTo>
                    <a:pt x="145194" y="299561"/>
                    <a:pt x="144616" y="298983"/>
                    <a:pt x="144616" y="298270"/>
                  </a:cubicBezTo>
                  <a:lnTo>
                    <a:pt x="145132" y="297754"/>
                  </a:lnTo>
                  <a:lnTo>
                    <a:pt x="145132" y="293193"/>
                  </a:lnTo>
                  <a:cubicBezTo>
                    <a:pt x="145132" y="292518"/>
                    <a:pt x="145132" y="292518"/>
                    <a:pt x="145132" y="292518"/>
                  </a:cubicBezTo>
                  <a:cubicBezTo>
                    <a:pt x="139709" y="292518"/>
                    <a:pt x="139709" y="292518"/>
                    <a:pt x="139709" y="292518"/>
                  </a:cubicBezTo>
                  <a:cubicBezTo>
                    <a:pt x="139709" y="292518"/>
                    <a:pt x="139709" y="287118"/>
                    <a:pt x="139709" y="287118"/>
                  </a:cubicBezTo>
                  <a:lnTo>
                    <a:pt x="136171" y="287118"/>
                  </a:lnTo>
                  <a:lnTo>
                    <a:pt x="136993" y="287940"/>
                  </a:lnTo>
                  <a:cubicBezTo>
                    <a:pt x="136993" y="288653"/>
                    <a:pt x="136415" y="289231"/>
                    <a:pt x="135701" y="289231"/>
                  </a:cubicBezTo>
                  <a:cubicBezTo>
                    <a:pt x="134987" y="289231"/>
                    <a:pt x="134409" y="288653"/>
                    <a:pt x="134409" y="287940"/>
                  </a:cubicBezTo>
                  <a:lnTo>
                    <a:pt x="135231" y="287118"/>
                  </a:lnTo>
                  <a:lnTo>
                    <a:pt x="134286" y="287118"/>
                  </a:lnTo>
                  <a:cubicBezTo>
                    <a:pt x="134286" y="287118"/>
                    <a:pt x="134286" y="281719"/>
                    <a:pt x="134286" y="281719"/>
                  </a:cubicBezTo>
                  <a:cubicBezTo>
                    <a:pt x="134286" y="281719"/>
                    <a:pt x="134286" y="281719"/>
                    <a:pt x="134964" y="281044"/>
                  </a:cubicBezTo>
                  <a:lnTo>
                    <a:pt x="139692" y="276336"/>
                  </a:lnTo>
                  <a:close/>
                  <a:moveTo>
                    <a:pt x="134409" y="276319"/>
                  </a:moveTo>
                  <a:cubicBezTo>
                    <a:pt x="139574" y="276319"/>
                    <a:pt x="139574" y="276319"/>
                    <a:pt x="139574" y="276319"/>
                  </a:cubicBezTo>
                  <a:cubicBezTo>
                    <a:pt x="134409" y="281484"/>
                    <a:pt x="134409" y="281484"/>
                    <a:pt x="134409" y="281484"/>
                  </a:cubicBezTo>
                  <a:cubicBezTo>
                    <a:pt x="134409" y="281484"/>
                    <a:pt x="134409" y="281484"/>
                    <a:pt x="134409" y="276319"/>
                  </a:cubicBezTo>
                  <a:close/>
                  <a:moveTo>
                    <a:pt x="183477" y="269863"/>
                  </a:moveTo>
                  <a:lnTo>
                    <a:pt x="186059" y="269863"/>
                  </a:lnTo>
                  <a:cubicBezTo>
                    <a:pt x="184768" y="271477"/>
                    <a:pt x="183477" y="273091"/>
                    <a:pt x="183477" y="276319"/>
                  </a:cubicBezTo>
                  <a:cubicBezTo>
                    <a:pt x="183477" y="276319"/>
                    <a:pt x="183477" y="269863"/>
                    <a:pt x="183477" y="269863"/>
                  </a:cubicBezTo>
                  <a:close/>
                  <a:moveTo>
                    <a:pt x="248101" y="258430"/>
                  </a:moveTo>
                  <a:cubicBezTo>
                    <a:pt x="248101" y="263595"/>
                    <a:pt x="242936" y="263595"/>
                    <a:pt x="242936" y="263595"/>
                  </a:cubicBezTo>
                  <a:cubicBezTo>
                    <a:pt x="242936" y="258430"/>
                    <a:pt x="248101" y="258430"/>
                    <a:pt x="248101" y="258430"/>
                  </a:cubicBezTo>
                  <a:close/>
                  <a:moveTo>
                    <a:pt x="222276" y="248100"/>
                  </a:moveTo>
                  <a:cubicBezTo>
                    <a:pt x="222276" y="248100"/>
                    <a:pt x="227441" y="248100"/>
                    <a:pt x="222276" y="253265"/>
                  </a:cubicBezTo>
                  <a:cubicBezTo>
                    <a:pt x="222276" y="248100"/>
                    <a:pt x="222276" y="248100"/>
                    <a:pt x="222276" y="248100"/>
                  </a:cubicBezTo>
                  <a:close/>
                  <a:moveTo>
                    <a:pt x="258431" y="242935"/>
                  </a:moveTo>
                  <a:cubicBezTo>
                    <a:pt x="258431" y="242935"/>
                    <a:pt x="258431" y="242935"/>
                    <a:pt x="258431" y="243581"/>
                  </a:cubicBezTo>
                  <a:lnTo>
                    <a:pt x="258431" y="244227"/>
                  </a:lnTo>
                  <a:lnTo>
                    <a:pt x="258431" y="248100"/>
                  </a:lnTo>
                  <a:lnTo>
                    <a:pt x="257930" y="248225"/>
                  </a:lnTo>
                  <a:lnTo>
                    <a:pt x="255898" y="250257"/>
                  </a:lnTo>
                  <a:lnTo>
                    <a:pt x="253266" y="253265"/>
                  </a:lnTo>
                  <a:lnTo>
                    <a:pt x="253767" y="252388"/>
                  </a:lnTo>
                  <a:lnTo>
                    <a:pt x="253724" y="252432"/>
                  </a:lnTo>
                  <a:cubicBezTo>
                    <a:pt x="253078" y="253077"/>
                    <a:pt x="253078" y="253077"/>
                    <a:pt x="253078" y="253077"/>
                  </a:cubicBezTo>
                  <a:cubicBezTo>
                    <a:pt x="253078" y="250495"/>
                    <a:pt x="254369" y="249203"/>
                    <a:pt x="255660" y="248558"/>
                  </a:cubicBezTo>
                  <a:lnTo>
                    <a:pt x="257795" y="248024"/>
                  </a:lnTo>
                  <a:lnTo>
                    <a:pt x="258243" y="244439"/>
                  </a:lnTo>
                  <a:close/>
                  <a:moveTo>
                    <a:pt x="263408" y="237583"/>
                  </a:moveTo>
                  <a:cubicBezTo>
                    <a:pt x="263408" y="237583"/>
                    <a:pt x="263408" y="242748"/>
                    <a:pt x="263408" y="242748"/>
                  </a:cubicBezTo>
                  <a:cubicBezTo>
                    <a:pt x="263408" y="242748"/>
                    <a:pt x="263408" y="242748"/>
                    <a:pt x="258243" y="242748"/>
                  </a:cubicBezTo>
                  <a:cubicBezTo>
                    <a:pt x="263408" y="242748"/>
                    <a:pt x="263408" y="242748"/>
                    <a:pt x="263408" y="237583"/>
                  </a:cubicBezTo>
                  <a:close/>
                  <a:moveTo>
                    <a:pt x="266694" y="235705"/>
                  </a:moveTo>
                  <a:lnTo>
                    <a:pt x="265989" y="236938"/>
                  </a:lnTo>
                  <a:cubicBezTo>
                    <a:pt x="264698" y="237583"/>
                    <a:pt x="263407" y="237583"/>
                    <a:pt x="263407" y="237583"/>
                  </a:cubicBezTo>
                  <a:close/>
                  <a:moveTo>
                    <a:pt x="268572" y="232418"/>
                  </a:moveTo>
                  <a:cubicBezTo>
                    <a:pt x="268572" y="232418"/>
                    <a:pt x="268572" y="233709"/>
                    <a:pt x="267926" y="235001"/>
                  </a:cubicBezTo>
                  <a:lnTo>
                    <a:pt x="266694" y="235705"/>
                  </a:lnTo>
                  <a:close/>
                  <a:moveTo>
                    <a:pt x="198972" y="227253"/>
                  </a:moveTo>
                  <a:lnTo>
                    <a:pt x="200138" y="227253"/>
                  </a:lnTo>
                  <a:lnTo>
                    <a:pt x="204012" y="227253"/>
                  </a:lnTo>
                  <a:lnTo>
                    <a:pt x="204137" y="227253"/>
                  </a:lnTo>
                  <a:lnTo>
                    <a:pt x="200358" y="229615"/>
                  </a:lnTo>
                  <a:lnTo>
                    <a:pt x="200138" y="229835"/>
                  </a:lnTo>
                  <a:lnTo>
                    <a:pt x="200087" y="229784"/>
                  </a:lnTo>
                  <a:lnTo>
                    <a:pt x="198972" y="230481"/>
                  </a:lnTo>
                  <a:lnTo>
                    <a:pt x="198485" y="231151"/>
                  </a:lnTo>
                  <a:close/>
                  <a:moveTo>
                    <a:pt x="198847" y="227253"/>
                  </a:moveTo>
                  <a:lnTo>
                    <a:pt x="198334" y="231359"/>
                  </a:lnTo>
                  <a:lnTo>
                    <a:pt x="198485" y="231151"/>
                  </a:lnTo>
                  <a:lnTo>
                    <a:pt x="198326" y="232418"/>
                  </a:lnTo>
                  <a:cubicBezTo>
                    <a:pt x="197681" y="233709"/>
                    <a:pt x="196389" y="235001"/>
                    <a:pt x="193807" y="237583"/>
                  </a:cubicBezTo>
                  <a:lnTo>
                    <a:pt x="194422" y="236737"/>
                  </a:lnTo>
                  <a:lnTo>
                    <a:pt x="193682" y="237583"/>
                  </a:lnTo>
                  <a:cubicBezTo>
                    <a:pt x="193682" y="237583"/>
                    <a:pt x="193682" y="237583"/>
                    <a:pt x="193682" y="232418"/>
                  </a:cubicBezTo>
                  <a:lnTo>
                    <a:pt x="198013" y="231799"/>
                  </a:lnTo>
                  <a:lnTo>
                    <a:pt x="198243" y="231484"/>
                  </a:lnTo>
                  <a:close/>
                  <a:moveTo>
                    <a:pt x="210413" y="221226"/>
                  </a:moveTo>
                  <a:lnTo>
                    <a:pt x="210009" y="221630"/>
                  </a:lnTo>
                  <a:lnTo>
                    <a:pt x="209421" y="222217"/>
                  </a:lnTo>
                  <a:close/>
                  <a:moveTo>
                    <a:pt x="214528" y="217110"/>
                  </a:moveTo>
                  <a:lnTo>
                    <a:pt x="210413" y="221226"/>
                  </a:lnTo>
                  <a:lnTo>
                    <a:pt x="211945" y="219693"/>
                  </a:lnTo>
                  <a:cubicBezTo>
                    <a:pt x="213237" y="218401"/>
                    <a:pt x="214528" y="217110"/>
                    <a:pt x="214528" y="217110"/>
                  </a:cubicBezTo>
                  <a:close/>
                  <a:moveTo>
                    <a:pt x="216446" y="216923"/>
                  </a:moveTo>
                  <a:lnTo>
                    <a:pt x="216446" y="217110"/>
                  </a:lnTo>
                  <a:lnTo>
                    <a:pt x="222277" y="217110"/>
                  </a:lnTo>
                  <a:cubicBezTo>
                    <a:pt x="222277" y="219693"/>
                    <a:pt x="222277" y="220984"/>
                    <a:pt x="222277" y="221630"/>
                  </a:cubicBezTo>
                  <a:lnTo>
                    <a:pt x="222277" y="222088"/>
                  </a:lnTo>
                  <a:lnTo>
                    <a:pt x="222277" y="222275"/>
                  </a:lnTo>
                  <a:lnTo>
                    <a:pt x="227441" y="222275"/>
                  </a:lnTo>
                  <a:cubicBezTo>
                    <a:pt x="227441" y="222275"/>
                    <a:pt x="227441" y="222275"/>
                    <a:pt x="227441" y="227440"/>
                  </a:cubicBezTo>
                  <a:cubicBezTo>
                    <a:pt x="227441" y="222275"/>
                    <a:pt x="227441" y="222275"/>
                    <a:pt x="222276" y="222275"/>
                  </a:cubicBezTo>
                  <a:lnTo>
                    <a:pt x="222213" y="222275"/>
                  </a:lnTo>
                  <a:lnTo>
                    <a:pt x="226488" y="222879"/>
                  </a:lnTo>
                  <a:cubicBezTo>
                    <a:pt x="227158" y="223541"/>
                    <a:pt x="227158" y="224864"/>
                    <a:pt x="227158" y="227511"/>
                  </a:cubicBezTo>
                  <a:cubicBezTo>
                    <a:pt x="227158" y="227511"/>
                    <a:pt x="227158" y="227511"/>
                    <a:pt x="227158" y="228173"/>
                  </a:cubicBezTo>
                  <a:lnTo>
                    <a:pt x="227158" y="232605"/>
                  </a:lnTo>
                  <a:lnTo>
                    <a:pt x="227441" y="232605"/>
                  </a:lnTo>
                  <a:cubicBezTo>
                    <a:pt x="227441" y="232605"/>
                    <a:pt x="222276" y="237770"/>
                    <a:pt x="222276" y="237770"/>
                  </a:cubicBezTo>
                  <a:lnTo>
                    <a:pt x="222276" y="237630"/>
                  </a:lnTo>
                  <a:lnTo>
                    <a:pt x="221802" y="238099"/>
                  </a:lnTo>
                  <a:cubicBezTo>
                    <a:pt x="221802" y="243393"/>
                    <a:pt x="221802" y="243393"/>
                    <a:pt x="221802" y="243393"/>
                  </a:cubicBezTo>
                  <a:cubicBezTo>
                    <a:pt x="221802" y="248687"/>
                    <a:pt x="221802" y="248687"/>
                    <a:pt x="221802" y="248687"/>
                  </a:cubicBezTo>
                  <a:cubicBezTo>
                    <a:pt x="221802" y="248687"/>
                    <a:pt x="221802" y="248687"/>
                    <a:pt x="221802" y="253981"/>
                  </a:cubicBezTo>
                  <a:cubicBezTo>
                    <a:pt x="227158" y="253981"/>
                    <a:pt x="227158" y="253981"/>
                    <a:pt x="227158" y="253981"/>
                  </a:cubicBezTo>
                  <a:lnTo>
                    <a:pt x="227441" y="255940"/>
                  </a:lnTo>
                  <a:lnTo>
                    <a:pt x="227441" y="255848"/>
                  </a:lnTo>
                  <a:cubicBezTo>
                    <a:pt x="227441" y="254556"/>
                    <a:pt x="227441" y="253265"/>
                    <a:pt x="227441" y="253265"/>
                  </a:cubicBezTo>
                  <a:cubicBezTo>
                    <a:pt x="227441" y="255848"/>
                    <a:pt x="227441" y="257139"/>
                    <a:pt x="228087" y="257785"/>
                  </a:cubicBezTo>
                  <a:lnTo>
                    <a:pt x="232418" y="258403"/>
                  </a:lnTo>
                  <a:lnTo>
                    <a:pt x="232606" y="258430"/>
                  </a:lnTo>
                  <a:lnTo>
                    <a:pt x="232418" y="258430"/>
                  </a:lnTo>
                  <a:lnTo>
                    <a:pt x="227801" y="258430"/>
                  </a:lnTo>
                  <a:lnTo>
                    <a:pt x="227827" y="258613"/>
                  </a:lnTo>
                  <a:lnTo>
                    <a:pt x="232418" y="259262"/>
                  </a:lnTo>
                  <a:lnTo>
                    <a:pt x="232514" y="259275"/>
                  </a:lnTo>
                  <a:lnTo>
                    <a:pt x="232606" y="259638"/>
                  </a:lnTo>
                  <a:lnTo>
                    <a:pt x="232606" y="258430"/>
                  </a:lnTo>
                  <a:cubicBezTo>
                    <a:pt x="232606" y="258430"/>
                    <a:pt x="232606" y="259721"/>
                    <a:pt x="233252" y="261013"/>
                  </a:cubicBezTo>
                  <a:lnTo>
                    <a:pt x="237442" y="263407"/>
                  </a:lnTo>
                  <a:lnTo>
                    <a:pt x="237771" y="263595"/>
                  </a:lnTo>
                  <a:lnTo>
                    <a:pt x="236146" y="263595"/>
                  </a:lnTo>
                  <a:lnTo>
                    <a:pt x="237769" y="264512"/>
                  </a:lnTo>
                  <a:lnTo>
                    <a:pt x="238874" y="263407"/>
                  </a:lnTo>
                  <a:lnTo>
                    <a:pt x="240036" y="264569"/>
                  </a:lnTo>
                  <a:lnTo>
                    <a:pt x="243226" y="264569"/>
                  </a:lnTo>
                  <a:cubicBezTo>
                    <a:pt x="243226" y="264569"/>
                    <a:pt x="244565" y="264569"/>
                    <a:pt x="245904" y="263907"/>
                  </a:cubicBezTo>
                  <a:lnTo>
                    <a:pt x="248242" y="259863"/>
                  </a:lnTo>
                  <a:lnTo>
                    <a:pt x="248101" y="259722"/>
                  </a:lnTo>
                  <a:cubicBezTo>
                    <a:pt x="248101" y="259008"/>
                    <a:pt x="248679" y="258430"/>
                    <a:pt x="249393" y="258430"/>
                  </a:cubicBezTo>
                  <a:lnTo>
                    <a:pt x="249640" y="258678"/>
                  </a:lnTo>
                  <a:lnTo>
                    <a:pt x="253269" y="256628"/>
                  </a:lnTo>
                  <a:cubicBezTo>
                    <a:pt x="253939" y="255305"/>
                    <a:pt x="253939" y="253981"/>
                    <a:pt x="253939" y="253981"/>
                  </a:cubicBezTo>
                  <a:cubicBezTo>
                    <a:pt x="256617" y="251334"/>
                    <a:pt x="257956" y="250011"/>
                    <a:pt x="258625" y="248687"/>
                  </a:cubicBezTo>
                  <a:lnTo>
                    <a:pt x="259144" y="244584"/>
                  </a:lnTo>
                  <a:lnTo>
                    <a:pt x="258431" y="244227"/>
                  </a:lnTo>
                  <a:lnTo>
                    <a:pt x="259240" y="243822"/>
                  </a:lnTo>
                  <a:lnTo>
                    <a:pt x="259295" y="243393"/>
                  </a:lnTo>
                  <a:lnTo>
                    <a:pt x="260098" y="243393"/>
                  </a:lnTo>
                  <a:lnTo>
                    <a:pt x="261014" y="242935"/>
                  </a:lnTo>
                  <a:lnTo>
                    <a:pt x="261930" y="243393"/>
                  </a:lnTo>
                  <a:lnTo>
                    <a:pt x="264651" y="243393"/>
                  </a:lnTo>
                  <a:cubicBezTo>
                    <a:pt x="264651" y="243393"/>
                    <a:pt x="264651" y="238099"/>
                    <a:pt x="264651" y="238099"/>
                  </a:cubicBezTo>
                  <a:cubicBezTo>
                    <a:pt x="264651" y="238099"/>
                    <a:pt x="265990" y="238099"/>
                    <a:pt x="267329" y="237437"/>
                  </a:cubicBezTo>
                  <a:lnTo>
                    <a:pt x="269151" y="234287"/>
                  </a:lnTo>
                  <a:lnTo>
                    <a:pt x="268761" y="233897"/>
                  </a:lnTo>
                  <a:cubicBezTo>
                    <a:pt x="268761" y="233183"/>
                    <a:pt x="269339" y="232605"/>
                    <a:pt x="270053" y="232605"/>
                  </a:cubicBezTo>
                  <a:lnTo>
                    <a:pt x="270253" y="232805"/>
                  </a:lnTo>
                  <a:lnTo>
                    <a:pt x="275363" y="232805"/>
                  </a:lnTo>
                  <a:cubicBezTo>
                    <a:pt x="275363" y="232805"/>
                    <a:pt x="275363" y="231482"/>
                    <a:pt x="275363" y="230158"/>
                  </a:cubicBezTo>
                  <a:lnTo>
                    <a:pt x="275363" y="229628"/>
                  </a:lnTo>
                  <a:lnTo>
                    <a:pt x="275156" y="229835"/>
                  </a:lnTo>
                  <a:cubicBezTo>
                    <a:pt x="274442" y="229835"/>
                    <a:pt x="273864" y="229257"/>
                    <a:pt x="273864" y="228544"/>
                  </a:cubicBezTo>
                  <a:cubicBezTo>
                    <a:pt x="273864" y="227831"/>
                    <a:pt x="274442" y="227253"/>
                    <a:pt x="275156" y="227253"/>
                  </a:cubicBezTo>
                  <a:lnTo>
                    <a:pt x="275414" y="227511"/>
                  </a:lnTo>
                  <a:lnTo>
                    <a:pt x="280719" y="227511"/>
                  </a:lnTo>
                  <a:cubicBezTo>
                    <a:pt x="280719" y="227511"/>
                    <a:pt x="280719" y="227511"/>
                    <a:pt x="280719" y="222217"/>
                  </a:cubicBezTo>
                  <a:cubicBezTo>
                    <a:pt x="286075" y="222217"/>
                    <a:pt x="286075" y="222217"/>
                    <a:pt x="286075" y="222217"/>
                  </a:cubicBezTo>
                  <a:cubicBezTo>
                    <a:pt x="286075" y="222217"/>
                    <a:pt x="286075" y="222217"/>
                    <a:pt x="286075" y="227511"/>
                  </a:cubicBezTo>
                  <a:cubicBezTo>
                    <a:pt x="286075" y="227511"/>
                    <a:pt x="291432" y="227511"/>
                    <a:pt x="291432" y="227511"/>
                  </a:cubicBezTo>
                  <a:cubicBezTo>
                    <a:pt x="291432" y="227511"/>
                    <a:pt x="291432" y="232805"/>
                    <a:pt x="291432" y="232805"/>
                  </a:cubicBezTo>
                  <a:cubicBezTo>
                    <a:pt x="291432" y="235452"/>
                    <a:pt x="291432" y="236776"/>
                    <a:pt x="291432" y="237437"/>
                  </a:cubicBezTo>
                  <a:lnTo>
                    <a:pt x="291432" y="237838"/>
                  </a:lnTo>
                  <a:lnTo>
                    <a:pt x="291814" y="237583"/>
                  </a:lnTo>
                  <a:cubicBezTo>
                    <a:pt x="291814" y="237583"/>
                    <a:pt x="291814" y="238874"/>
                    <a:pt x="291814" y="240166"/>
                  </a:cubicBezTo>
                  <a:lnTo>
                    <a:pt x="291814" y="242747"/>
                  </a:lnTo>
                  <a:lnTo>
                    <a:pt x="291814" y="242748"/>
                  </a:lnTo>
                  <a:lnTo>
                    <a:pt x="286728" y="242748"/>
                  </a:lnTo>
                  <a:lnTo>
                    <a:pt x="286075" y="243393"/>
                  </a:lnTo>
                  <a:cubicBezTo>
                    <a:pt x="286075" y="243393"/>
                    <a:pt x="286075" y="248687"/>
                    <a:pt x="286075" y="248687"/>
                  </a:cubicBezTo>
                  <a:cubicBezTo>
                    <a:pt x="286075" y="248687"/>
                    <a:pt x="286075" y="248687"/>
                    <a:pt x="280719" y="253981"/>
                  </a:cubicBezTo>
                  <a:lnTo>
                    <a:pt x="279091" y="255591"/>
                  </a:lnTo>
                  <a:lnTo>
                    <a:pt x="279091" y="258430"/>
                  </a:lnTo>
                  <a:lnTo>
                    <a:pt x="276218" y="258430"/>
                  </a:lnTo>
                  <a:lnTo>
                    <a:pt x="275363" y="259275"/>
                  </a:lnTo>
                  <a:cubicBezTo>
                    <a:pt x="275363" y="259275"/>
                    <a:pt x="275363" y="259275"/>
                    <a:pt x="270007" y="259275"/>
                  </a:cubicBezTo>
                  <a:cubicBezTo>
                    <a:pt x="270007" y="259275"/>
                    <a:pt x="270007" y="260599"/>
                    <a:pt x="270007" y="261922"/>
                  </a:cubicBezTo>
                  <a:lnTo>
                    <a:pt x="270007" y="263551"/>
                  </a:lnTo>
                  <a:lnTo>
                    <a:pt x="271154" y="264698"/>
                  </a:lnTo>
                  <a:cubicBezTo>
                    <a:pt x="271154" y="265411"/>
                    <a:pt x="270576" y="265989"/>
                    <a:pt x="269863" y="265989"/>
                  </a:cubicBezTo>
                  <a:cubicBezTo>
                    <a:pt x="269150" y="265989"/>
                    <a:pt x="268572" y="265411"/>
                    <a:pt x="268572" y="264698"/>
                  </a:cubicBezTo>
                  <a:lnTo>
                    <a:pt x="268701" y="264569"/>
                  </a:lnTo>
                  <a:lnTo>
                    <a:pt x="264651" y="264569"/>
                  </a:lnTo>
                  <a:lnTo>
                    <a:pt x="263596" y="266394"/>
                  </a:lnTo>
                  <a:lnTo>
                    <a:pt x="263596" y="268760"/>
                  </a:lnTo>
                  <a:lnTo>
                    <a:pt x="262228" y="268760"/>
                  </a:lnTo>
                  <a:lnTo>
                    <a:pt x="261973" y="269201"/>
                  </a:lnTo>
                  <a:cubicBezTo>
                    <a:pt x="260634" y="269863"/>
                    <a:pt x="259295" y="269863"/>
                    <a:pt x="259295" y="269863"/>
                  </a:cubicBezTo>
                  <a:lnTo>
                    <a:pt x="257730" y="270250"/>
                  </a:lnTo>
                  <a:lnTo>
                    <a:pt x="255860" y="275157"/>
                  </a:lnTo>
                  <a:lnTo>
                    <a:pt x="259295" y="275157"/>
                  </a:lnTo>
                  <a:lnTo>
                    <a:pt x="260354" y="276989"/>
                  </a:lnTo>
                  <a:lnTo>
                    <a:pt x="261013" y="277154"/>
                  </a:lnTo>
                  <a:lnTo>
                    <a:pt x="262609" y="279947"/>
                  </a:lnTo>
                  <a:lnTo>
                    <a:pt x="264651" y="280451"/>
                  </a:lnTo>
                  <a:lnTo>
                    <a:pt x="266741" y="281484"/>
                  </a:lnTo>
                  <a:lnTo>
                    <a:pt x="267124" y="281673"/>
                  </a:lnTo>
                  <a:lnTo>
                    <a:pt x="268761" y="281673"/>
                  </a:lnTo>
                  <a:cubicBezTo>
                    <a:pt x="268761" y="281673"/>
                    <a:pt x="268761" y="281673"/>
                    <a:pt x="268761" y="282319"/>
                  </a:cubicBezTo>
                  <a:lnTo>
                    <a:pt x="268761" y="282482"/>
                  </a:lnTo>
                  <a:lnTo>
                    <a:pt x="275363" y="285745"/>
                  </a:lnTo>
                  <a:lnTo>
                    <a:pt x="277575" y="286838"/>
                  </a:lnTo>
                  <a:lnTo>
                    <a:pt x="279091" y="286838"/>
                  </a:lnTo>
                  <a:lnTo>
                    <a:pt x="279091" y="287587"/>
                  </a:lnTo>
                  <a:lnTo>
                    <a:pt x="286075" y="291039"/>
                  </a:lnTo>
                  <a:cubicBezTo>
                    <a:pt x="286075" y="291039"/>
                    <a:pt x="286075" y="292363"/>
                    <a:pt x="286075" y="293024"/>
                  </a:cubicBezTo>
                  <a:lnTo>
                    <a:pt x="286075" y="293153"/>
                  </a:lnTo>
                  <a:lnTo>
                    <a:pt x="287940" y="294397"/>
                  </a:lnTo>
                  <a:lnTo>
                    <a:pt x="290845" y="296333"/>
                  </a:lnTo>
                  <a:lnTo>
                    <a:pt x="291432" y="296333"/>
                  </a:lnTo>
                  <a:lnTo>
                    <a:pt x="293121" y="297168"/>
                  </a:lnTo>
                  <a:lnTo>
                    <a:pt x="296979" y="297168"/>
                  </a:lnTo>
                  <a:lnTo>
                    <a:pt x="297169" y="297168"/>
                  </a:lnTo>
                  <a:cubicBezTo>
                    <a:pt x="297169" y="297168"/>
                    <a:pt x="298460" y="298459"/>
                    <a:pt x="299751" y="299751"/>
                  </a:cubicBezTo>
                  <a:lnTo>
                    <a:pt x="301124" y="301123"/>
                  </a:lnTo>
                  <a:lnTo>
                    <a:pt x="302144" y="301627"/>
                  </a:lnTo>
                  <a:lnTo>
                    <a:pt x="302144" y="302143"/>
                  </a:lnTo>
                  <a:lnTo>
                    <a:pt x="302272" y="302271"/>
                  </a:lnTo>
                  <a:lnTo>
                    <a:pt x="302334" y="302333"/>
                  </a:lnTo>
                  <a:lnTo>
                    <a:pt x="302272" y="302318"/>
                  </a:lnTo>
                  <a:lnTo>
                    <a:pt x="302144" y="302286"/>
                  </a:lnTo>
                  <a:lnTo>
                    <a:pt x="302144" y="302289"/>
                  </a:lnTo>
                  <a:cubicBezTo>
                    <a:pt x="302144" y="302951"/>
                    <a:pt x="302144" y="304274"/>
                    <a:pt x="302144" y="306921"/>
                  </a:cubicBezTo>
                  <a:cubicBezTo>
                    <a:pt x="302144" y="306921"/>
                    <a:pt x="302144" y="306921"/>
                    <a:pt x="296788" y="306921"/>
                  </a:cubicBezTo>
                  <a:cubicBezTo>
                    <a:pt x="296788" y="306921"/>
                    <a:pt x="296788" y="306921"/>
                    <a:pt x="296788" y="312215"/>
                  </a:cubicBezTo>
                  <a:cubicBezTo>
                    <a:pt x="296788" y="312215"/>
                    <a:pt x="291432" y="312215"/>
                    <a:pt x="291432" y="312215"/>
                  </a:cubicBezTo>
                  <a:cubicBezTo>
                    <a:pt x="286075" y="312215"/>
                    <a:pt x="286075" y="312215"/>
                    <a:pt x="286075" y="312215"/>
                  </a:cubicBezTo>
                  <a:cubicBezTo>
                    <a:pt x="286075" y="312215"/>
                    <a:pt x="280719" y="306921"/>
                    <a:pt x="280719" y="306921"/>
                  </a:cubicBezTo>
                  <a:cubicBezTo>
                    <a:pt x="275363" y="306921"/>
                    <a:pt x="275363" y="301627"/>
                    <a:pt x="275363" y="301627"/>
                  </a:cubicBezTo>
                  <a:cubicBezTo>
                    <a:pt x="275363" y="301627"/>
                    <a:pt x="270007" y="301627"/>
                    <a:pt x="270007" y="301627"/>
                  </a:cubicBezTo>
                  <a:cubicBezTo>
                    <a:pt x="270007" y="301627"/>
                    <a:pt x="270007" y="296333"/>
                    <a:pt x="264651" y="296333"/>
                  </a:cubicBezTo>
                  <a:cubicBezTo>
                    <a:pt x="264651" y="296333"/>
                    <a:pt x="259295" y="296333"/>
                    <a:pt x="259295" y="291039"/>
                  </a:cubicBezTo>
                  <a:cubicBezTo>
                    <a:pt x="253939" y="291039"/>
                    <a:pt x="248582" y="285745"/>
                    <a:pt x="248582" y="285745"/>
                  </a:cubicBezTo>
                  <a:cubicBezTo>
                    <a:pt x="248582" y="285745"/>
                    <a:pt x="243226" y="285745"/>
                    <a:pt x="243226" y="285745"/>
                  </a:cubicBezTo>
                  <a:cubicBezTo>
                    <a:pt x="243226" y="280451"/>
                    <a:pt x="237870" y="285745"/>
                    <a:pt x="237870" y="285745"/>
                  </a:cubicBezTo>
                  <a:cubicBezTo>
                    <a:pt x="237870" y="288392"/>
                    <a:pt x="236531" y="289716"/>
                    <a:pt x="235192" y="291039"/>
                  </a:cubicBezTo>
                  <a:lnTo>
                    <a:pt x="234704" y="292003"/>
                  </a:lnTo>
                  <a:lnTo>
                    <a:pt x="235188" y="292003"/>
                  </a:lnTo>
                  <a:cubicBezTo>
                    <a:pt x="233897" y="293294"/>
                    <a:pt x="232606" y="294586"/>
                    <a:pt x="232606" y="297168"/>
                  </a:cubicBezTo>
                  <a:cubicBezTo>
                    <a:pt x="232606" y="297168"/>
                    <a:pt x="232606" y="297168"/>
                    <a:pt x="232606" y="296523"/>
                  </a:cubicBezTo>
                  <a:lnTo>
                    <a:pt x="232606" y="296152"/>
                  </a:lnTo>
                  <a:lnTo>
                    <a:pt x="232514" y="296333"/>
                  </a:lnTo>
                  <a:cubicBezTo>
                    <a:pt x="232514" y="296333"/>
                    <a:pt x="232514" y="301627"/>
                    <a:pt x="232514" y="301627"/>
                  </a:cubicBezTo>
                  <a:cubicBezTo>
                    <a:pt x="232514" y="301627"/>
                    <a:pt x="232514" y="301627"/>
                    <a:pt x="232514" y="306921"/>
                  </a:cubicBezTo>
                  <a:cubicBezTo>
                    <a:pt x="232514" y="306921"/>
                    <a:pt x="237870" y="306921"/>
                    <a:pt x="237870" y="306921"/>
                  </a:cubicBezTo>
                  <a:cubicBezTo>
                    <a:pt x="237870" y="306921"/>
                    <a:pt x="237870" y="312215"/>
                    <a:pt x="237870" y="312215"/>
                  </a:cubicBezTo>
                  <a:lnTo>
                    <a:pt x="237870" y="313856"/>
                  </a:lnTo>
                  <a:lnTo>
                    <a:pt x="239063" y="312663"/>
                  </a:lnTo>
                  <a:cubicBezTo>
                    <a:pt x="239777" y="312663"/>
                    <a:pt x="240355" y="313241"/>
                    <a:pt x="240355" y="313955"/>
                  </a:cubicBezTo>
                  <a:cubicBezTo>
                    <a:pt x="240355" y="314669"/>
                    <a:pt x="239777" y="315247"/>
                    <a:pt x="239063" y="315247"/>
                  </a:cubicBezTo>
                  <a:lnTo>
                    <a:pt x="237870" y="314054"/>
                  </a:lnTo>
                  <a:lnTo>
                    <a:pt x="237870" y="316847"/>
                  </a:lnTo>
                  <a:cubicBezTo>
                    <a:pt x="237870" y="317509"/>
                    <a:pt x="237870" y="317509"/>
                    <a:pt x="237870" y="317509"/>
                  </a:cubicBezTo>
                  <a:cubicBezTo>
                    <a:pt x="237870" y="317509"/>
                    <a:pt x="237870" y="322803"/>
                    <a:pt x="237870" y="322803"/>
                  </a:cubicBezTo>
                  <a:cubicBezTo>
                    <a:pt x="232514" y="322803"/>
                    <a:pt x="232514" y="322803"/>
                    <a:pt x="232514" y="322803"/>
                  </a:cubicBezTo>
                  <a:lnTo>
                    <a:pt x="227254" y="322803"/>
                  </a:lnTo>
                  <a:lnTo>
                    <a:pt x="227158" y="322803"/>
                  </a:lnTo>
                  <a:lnTo>
                    <a:pt x="222922" y="320410"/>
                  </a:lnTo>
                  <a:lnTo>
                    <a:pt x="222922" y="320411"/>
                  </a:lnTo>
                  <a:lnTo>
                    <a:pt x="227108" y="322803"/>
                  </a:lnTo>
                  <a:lnTo>
                    <a:pt x="227441" y="322993"/>
                  </a:lnTo>
                  <a:cubicBezTo>
                    <a:pt x="227441" y="322993"/>
                    <a:pt x="222276" y="322993"/>
                    <a:pt x="222276" y="322993"/>
                  </a:cubicBezTo>
                  <a:lnTo>
                    <a:pt x="222276" y="322803"/>
                  </a:lnTo>
                  <a:lnTo>
                    <a:pt x="222276" y="319384"/>
                  </a:lnTo>
                  <a:lnTo>
                    <a:pt x="221802" y="317509"/>
                  </a:lnTo>
                  <a:cubicBezTo>
                    <a:pt x="221802" y="317509"/>
                    <a:pt x="221802" y="317509"/>
                    <a:pt x="216446" y="317509"/>
                  </a:cubicBezTo>
                  <a:cubicBezTo>
                    <a:pt x="221802" y="317509"/>
                    <a:pt x="216446" y="317509"/>
                    <a:pt x="216446" y="312215"/>
                  </a:cubicBezTo>
                  <a:cubicBezTo>
                    <a:pt x="216446" y="312215"/>
                    <a:pt x="216446" y="306921"/>
                    <a:pt x="216446" y="306921"/>
                  </a:cubicBezTo>
                  <a:cubicBezTo>
                    <a:pt x="216446" y="301627"/>
                    <a:pt x="216446" y="301627"/>
                    <a:pt x="216446" y="301627"/>
                  </a:cubicBezTo>
                  <a:cubicBezTo>
                    <a:pt x="216446" y="301627"/>
                    <a:pt x="216446" y="296333"/>
                    <a:pt x="216446" y="296333"/>
                  </a:cubicBezTo>
                  <a:lnTo>
                    <a:pt x="216446" y="293962"/>
                  </a:lnTo>
                  <a:lnTo>
                    <a:pt x="215821" y="294587"/>
                  </a:lnTo>
                  <a:cubicBezTo>
                    <a:pt x="215107" y="294587"/>
                    <a:pt x="214529" y="294009"/>
                    <a:pt x="214529" y="293295"/>
                  </a:cubicBezTo>
                  <a:cubicBezTo>
                    <a:pt x="214529" y="292581"/>
                    <a:pt x="215107" y="292003"/>
                    <a:pt x="215821" y="292003"/>
                  </a:cubicBezTo>
                  <a:lnTo>
                    <a:pt x="216446" y="292628"/>
                  </a:lnTo>
                  <a:lnTo>
                    <a:pt x="216446" y="291701"/>
                  </a:lnTo>
                  <a:cubicBezTo>
                    <a:pt x="216446" y="291039"/>
                    <a:pt x="216446" y="291039"/>
                    <a:pt x="216446" y="291039"/>
                  </a:cubicBezTo>
                  <a:cubicBezTo>
                    <a:pt x="216446" y="285745"/>
                    <a:pt x="216446" y="285745"/>
                    <a:pt x="216446" y="285745"/>
                  </a:cubicBezTo>
                  <a:lnTo>
                    <a:pt x="212615" y="285745"/>
                  </a:lnTo>
                  <a:lnTo>
                    <a:pt x="214467" y="286803"/>
                  </a:lnTo>
                  <a:lnTo>
                    <a:pt x="214528" y="286838"/>
                  </a:lnTo>
                  <a:lnTo>
                    <a:pt x="214467" y="286838"/>
                  </a:lnTo>
                  <a:lnTo>
                    <a:pt x="209363" y="286838"/>
                  </a:lnTo>
                  <a:cubicBezTo>
                    <a:pt x="209363" y="281673"/>
                    <a:pt x="209363" y="281673"/>
                    <a:pt x="209363" y="281673"/>
                  </a:cubicBezTo>
                  <a:cubicBezTo>
                    <a:pt x="209363" y="281673"/>
                    <a:pt x="209363" y="282964"/>
                    <a:pt x="210009" y="284256"/>
                  </a:cubicBezTo>
                  <a:lnTo>
                    <a:pt x="211089" y="284873"/>
                  </a:lnTo>
                  <a:lnTo>
                    <a:pt x="211089" y="280451"/>
                  </a:lnTo>
                  <a:cubicBezTo>
                    <a:pt x="211089" y="279128"/>
                    <a:pt x="211089" y="277804"/>
                    <a:pt x="211089" y="275157"/>
                  </a:cubicBezTo>
                  <a:cubicBezTo>
                    <a:pt x="211089" y="275157"/>
                    <a:pt x="211089" y="269863"/>
                    <a:pt x="211089" y="269863"/>
                  </a:cubicBezTo>
                  <a:cubicBezTo>
                    <a:pt x="205733" y="269863"/>
                    <a:pt x="205733" y="275157"/>
                    <a:pt x="205733" y="280451"/>
                  </a:cubicBezTo>
                  <a:cubicBezTo>
                    <a:pt x="205733" y="280451"/>
                    <a:pt x="205733" y="280451"/>
                    <a:pt x="205733" y="281113"/>
                  </a:cubicBezTo>
                  <a:lnTo>
                    <a:pt x="205733" y="281788"/>
                  </a:lnTo>
                  <a:lnTo>
                    <a:pt x="206721" y="282775"/>
                  </a:lnTo>
                  <a:lnTo>
                    <a:pt x="205733" y="283762"/>
                  </a:lnTo>
                  <a:lnTo>
                    <a:pt x="205733" y="285745"/>
                  </a:lnTo>
                  <a:cubicBezTo>
                    <a:pt x="205733" y="285745"/>
                    <a:pt x="205733" y="285745"/>
                    <a:pt x="205733" y="291039"/>
                  </a:cubicBezTo>
                  <a:cubicBezTo>
                    <a:pt x="200377" y="296333"/>
                    <a:pt x="200377" y="296333"/>
                    <a:pt x="200377" y="296333"/>
                  </a:cubicBezTo>
                  <a:lnTo>
                    <a:pt x="199618" y="296333"/>
                  </a:lnTo>
                  <a:lnTo>
                    <a:pt x="199618" y="296334"/>
                  </a:lnTo>
                  <a:lnTo>
                    <a:pt x="199470" y="296481"/>
                  </a:lnTo>
                  <a:lnTo>
                    <a:pt x="199033" y="297168"/>
                  </a:lnTo>
                  <a:lnTo>
                    <a:pt x="199366" y="296585"/>
                  </a:lnTo>
                  <a:lnTo>
                    <a:pt x="198972" y="296979"/>
                  </a:lnTo>
                  <a:lnTo>
                    <a:pt x="199341" y="296333"/>
                  </a:lnTo>
                  <a:lnTo>
                    <a:pt x="195021" y="296333"/>
                  </a:lnTo>
                  <a:cubicBezTo>
                    <a:pt x="195021" y="296333"/>
                    <a:pt x="189665" y="296333"/>
                    <a:pt x="189665" y="296333"/>
                  </a:cubicBezTo>
                  <a:cubicBezTo>
                    <a:pt x="186987" y="296333"/>
                    <a:pt x="185648" y="296333"/>
                    <a:pt x="184978" y="296995"/>
                  </a:cubicBezTo>
                  <a:lnTo>
                    <a:pt x="184903" y="297512"/>
                  </a:lnTo>
                  <a:lnTo>
                    <a:pt x="188642" y="296978"/>
                  </a:lnTo>
                  <a:lnTo>
                    <a:pt x="188642" y="298915"/>
                  </a:lnTo>
                  <a:lnTo>
                    <a:pt x="188642" y="299561"/>
                  </a:lnTo>
                  <a:cubicBezTo>
                    <a:pt x="188642" y="300852"/>
                    <a:pt x="188642" y="302143"/>
                    <a:pt x="188642" y="302143"/>
                  </a:cubicBezTo>
                  <a:cubicBezTo>
                    <a:pt x="188642" y="302143"/>
                    <a:pt x="188642" y="300852"/>
                    <a:pt x="187996" y="299561"/>
                  </a:cubicBezTo>
                  <a:lnTo>
                    <a:pt x="184866" y="297772"/>
                  </a:lnTo>
                  <a:lnTo>
                    <a:pt x="184309" y="301627"/>
                  </a:lnTo>
                  <a:lnTo>
                    <a:pt x="183551" y="301627"/>
                  </a:lnTo>
                  <a:lnTo>
                    <a:pt x="183477" y="302143"/>
                  </a:lnTo>
                  <a:lnTo>
                    <a:pt x="183477" y="301627"/>
                  </a:lnTo>
                  <a:lnTo>
                    <a:pt x="178953" y="301627"/>
                  </a:lnTo>
                  <a:cubicBezTo>
                    <a:pt x="178953" y="296333"/>
                    <a:pt x="178953" y="296333"/>
                    <a:pt x="178953" y="291039"/>
                  </a:cubicBezTo>
                  <a:cubicBezTo>
                    <a:pt x="178953" y="291039"/>
                    <a:pt x="178953" y="291039"/>
                    <a:pt x="178953" y="290377"/>
                  </a:cubicBezTo>
                  <a:lnTo>
                    <a:pt x="178953" y="286649"/>
                  </a:lnTo>
                  <a:lnTo>
                    <a:pt x="178187" y="286649"/>
                  </a:lnTo>
                  <a:lnTo>
                    <a:pt x="178953" y="286540"/>
                  </a:lnTo>
                  <a:lnTo>
                    <a:pt x="178953" y="285745"/>
                  </a:lnTo>
                  <a:lnTo>
                    <a:pt x="182821" y="285199"/>
                  </a:lnTo>
                  <a:lnTo>
                    <a:pt x="183352" y="281484"/>
                  </a:lnTo>
                  <a:cubicBezTo>
                    <a:pt x="183352" y="281484"/>
                    <a:pt x="183352" y="282775"/>
                    <a:pt x="183352" y="284067"/>
                  </a:cubicBezTo>
                  <a:lnTo>
                    <a:pt x="183352" y="285124"/>
                  </a:lnTo>
                  <a:lnTo>
                    <a:pt x="183639" y="285083"/>
                  </a:lnTo>
                  <a:cubicBezTo>
                    <a:pt x="184309" y="284422"/>
                    <a:pt x="184309" y="283098"/>
                    <a:pt x="184309" y="280451"/>
                  </a:cubicBezTo>
                  <a:lnTo>
                    <a:pt x="184309" y="278567"/>
                  </a:lnTo>
                  <a:lnTo>
                    <a:pt x="183352" y="277610"/>
                  </a:lnTo>
                  <a:lnTo>
                    <a:pt x="184309" y="276653"/>
                  </a:lnTo>
                  <a:lnTo>
                    <a:pt x="184309" y="275157"/>
                  </a:lnTo>
                  <a:cubicBezTo>
                    <a:pt x="184309" y="272510"/>
                    <a:pt x="185648" y="271187"/>
                    <a:pt x="186987" y="269863"/>
                  </a:cubicBezTo>
                  <a:lnTo>
                    <a:pt x="186059" y="269863"/>
                  </a:lnTo>
                  <a:lnTo>
                    <a:pt x="186576" y="268572"/>
                  </a:lnTo>
                  <a:lnTo>
                    <a:pt x="188642" y="263407"/>
                  </a:lnTo>
                  <a:lnTo>
                    <a:pt x="186871" y="268572"/>
                  </a:lnTo>
                  <a:lnTo>
                    <a:pt x="186705" y="269056"/>
                  </a:lnTo>
                  <a:lnTo>
                    <a:pt x="187275" y="269294"/>
                  </a:lnTo>
                  <a:lnTo>
                    <a:pt x="187640" y="268572"/>
                  </a:lnTo>
                  <a:lnTo>
                    <a:pt x="189665" y="264569"/>
                  </a:lnTo>
                  <a:cubicBezTo>
                    <a:pt x="189665" y="264569"/>
                    <a:pt x="189665" y="264569"/>
                    <a:pt x="189665" y="259275"/>
                  </a:cubicBezTo>
                  <a:cubicBezTo>
                    <a:pt x="189665" y="259275"/>
                    <a:pt x="189665" y="257952"/>
                    <a:pt x="189665" y="256628"/>
                  </a:cubicBezTo>
                  <a:lnTo>
                    <a:pt x="189665" y="255519"/>
                  </a:lnTo>
                  <a:lnTo>
                    <a:pt x="188703" y="254557"/>
                  </a:lnTo>
                  <a:lnTo>
                    <a:pt x="189665" y="253595"/>
                  </a:lnTo>
                  <a:lnTo>
                    <a:pt x="189665" y="251334"/>
                  </a:lnTo>
                  <a:cubicBezTo>
                    <a:pt x="189665" y="250011"/>
                    <a:pt x="189665" y="248687"/>
                    <a:pt x="189665" y="248687"/>
                  </a:cubicBezTo>
                  <a:cubicBezTo>
                    <a:pt x="189665" y="248687"/>
                    <a:pt x="189665" y="248687"/>
                    <a:pt x="184309" y="248687"/>
                  </a:cubicBezTo>
                  <a:cubicBezTo>
                    <a:pt x="184309" y="243393"/>
                    <a:pt x="184309" y="243393"/>
                    <a:pt x="184309" y="243393"/>
                  </a:cubicBezTo>
                  <a:lnTo>
                    <a:pt x="183248" y="242748"/>
                  </a:lnTo>
                  <a:lnTo>
                    <a:pt x="178187" y="242748"/>
                  </a:lnTo>
                  <a:lnTo>
                    <a:pt x="177861" y="242487"/>
                  </a:lnTo>
                  <a:lnTo>
                    <a:pt x="178373" y="242935"/>
                  </a:lnTo>
                  <a:cubicBezTo>
                    <a:pt x="178373" y="242935"/>
                    <a:pt x="173208" y="237770"/>
                    <a:pt x="168043" y="237770"/>
                  </a:cubicBezTo>
                  <a:lnTo>
                    <a:pt x="168544" y="237833"/>
                  </a:lnTo>
                  <a:lnTo>
                    <a:pt x="167858" y="237583"/>
                  </a:lnTo>
                  <a:lnTo>
                    <a:pt x="167857" y="237581"/>
                  </a:lnTo>
                  <a:lnTo>
                    <a:pt x="167212" y="235001"/>
                  </a:lnTo>
                  <a:lnTo>
                    <a:pt x="164673" y="233550"/>
                  </a:lnTo>
                  <a:lnTo>
                    <a:pt x="162884" y="232805"/>
                  </a:lnTo>
                  <a:cubicBezTo>
                    <a:pt x="162884" y="232805"/>
                    <a:pt x="162884" y="232805"/>
                    <a:pt x="157528" y="232805"/>
                  </a:cubicBezTo>
                  <a:cubicBezTo>
                    <a:pt x="157528" y="232805"/>
                    <a:pt x="157528" y="227511"/>
                    <a:pt x="157528" y="227511"/>
                  </a:cubicBezTo>
                  <a:lnTo>
                    <a:pt x="158686" y="227511"/>
                  </a:lnTo>
                  <a:lnTo>
                    <a:pt x="158944" y="227253"/>
                  </a:lnTo>
                  <a:lnTo>
                    <a:pt x="159202" y="227511"/>
                  </a:lnTo>
                  <a:lnTo>
                    <a:pt x="162884" y="227511"/>
                  </a:lnTo>
                  <a:cubicBezTo>
                    <a:pt x="162884" y="227511"/>
                    <a:pt x="162884" y="227511"/>
                    <a:pt x="168240" y="227511"/>
                  </a:cubicBezTo>
                  <a:lnTo>
                    <a:pt x="173421" y="227511"/>
                  </a:lnTo>
                  <a:lnTo>
                    <a:pt x="173208" y="227440"/>
                  </a:lnTo>
                  <a:cubicBezTo>
                    <a:pt x="173208" y="227440"/>
                    <a:pt x="178373" y="227440"/>
                    <a:pt x="178373" y="227440"/>
                  </a:cubicBezTo>
                  <a:cubicBezTo>
                    <a:pt x="178373" y="227440"/>
                    <a:pt x="178373" y="227440"/>
                    <a:pt x="183538" y="227440"/>
                  </a:cubicBezTo>
                  <a:cubicBezTo>
                    <a:pt x="183538" y="227440"/>
                    <a:pt x="183538" y="228731"/>
                    <a:pt x="183538" y="230023"/>
                  </a:cubicBezTo>
                  <a:lnTo>
                    <a:pt x="183538" y="230787"/>
                  </a:lnTo>
                  <a:lnTo>
                    <a:pt x="188517" y="232427"/>
                  </a:lnTo>
                  <a:lnTo>
                    <a:pt x="189481" y="232745"/>
                  </a:lnTo>
                  <a:lnTo>
                    <a:pt x="189808" y="232418"/>
                  </a:lnTo>
                  <a:lnTo>
                    <a:pt x="190926" y="233537"/>
                  </a:lnTo>
                  <a:lnTo>
                    <a:pt x="191287" y="233897"/>
                  </a:lnTo>
                  <a:lnTo>
                    <a:pt x="190659" y="234525"/>
                  </a:lnTo>
                  <a:lnTo>
                    <a:pt x="192310" y="237381"/>
                  </a:lnTo>
                  <a:lnTo>
                    <a:pt x="193868" y="237770"/>
                  </a:lnTo>
                  <a:lnTo>
                    <a:pt x="193690" y="237770"/>
                  </a:lnTo>
                  <a:lnTo>
                    <a:pt x="195021" y="238099"/>
                  </a:lnTo>
                  <a:cubicBezTo>
                    <a:pt x="200377" y="232805"/>
                    <a:pt x="200377" y="227511"/>
                    <a:pt x="205733" y="227511"/>
                  </a:cubicBezTo>
                  <a:cubicBezTo>
                    <a:pt x="205733" y="222217"/>
                    <a:pt x="205733" y="222217"/>
                    <a:pt x="205733" y="222217"/>
                  </a:cubicBezTo>
                  <a:lnTo>
                    <a:pt x="209421" y="222217"/>
                  </a:lnTo>
                  <a:lnTo>
                    <a:pt x="211089" y="222217"/>
                  </a:lnTo>
                  <a:cubicBezTo>
                    <a:pt x="211089" y="222217"/>
                    <a:pt x="212428" y="220894"/>
                    <a:pt x="213768" y="219570"/>
                  </a:cubicBezTo>
                  <a:lnTo>
                    <a:pt x="214529" y="218818"/>
                  </a:lnTo>
                  <a:lnTo>
                    <a:pt x="214529" y="217110"/>
                  </a:lnTo>
                  <a:lnTo>
                    <a:pt x="216256" y="217110"/>
                  </a:lnTo>
                  <a:close/>
                  <a:moveTo>
                    <a:pt x="1094714" y="204585"/>
                  </a:moveTo>
                  <a:cubicBezTo>
                    <a:pt x="1094714" y="210037"/>
                    <a:pt x="1094714" y="210037"/>
                    <a:pt x="1094714" y="215489"/>
                  </a:cubicBezTo>
                  <a:cubicBezTo>
                    <a:pt x="1100114" y="215489"/>
                    <a:pt x="1100114" y="215489"/>
                    <a:pt x="1100114" y="215489"/>
                  </a:cubicBezTo>
                  <a:cubicBezTo>
                    <a:pt x="1105514" y="215489"/>
                    <a:pt x="1105514" y="215489"/>
                    <a:pt x="1105514" y="210037"/>
                  </a:cubicBezTo>
                  <a:cubicBezTo>
                    <a:pt x="1105514" y="204585"/>
                    <a:pt x="1100114" y="204585"/>
                    <a:pt x="1100114" y="204585"/>
                  </a:cubicBezTo>
                  <a:cubicBezTo>
                    <a:pt x="1100114" y="204585"/>
                    <a:pt x="1094714" y="204585"/>
                    <a:pt x="1094714" y="204585"/>
                  </a:cubicBezTo>
                  <a:close/>
                  <a:moveTo>
                    <a:pt x="1010523" y="194581"/>
                  </a:moveTo>
                  <a:cubicBezTo>
                    <a:pt x="1010523" y="194581"/>
                    <a:pt x="1010523" y="194581"/>
                    <a:pt x="1015886" y="194581"/>
                  </a:cubicBezTo>
                  <a:cubicBezTo>
                    <a:pt x="1015886" y="194581"/>
                    <a:pt x="1015886" y="194581"/>
                    <a:pt x="1015886" y="200083"/>
                  </a:cubicBezTo>
                  <a:cubicBezTo>
                    <a:pt x="1015886" y="205585"/>
                    <a:pt x="1015886" y="205585"/>
                    <a:pt x="1015886" y="205585"/>
                  </a:cubicBezTo>
                  <a:cubicBezTo>
                    <a:pt x="1010523" y="205585"/>
                    <a:pt x="1010523" y="205585"/>
                    <a:pt x="1010523" y="205585"/>
                  </a:cubicBezTo>
                  <a:cubicBezTo>
                    <a:pt x="1010523" y="205585"/>
                    <a:pt x="1010523" y="205585"/>
                    <a:pt x="1010523" y="200083"/>
                  </a:cubicBezTo>
                  <a:cubicBezTo>
                    <a:pt x="1010523" y="200083"/>
                    <a:pt x="1010523" y="198708"/>
                    <a:pt x="1010523" y="197332"/>
                  </a:cubicBezTo>
                  <a:lnTo>
                    <a:pt x="1010523" y="195269"/>
                  </a:lnTo>
                  <a:cubicBezTo>
                    <a:pt x="1010523" y="194581"/>
                    <a:pt x="1010523" y="194581"/>
                    <a:pt x="1010523" y="194581"/>
                  </a:cubicBezTo>
                  <a:close/>
                  <a:moveTo>
                    <a:pt x="1026613" y="189080"/>
                  </a:moveTo>
                  <a:cubicBezTo>
                    <a:pt x="1026613" y="189080"/>
                    <a:pt x="1026613" y="194581"/>
                    <a:pt x="1026613" y="194581"/>
                  </a:cubicBezTo>
                  <a:cubicBezTo>
                    <a:pt x="1021250" y="194581"/>
                    <a:pt x="1021250" y="200083"/>
                    <a:pt x="1015886" y="200083"/>
                  </a:cubicBezTo>
                  <a:cubicBezTo>
                    <a:pt x="1015886" y="194581"/>
                    <a:pt x="1015886" y="194581"/>
                    <a:pt x="1021250" y="194581"/>
                  </a:cubicBezTo>
                  <a:cubicBezTo>
                    <a:pt x="1021250" y="194581"/>
                    <a:pt x="1026613" y="189080"/>
                    <a:pt x="1026613" y="189080"/>
                  </a:cubicBezTo>
                  <a:close/>
                  <a:moveTo>
                    <a:pt x="1021250" y="183578"/>
                  </a:moveTo>
                  <a:cubicBezTo>
                    <a:pt x="1026613" y="183578"/>
                    <a:pt x="1026613" y="183578"/>
                    <a:pt x="1026613" y="183578"/>
                  </a:cubicBezTo>
                  <a:cubicBezTo>
                    <a:pt x="1026613" y="189080"/>
                    <a:pt x="1021250" y="189080"/>
                    <a:pt x="1021250" y="189080"/>
                  </a:cubicBezTo>
                  <a:cubicBezTo>
                    <a:pt x="1021250" y="194581"/>
                    <a:pt x="1021250" y="194581"/>
                    <a:pt x="1021250" y="194581"/>
                  </a:cubicBezTo>
                  <a:cubicBezTo>
                    <a:pt x="1021250" y="194581"/>
                    <a:pt x="1015886" y="194581"/>
                    <a:pt x="1015886" y="194581"/>
                  </a:cubicBezTo>
                  <a:lnTo>
                    <a:pt x="1015886" y="191831"/>
                  </a:lnTo>
                  <a:lnTo>
                    <a:pt x="1015886" y="189767"/>
                  </a:lnTo>
                  <a:cubicBezTo>
                    <a:pt x="1015886" y="189080"/>
                    <a:pt x="1015886" y="189080"/>
                    <a:pt x="1015886" y="189080"/>
                  </a:cubicBezTo>
                  <a:cubicBezTo>
                    <a:pt x="1021250" y="189080"/>
                    <a:pt x="1021250" y="189080"/>
                    <a:pt x="1021250" y="183578"/>
                  </a:cubicBezTo>
                  <a:close/>
                  <a:moveTo>
                    <a:pt x="1031977" y="172574"/>
                  </a:moveTo>
                  <a:cubicBezTo>
                    <a:pt x="1031977" y="172574"/>
                    <a:pt x="1031977" y="172574"/>
                    <a:pt x="1037340" y="172574"/>
                  </a:cubicBezTo>
                  <a:lnTo>
                    <a:pt x="1035731" y="175875"/>
                  </a:lnTo>
                  <a:lnTo>
                    <a:pt x="1031977" y="178076"/>
                  </a:lnTo>
                  <a:cubicBezTo>
                    <a:pt x="1031977" y="172574"/>
                    <a:pt x="1031977" y="172574"/>
                    <a:pt x="1031977" y="172574"/>
                  </a:cubicBezTo>
                  <a:close/>
                  <a:moveTo>
                    <a:pt x="408195" y="160906"/>
                  </a:moveTo>
                  <a:cubicBezTo>
                    <a:pt x="408195" y="160906"/>
                    <a:pt x="408195" y="160906"/>
                    <a:pt x="408195" y="166269"/>
                  </a:cubicBezTo>
                  <a:cubicBezTo>
                    <a:pt x="402858" y="166269"/>
                    <a:pt x="402858" y="166269"/>
                    <a:pt x="402858" y="171633"/>
                  </a:cubicBezTo>
                  <a:cubicBezTo>
                    <a:pt x="402858" y="171633"/>
                    <a:pt x="402858" y="176996"/>
                    <a:pt x="397521" y="176996"/>
                  </a:cubicBezTo>
                  <a:cubicBezTo>
                    <a:pt x="397521" y="176996"/>
                    <a:pt x="397521" y="182360"/>
                    <a:pt x="397521" y="182360"/>
                  </a:cubicBezTo>
                  <a:cubicBezTo>
                    <a:pt x="397521" y="182360"/>
                    <a:pt x="392184" y="182360"/>
                    <a:pt x="392184" y="182360"/>
                  </a:cubicBezTo>
                  <a:cubicBezTo>
                    <a:pt x="392184" y="187723"/>
                    <a:pt x="392184" y="187723"/>
                    <a:pt x="397521" y="187723"/>
                  </a:cubicBezTo>
                  <a:cubicBezTo>
                    <a:pt x="397521" y="187723"/>
                    <a:pt x="402858" y="187723"/>
                    <a:pt x="402858" y="193087"/>
                  </a:cubicBezTo>
                  <a:cubicBezTo>
                    <a:pt x="402858" y="193087"/>
                    <a:pt x="402858" y="193087"/>
                    <a:pt x="408195" y="193087"/>
                  </a:cubicBezTo>
                  <a:cubicBezTo>
                    <a:pt x="413533" y="193087"/>
                    <a:pt x="413533" y="193087"/>
                    <a:pt x="413533" y="193087"/>
                  </a:cubicBezTo>
                  <a:cubicBezTo>
                    <a:pt x="413533" y="198450"/>
                    <a:pt x="413533" y="198450"/>
                    <a:pt x="418870" y="198450"/>
                  </a:cubicBezTo>
                  <a:cubicBezTo>
                    <a:pt x="418870" y="198450"/>
                    <a:pt x="424207" y="198450"/>
                    <a:pt x="424207" y="198450"/>
                  </a:cubicBezTo>
                  <a:cubicBezTo>
                    <a:pt x="424207" y="198450"/>
                    <a:pt x="424207" y="193087"/>
                    <a:pt x="424207" y="193087"/>
                  </a:cubicBezTo>
                  <a:cubicBezTo>
                    <a:pt x="429544" y="193087"/>
                    <a:pt x="429544" y="187723"/>
                    <a:pt x="429544" y="187723"/>
                  </a:cubicBezTo>
                  <a:cubicBezTo>
                    <a:pt x="429544" y="187723"/>
                    <a:pt x="424207" y="187723"/>
                    <a:pt x="424207" y="187723"/>
                  </a:cubicBezTo>
                  <a:cubicBezTo>
                    <a:pt x="424207" y="187723"/>
                    <a:pt x="424207" y="182360"/>
                    <a:pt x="424207" y="182360"/>
                  </a:cubicBezTo>
                  <a:cubicBezTo>
                    <a:pt x="424207" y="176996"/>
                    <a:pt x="418870" y="182360"/>
                    <a:pt x="418870" y="176996"/>
                  </a:cubicBezTo>
                  <a:cubicBezTo>
                    <a:pt x="413533" y="176996"/>
                    <a:pt x="413533" y="182360"/>
                    <a:pt x="408195" y="182360"/>
                  </a:cubicBezTo>
                  <a:cubicBezTo>
                    <a:pt x="408195" y="176996"/>
                    <a:pt x="408195" y="176996"/>
                    <a:pt x="408195" y="176996"/>
                  </a:cubicBezTo>
                  <a:cubicBezTo>
                    <a:pt x="413533" y="176996"/>
                    <a:pt x="408195" y="176996"/>
                    <a:pt x="413533" y="176996"/>
                  </a:cubicBezTo>
                  <a:cubicBezTo>
                    <a:pt x="413533" y="176996"/>
                    <a:pt x="413533" y="176996"/>
                    <a:pt x="413533" y="171633"/>
                  </a:cubicBezTo>
                  <a:cubicBezTo>
                    <a:pt x="413533" y="171633"/>
                    <a:pt x="413533" y="166269"/>
                    <a:pt x="413533" y="166269"/>
                  </a:cubicBezTo>
                  <a:cubicBezTo>
                    <a:pt x="413533" y="160906"/>
                    <a:pt x="408195" y="160906"/>
                    <a:pt x="408195" y="160906"/>
                  </a:cubicBezTo>
                  <a:close/>
                  <a:moveTo>
                    <a:pt x="628821" y="144617"/>
                  </a:moveTo>
                  <a:lnTo>
                    <a:pt x="629094" y="144890"/>
                  </a:lnTo>
                  <a:lnTo>
                    <a:pt x="630112" y="145908"/>
                  </a:lnTo>
                  <a:cubicBezTo>
                    <a:pt x="630112" y="146621"/>
                    <a:pt x="629534" y="147199"/>
                    <a:pt x="628821" y="147199"/>
                  </a:cubicBezTo>
                  <a:cubicBezTo>
                    <a:pt x="628108" y="147199"/>
                    <a:pt x="627530" y="146621"/>
                    <a:pt x="627530" y="145908"/>
                  </a:cubicBezTo>
                  <a:lnTo>
                    <a:pt x="628548" y="144890"/>
                  </a:lnTo>
                  <a:close/>
                  <a:moveTo>
                    <a:pt x="1148711" y="144615"/>
                  </a:moveTo>
                  <a:cubicBezTo>
                    <a:pt x="1148711" y="144615"/>
                    <a:pt x="1154110" y="144615"/>
                    <a:pt x="1154110" y="144615"/>
                  </a:cubicBezTo>
                  <a:cubicBezTo>
                    <a:pt x="1159510" y="144615"/>
                    <a:pt x="1154110" y="144615"/>
                    <a:pt x="1154110" y="150067"/>
                  </a:cubicBezTo>
                  <a:cubicBezTo>
                    <a:pt x="1159510" y="155519"/>
                    <a:pt x="1154110" y="160971"/>
                    <a:pt x="1143311" y="166422"/>
                  </a:cubicBezTo>
                  <a:cubicBezTo>
                    <a:pt x="1143311" y="171874"/>
                    <a:pt x="1154110" y="171874"/>
                    <a:pt x="1154110" y="177326"/>
                  </a:cubicBezTo>
                  <a:cubicBezTo>
                    <a:pt x="1154110" y="177326"/>
                    <a:pt x="1154110" y="177326"/>
                    <a:pt x="1154110" y="182778"/>
                  </a:cubicBezTo>
                  <a:cubicBezTo>
                    <a:pt x="1154110" y="182778"/>
                    <a:pt x="1154110" y="188230"/>
                    <a:pt x="1159510" y="188230"/>
                  </a:cubicBezTo>
                  <a:cubicBezTo>
                    <a:pt x="1159510" y="188230"/>
                    <a:pt x="1159510" y="188230"/>
                    <a:pt x="1154110" y="193681"/>
                  </a:cubicBezTo>
                  <a:cubicBezTo>
                    <a:pt x="1154110" y="193681"/>
                    <a:pt x="1154110" y="193681"/>
                    <a:pt x="1148711" y="193681"/>
                  </a:cubicBezTo>
                  <a:cubicBezTo>
                    <a:pt x="1148711" y="193681"/>
                    <a:pt x="1143311" y="193681"/>
                    <a:pt x="1143311" y="193681"/>
                  </a:cubicBezTo>
                  <a:cubicBezTo>
                    <a:pt x="1143311" y="193681"/>
                    <a:pt x="1143311" y="193681"/>
                    <a:pt x="1143311" y="188230"/>
                  </a:cubicBezTo>
                  <a:cubicBezTo>
                    <a:pt x="1143311" y="188230"/>
                    <a:pt x="1143311" y="188230"/>
                    <a:pt x="1137912" y="188230"/>
                  </a:cubicBezTo>
                  <a:cubicBezTo>
                    <a:pt x="1137912" y="188230"/>
                    <a:pt x="1137912" y="188230"/>
                    <a:pt x="1132512" y="188230"/>
                  </a:cubicBezTo>
                  <a:cubicBezTo>
                    <a:pt x="1132512" y="182778"/>
                    <a:pt x="1127112" y="188230"/>
                    <a:pt x="1127112" y="188230"/>
                  </a:cubicBezTo>
                  <a:cubicBezTo>
                    <a:pt x="1121713" y="188230"/>
                    <a:pt x="1121713" y="188230"/>
                    <a:pt x="1121713" y="188230"/>
                  </a:cubicBezTo>
                  <a:cubicBezTo>
                    <a:pt x="1121713" y="188230"/>
                    <a:pt x="1121713" y="188230"/>
                    <a:pt x="1116313" y="188230"/>
                  </a:cubicBezTo>
                  <a:cubicBezTo>
                    <a:pt x="1116313" y="188230"/>
                    <a:pt x="1116313" y="193681"/>
                    <a:pt x="1116313" y="193681"/>
                  </a:cubicBezTo>
                  <a:cubicBezTo>
                    <a:pt x="1116313" y="193681"/>
                    <a:pt x="1116313" y="199133"/>
                    <a:pt x="1116313" y="199133"/>
                  </a:cubicBezTo>
                  <a:cubicBezTo>
                    <a:pt x="1121713" y="204585"/>
                    <a:pt x="1121713" y="204585"/>
                    <a:pt x="1121713" y="210037"/>
                  </a:cubicBezTo>
                  <a:cubicBezTo>
                    <a:pt x="1121713" y="215489"/>
                    <a:pt x="1121713" y="215489"/>
                    <a:pt x="1121713" y="215489"/>
                  </a:cubicBezTo>
                  <a:cubicBezTo>
                    <a:pt x="1116313" y="220941"/>
                    <a:pt x="1116313" y="220941"/>
                    <a:pt x="1116313" y="220941"/>
                  </a:cubicBezTo>
                  <a:cubicBezTo>
                    <a:pt x="1116313" y="220941"/>
                    <a:pt x="1116313" y="220941"/>
                    <a:pt x="1116313" y="226392"/>
                  </a:cubicBezTo>
                  <a:cubicBezTo>
                    <a:pt x="1116313" y="226392"/>
                    <a:pt x="1116313" y="226392"/>
                    <a:pt x="1110913" y="226392"/>
                  </a:cubicBezTo>
                  <a:cubicBezTo>
                    <a:pt x="1110913" y="231844"/>
                    <a:pt x="1105514" y="226392"/>
                    <a:pt x="1105514" y="231844"/>
                  </a:cubicBezTo>
                  <a:cubicBezTo>
                    <a:pt x="1100114" y="231844"/>
                    <a:pt x="1105514" y="237296"/>
                    <a:pt x="1105514" y="237296"/>
                  </a:cubicBezTo>
                  <a:cubicBezTo>
                    <a:pt x="1105514" y="242748"/>
                    <a:pt x="1105514" y="242748"/>
                    <a:pt x="1105514" y="242748"/>
                  </a:cubicBezTo>
                  <a:cubicBezTo>
                    <a:pt x="1105514" y="242748"/>
                    <a:pt x="1110913" y="248200"/>
                    <a:pt x="1110913" y="248200"/>
                  </a:cubicBezTo>
                  <a:cubicBezTo>
                    <a:pt x="1110913" y="248200"/>
                    <a:pt x="1110913" y="248200"/>
                    <a:pt x="1110913" y="253651"/>
                  </a:cubicBezTo>
                  <a:cubicBezTo>
                    <a:pt x="1110913" y="253651"/>
                    <a:pt x="1110913" y="253651"/>
                    <a:pt x="1110913" y="259103"/>
                  </a:cubicBezTo>
                  <a:cubicBezTo>
                    <a:pt x="1110913" y="259103"/>
                    <a:pt x="1116313" y="259103"/>
                    <a:pt x="1116313" y="259103"/>
                  </a:cubicBezTo>
                  <a:cubicBezTo>
                    <a:pt x="1116313" y="264555"/>
                    <a:pt x="1116313" y="264555"/>
                    <a:pt x="1116313" y="264555"/>
                  </a:cubicBezTo>
                  <a:cubicBezTo>
                    <a:pt x="1116313" y="264555"/>
                    <a:pt x="1116313" y="270007"/>
                    <a:pt x="1116313" y="270007"/>
                  </a:cubicBezTo>
                  <a:cubicBezTo>
                    <a:pt x="1116313" y="270007"/>
                    <a:pt x="1116313" y="275459"/>
                    <a:pt x="1121713" y="275459"/>
                  </a:cubicBezTo>
                  <a:cubicBezTo>
                    <a:pt x="1121713" y="280911"/>
                    <a:pt x="1121713" y="280911"/>
                    <a:pt x="1121713" y="286362"/>
                  </a:cubicBezTo>
                  <a:cubicBezTo>
                    <a:pt x="1121713" y="286362"/>
                    <a:pt x="1116313" y="286362"/>
                    <a:pt x="1116313" y="286362"/>
                  </a:cubicBezTo>
                  <a:cubicBezTo>
                    <a:pt x="1116313" y="291814"/>
                    <a:pt x="1116313" y="291814"/>
                    <a:pt x="1110913" y="291814"/>
                  </a:cubicBezTo>
                  <a:cubicBezTo>
                    <a:pt x="1110913" y="291814"/>
                    <a:pt x="1110913" y="291814"/>
                    <a:pt x="1105514" y="291814"/>
                  </a:cubicBezTo>
                  <a:cubicBezTo>
                    <a:pt x="1105514" y="286362"/>
                    <a:pt x="1105514" y="286362"/>
                    <a:pt x="1105514" y="286362"/>
                  </a:cubicBezTo>
                  <a:cubicBezTo>
                    <a:pt x="1105514" y="286362"/>
                    <a:pt x="1105514" y="286362"/>
                    <a:pt x="1105514" y="280911"/>
                  </a:cubicBezTo>
                  <a:cubicBezTo>
                    <a:pt x="1105514" y="280911"/>
                    <a:pt x="1100114" y="280911"/>
                    <a:pt x="1100114" y="280911"/>
                  </a:cubicBezTo>
                  <a:cubicBezTo>
                    <a:pt x="1100114" y="275459"/>
                    <a:pt x="1100114" y="275459"/>
                    <a:pt x="1100114" y="275459"/>
                  </a:cubicBezTo>
                  <a:cubicBezTo>
                    <a:pt x="1100114" y="275459"/>
                    <a:pt x="1100114" y="270007"/>
                    <a:pt x="1094714" y="270007"/>
                  </a:cubicBezTo>
                  <a:cubicBezTo>
                    <a:pt x="1094714" y="264555"/>
                    <a:pt x="1094714" y="264555"/>
                    <a:pt x="1094714" y="264555"/>
                  </a:cubicBezTo>
                  <a:cubicBezTo>
                    <a:pt x="1094714" y="259103"/>
                    <a:pt x="1094714" y="259103"/>
                    <a:pt x="1094714" y="259103"/>
                  </a:cubicBezTo>
                  <a:cubicBezTo>
                    <a:pt x="1094714" y="253651"/>
                    <a:pt x="1089315" y="253651"/>
                    <a:pt x="1089315" y="253651"/>
                  </a:cubicBezTo>
                  <a:cubicBezTo>
                    <a:pt x="1089315" y="253651"/>
                    <a:pt x="1089315" y="248200"/>
                    <a:pt x="1089315" y="248200"/>
                  </a:cubicBezTo>
                  <a:cubicBezTo>
                    <a:pt x="1089315" y="248200"/>
                    <a:pt x="1089315" y="248200"/>
                    <a:pt x="1089315" y="242748"/>
                  </a:cubicBezTo>
                  <a:cubicBezTo>
                    <a:pt x="1089315" y="242748"/>
                    <a:pt x="1083915" y="242748"/>
                    <a:pt x="1083915" y="242748"/>
                  </a:cubicBezTo>
                  <a:cubicBezTo>
                    <a:pt x="1083915" y="242748"/>
                    <a:pt x="1083915" y="242748"/>
                    <a:pt x="1078516" y="242748"/>
                  </a:cubicBezTo>
                  <a:cubicBezTo>
                    <a:pt x="1073116" y="242748"/>
                    <a:pt x="1073116" y="242748"/>
                    <a:pt x="1073116" y="242748"/>
                  </a:cubicBezTo>
                  <a:cubicBezTo>
                    <a:pt x="1067716" y="242748"/>
                    <a:pt x="1067716" y="242748"/>
                    <a:pt x="1062317" y="242748"/>
                  </a:cubicBezTo>
                  <a:cubicBezTo>
                    <a:pt x="1062317" y="242748"/>
                    <a:pt x="1062317" y="237296"/>
                    <a:pt x="1062317" y="237296"/>
                  </a:cubicBezTo>
                  <a:cubicBezTo>
                    <a:pt x="1056917" y="237296"/>
                    <a:pt x="1056917" y="237296"/>
                    <a:pt x="1056917" y="237296"/>
                  </a:cubicBezTo>
                  <a:cubicBezTo>
                    <a:pt x="1056917" y="237296"/>
                    <a:pt x="1051517" y="231844"/>
                    <a:pt x="1051517" y="231844"/>
                  </a:cubicBezTo>
                  <a:cubicBezTo>
                    <a:pt x="1051517" y="231844"/>
                    <a:pt x="1051517" y="226392"/>
                    <a:pt x="1046118" y="226392"/>
                  </a:cubicBezTo>
                  <a:cubicBezTo>
                    <a:pt x="1046118" y="220941"/>
                    <a:pt x="1046118" y="220941"/>
                    <a:pt x="1046118" y="220941"/>
                  </a:cubicBezTo>
                  <a:cubicBezTo>
                    <a:pt x="1046118" y="220941"/>
                    <a:pt x="1046118" y="215489"/>
                    <a:pt x="1046118" y="215489"/>
                  </a:cubicBezTo>
                  <a:cubicBezTo>
                    <a:pt x="1046118" y="210037"/>
                    <a:pt x="1046118" y="210037"/>
                    <a:pt x="1046118" y="210037"/>
                  </a:cubicBezTo>
                  <a:cubicBezTo>
                    <a:pt x="1046118" y="204585"/>
                    <a:pt x="1046118" y="204585"/>
                    <a:pt x="1046118" y="204585"/>
                  </a:cubicBezTo>
                  <a:cubicBezTo>
                    <a:pt x="1046118" y="199133"/>
                    <a:pt x="1046118" y="199133"/>
                    <a:pt x="1046118" y="199133"/>
                  </a:cubicBezTo>
                  <a:cubicBezTo>
                    <a:pt x="1046118" y="199133"/>
                    <a:pt x="1046118" y="199133"/>
                    <a:pt x="1051517" y="199133"/>
                  </a:cubicBezTo>
                  <a:cubicBezTo>
                    <a:pt x="1051517" y="204585"/>
                    <a:pt x="1051517" y="204585"/>
                    <a:pt x="1051517" y="204585"/>
                  </a:cubicBezTo>
                  <a:cubicBezTo>
                    <a:pt x="1051517" y="210037"/>
                    <a:pt x="1051517" y="210037"/>
                    <a:pt x="1056917" y="210037"/>
                  </a:cubicBezTo>
                  <a:cubicBezTo>
                    <a:pt x="1056917" y="210037"/>
                    <a:pt x="1056917" y="210037"/>
                    <a:pt x="1056917" y="215489"/>
                  </a:cubicBezTo>
                  <a:cubicBezTo>
                    <a:pt x="1056917" y="215489"/>
                    <a:pt x="1056917" y="215489"/>
                    <a:pt x="1062317" y="215489"/>
                  </a:cubicBezTo>
                  <a:cubicBezTo>
                    <a:pt x="1062317" y="215489"/>
                    <a:pt x="1062317" y="215489"/>
                    <a:pt x="1062317" y="220941"/>
                  </a:cubicBezTo>
                  <a:cubicBezTo>
                    <a:pt x="1062317" y="220941"/>
                    <a:pt x="1062317" y="220941"/>
                    <a:pt x="1067716" y="220941"/>
                  </a:cubicBezTo>
                  <a:cubicBezTo>
                    <a:pt x="1067716" y="220941"/>
                    <a:pt x="1073116" y="220941"/>
                    <a:pt x="1073116" y="220941"/>
                  </a:cubicBezTo>
                  <a:cubicBezTo>
                    <a:pt x="1073116" y="220941"/>
                    <a:pt x="1078516" y="220941"/>
                    <a:pt x="1078516" y="220941"/>
                  </a:cubicBezTo>
                  <a:cubicBezTo>
                    <a:pt x="1078516" y="220941"/>
                    <a:pt x="1083915" y="220941"/>
                    <a:pt x="1083915" y="220941"/>
                  </a:cubicBezTo>
                  <a:cubicBezTo>
                    <a:pt x="1083915" y="220941"/>
                    <a:pt x="1083915" y="220941"/>
                    <a:pt x="1083915" y="215489"/>
                  </a:cubicBezTo>
                  <a:cubicBezTo>
                    <a:pt x="1083915" y="215489"/>
                    <a:pt x="1083915" y="215489"/>
                    <a:pt x="1078516" y="215489"/>
                  </a:cubicBezTo>
                  <a:cubicBezTo>
                    <a:pt x="1078516" y="210037"/>
                    <a:pt x="1078516" y="204585"/>
                    <a:pt x="1078516" y="204585"/>
                  </a:cubicBezTo>
                  <a:cubicBezTo>
                    <a:pt x="1078516" y="199133"/>
                    <a:pt x="1078516" y="199133"/>
                    <a:pt x="1078516" y="199133"/>
                  </a:cubicBezTo>
                  <a:cubicBezTo>
                    <a:pt x="1078516" y="193681"/>
                    <a:pt x="1078516" y="193681"/>
                    <a:pt x="1073116" y="193681"/>
                  </a:cubicBezTo>
                  <a:cubicBezTo>
                    <a:pt x="1073116" y="188230"/>
                    <a:pt x="1073116" y="188230"/>
                    <a:pt x="1073116" y="188230"/>
                  </a:cubicBezTo>
                  <a:cubicBezTo>
                    <a:pt x="1073116" y="188230"/>
                    <a:pt x="1073116" y="188230"/>
                    <a:pt x="1073116" y="182778"/>
                  </a:cubicBezTo>
                  <a:cubicBezTo>
                    <a:pt x="1073116" y="182778"/>
                    <a:pt x="1073116" y="177326"/>
                    <a:pt x="1067716" y="177326"/>
                  </a:cubicBezTo>
                  <a:cubicBezTo>
                    <a:pt x="1073116" y="177326"/>
                    <a:pt x="1078516" y="177326"/>
                    <a:pt x="1078516" y="171874"/>
                  </a:cubicBezTo>
                  <a:cubicBezTo>
                    <a:pt x="1078516" y="171874"/>
                    <a:pt x="1078516" y="166422"/>
                    <a:pt x="1078516" y="166422"/>
                  </a:cubicBezTo>
                  <a:cubicBezTo>
                    <a:pt x="1083915" y="166422"/>
                    <a:pt x="1083915" y="166422"/>
                    <a:pt x="1083915" y="171874"/>
                  </a:cubicBezTo>
                  <a:cubicBezTo>
                    <a:pt x="1083915" y="171874"/>
                    <a:pt x="1083915" y="177326"/>
                    <a:pt x="1089315" y="177326"/>
                  </a:cubicBezTo>
                  <a:cubicBezTo>
                    <a:pt x="1089315" y="182778"/>
                    <a:pt x="1089315" y="182778"/>
                    <a:pt x="1089315" y="182778"/>
                  </a:cubicBezTo>
                  <a:cubicBezTo>
                    <a:pt x="1089315" y="182778"/>
                    <a:pt x="1089315" y="188230"/>
                    <a:pt x="1089315" y="188230"/>
                  </a:cubicBezTo>
                  <a:cubicBezTo>
                    <a:pt x="1089315" y="188230"/>
                    <a:pt x="1089315" y="193681"/>
                    <a:pt x="1089315" y="193681"/>
                  </a:cubicBezTo>
                  <a:cubicBezTo>
                    <a:pt x="1089315" y="188230"/>
                    <a:pt x="1094714" y="188230"/>
                    <a:pt x="1094714" y="188230"/>
                  </a:cubicBezTo>
                  <a:cubicBezTo>
                    <a:pt x="1094714" y="188230"/>
                    <a:pt x="1094714" y="188230"/>
                    <a:pt x="1094714" y="182778"/>
                  </a:cubicBezTo>
                  <a:cubicBezTo>
                    <a:pt x="1100114" y="182778"/>
                    <a:pt x="1100114" y="182778"/>
                    <a:pt x="1100114" y="182778"/>
                  </a:cubicBezTo>
                  <a:cubicBezTo>
                    <a:pt x="1100114" y="182778"/>
                    <a:pt x="1100114" y="182778"/>
                    <a:pt x="1105514" y="182778"/>
                  </a:cubicBezTo>
                  <a:cubicBezTo>
                    <a:pt x="1105514" y="177326"/>
                    <a:pt x="1105514" y="182778"/>
                    <a:pt x="1105514" y="177326"/>
                  </a:cubicBezTo>
                  <a:cubicBezTo>
                    <a:pt x="1105514" y="177326"/>
                    <a:pt x="1105514" y="177326"/>
                    <a:pt x="1100114" y="177326"/>
                  </a:cubicBezTo>
                  <a:lnTo>
                    <a:pt x="1100114" y="175282"/>
                  </a:lnTo>
                  <a:lnTo>
                    <a:pt x="1100114" y="172556"/>
                  </a:lnTo>
                  <a:cubicBezTo>
                    <a:pt x="1100114" y="171874"/>
                    <a:pt x="1100114" y="171874"/>
                    <a:pt x="1100114" y="171874"/>
                  </a:cubicBezTo>
                  <a:cubicBezTo>
                    <a:pt x="1100114" y="171874"/>
                    <a:pt x="1094714" y="171874"/>
                    <a:pt x="1094714" y="171874"/>
                  </a:cubicBezTo>
                  <a:cubicBezTo>
                    <a:pt x="1094714" y="166422"/>
                    <a:pt x="1094714" y="166422"/>
                    <a:pt x="1094714" y="166422"/>
                  </a:cubicBezTo>
                  <a:cubicBezTo>
                    <a:pt x="1094714" y="166422"/>
                    <a:pt x="1094714" y="160971"/>
                    <a:pt x="1089315" y="160971"/>
                  </a:cubicBezTo>
                  <a:cubicBezTo>
                    <a:pt x="1089315" y="160971"/>
                    <a:pt x="1089315" y="155519"/>
                    <a:pt x="1089315" y="155519"/>
                  </a:cubicBezTo>
                  <a:cubicBezTo>
                    <a:pt x="1089315" y="155519"/>
                    <a:pt x="1094714" y="155519"/>
                    <a:pt x="1094714" y="155519"/>
                  </a:cubicBezTo>
                  <a:cubicBezTo>
                    <a:pt x="1100114" y="155519"/>
                    <a:pt x="1100114" y="155519"/>
                    <a:pt x="1100114" y="155519"/>
                  </a:cubicBezTo>
                  <a:cubicBezTo>
                    <a:pt x="1100114" y="155519"/>
                    <a:pt x="1100114" y="160971"/>
                    <a:pt x="1105514" y="160971"/>
                  </a:cubicBezTo>
                  <a:cubicBezTo>
                    <a:pt x="1105514" y="160971"/>
                    <a:pt x="1110913" y="160971"/>
                    <a:pt x="1110913" y="160971"/>
                  </a:cubicBezTo>
                  <a:cubicBezTo>
                    <a:pt x="1116313" y="160971"/>
                    <a:pt x="1121713" y="160971"/>
                    <a:pt x="1127112" y="166422"/>
                  </a:cubicBezTo>
                  <a:cubicBezTo>
                    <a:pt x="1127112" y="166422"/>
                    <a:pt x="1127112" y="166422"/>
                    <a:pt x="1127112" y="160971"/>
                  </a:cubicBezTo>
                  <a:cubicBezTo>
                    <a:pt x="1127112" y="166422"/>
                    <a:pt x="1132512" y="160971"/>
                    <a:pt x="1132512" y="160971"/>
                  </a:cubicBezTo>
                  <a:cubicBezTo>
                    <a:pt x="1137912" y="160971"/>
                    <a:pt x="1137912" y="160971"/>
                    <a:pt x="1137912" y="160971"/>
                  </a:cubicBezTo>
                  <a:cubicBezTo>
                    <a:pt x="1137912" y="160971"/>
                    <a:pt x="1137912" y="155519"/>
                    <a:pt x="1137912" y="155519"/>
                  </a:cubicBezTo>
                  <a:cubicBezTo>
                    <a:pt x="1137912" y="155519"/>
                    <a:pt x="1137912" y="155519"/>
                    <a:pt x="1143311" y="155519"/>
                  </a:cubicBezTo>
                  <a:cubicBezTo>
                    <a:pt x="1143311" y="155519"/>
                    <a:pt x="1143311" y="150067"/>
                    <a:pt x="1148711" y="150067"/>
                  </a:cubicBezTo>
                  <a:cubicBezTo>
                    <a:pt x="1148711" y="150067"/>
                    <a:pt x="1148711" y="150067"/>
                    <a:pt x="1148711" y="144615"/>
                  </a:cubicBezTo>
                  <a:close/>
                  <a:moveTo>
                    <a:pt x="622365" y="139452"/>
                  </a:moveTo>
                  <a:cubicBezTo>
                    <a:pt x="622365" y="139452"/>
                    <a:pt x="627530" y="139452"/>
                    <a:pt x="627530" y="139452"/>
                  </a:cubicBezTo>
                  <a:cubicBezTo>
                    <a:pt x="627530" y="144617"/>
                    <a:pt x="627530" y="144617"/>
                    <a:pt x="627530" y="144617"/>
                  </a:cubicBezTo>
                  <a:cubicBezTo>
                    <a:pt x="627530" y="144617"/>
                    <a:pt x="622365" y="144617"/>
                    <a:pt x="622365" y="139452"/>
                  </a:cubicBezTo>
                  <a:close/>
                  <a:moveTo>
                    <a:pt x="424207" y="139451"/>
                  </a:moveTo>
                  <a:cubicBezTo>
                    <a:pt x="424207" y="139451"/>
                    <a:pt x="424207" y="139451"/>
                    <a:pt x="418870" y="144815"/>
                  </a:cubicBezTo>
                  <a:cubicBezTo>
                    <a:pt x="418870" y="144815"/>
                    <a:pt x="413533" y="144815"/>
                    <a:pt x="413533" y="144815"/>
                  </a:cubicBezTo>
                  <a:cubicBezTo>
                    <a:pt x="413533" y="144815"/>
                    <a:pt x="413533" y="144815"/>
                    <a:pt x="413533" y="150179"/>
                  </a:cubicBezTo>
                  <a:cubicBezTo>
                    <a:pt x="413533" y="150179"/>
                    <a:pt x="413533" y="155542"/>
                    <a:pt x="413533" y="155542"/>
                  </a:cubicBezTo>
                  <a:cubicBezTo>
                    <a:pt x="413533" y="155542"/>
                    <a:pt x="418870" y="155542"/>
                    <a:pt x="418870" y="155542"/>
                  </a:cubicBezTo>
                  <a:cubicBezTo>
                    <a:pt x="418870" y="155542"/>
                    <a:pt x="418870" y="160906"/>
                    <a:pt x="418870" y="160906"/>
                  </a:cubicBezTo>
                  <a:cubicBezTo>
                    <a:pt x="418870" y="160906"/>
                    <a:pt x="424207" y="160906"/>
                    <a:pt x="424207" y="160906"/>
                  </a:cubicBezTo>
                  <a:cubicBezTo>
                    <a:pt x="424207" y="160906"/>
                    <a:pt x="424207" y="160906"/>
                    <a:pt x="429544" y="160906"/>
                  </a:cubicBezTo>
                  <a:cubicBezTo>
                    <a:pt x="429544" y="160906"/>
                    <a:pt x="429544" y="160906"/>
                    <a:pt x="429544" y="161576"/>
                  </a:cubicBezTo>
                  <a:lnTo>
                    <a:pt x="429544" y="162247"/>
                  </a:lnTo>
                  <a:lnTo>
                    <a:pt x="429544" y="166269"/>
                  </a:lnTo>
                  <a:cubicBezTo>
                    <a:pt x="429544" y="166269"/>
                    <a:pt x="429544" y="167610"/>
                    <a:pt x="429544" y="168951"/>
                  </a:cubicBezTo>
                  <a:lnTo>
                    <a:pt x="429544" y="170292"/>
                  </a:lnTo>
                  <a:cubicBezTo>
                    <a:pt x="429544" y="171633"/>
                    <a:pt x="429544" y="171633"/>
                    <a:pt x="429544" y="171633"/>
                  </a:cubicBezTo>
                  <a:cubicBezTo>
                    <a:pt x="429544" y="176996"/>
                    <a:pt x="429544" y="176996"/>
                    <a:pt x="429544" y="176996"/>
                  </a:cubicBezTo>
                  <a:cubicBezTo>
                    <a:pt x="434881" y="176996"/>
                    <a:pt x="434881" y="176996"/>
                    <a:pt x="434881" y="176996"/>
                  </a:cubicBezTo>
                  <a:cubicBezTo>
                    <a:pt x="440218" y="176996"/>
                    <a:pt x="440218" y="176996"/>
                    <a:pt x="440218" y="176996"/>
                  </a:cubicBezTo>
                  <a:cubicBezTo>
                    <a:pt x="445555" y="171633"/>
                    <a:pt x="445555" y="166269"/>
                    <a:pt x="440218" y="160906"/>
                  </a:cubicBezTo>
                  <a:cubicBezTo>
                    <a:pt x="440218" y="155542"/>
                    <a:pt x="440218" y="155542"/>
                    <a:pt x="440218" y="155542"/>
                  </a:cubicBezTo>
                  <a:cubicBezTo>
                    <a:pt x="440218" y="155542"/>
                    <a:pt x="440218" y="155542"/>
                    <a:pt x="440218" y="150179"/>
                  </a:cubicBezTo>
                  <a:cubicBezTo>
                    <a:pt x="440218" y="150179"/>
                    <a:pt x="440218" y="144815"/>
                    <a:pt x="440218" y="144815"/>
                  </a:cubicBezTo>
                  <a:cubicBezTo>
                    <a:pt x="440218" y="144815"/>
                    <a:pt x="440218" y="139451"/>
                    <a:pt x="440218" y="139451"/>
                  </a:cubicBezTo>
                  <a:cubicBezTo>
                    <a:pt x="440218" y="139451"/>
                    <a:pt x="440218" y="139451"/>
                    <a:pt x="434881" y="139451"/>
                  </a:cubicBezTo>
                  <a:cubicBezTo>
                    <a:pt x="434881" y="139451"/>
                    <a:pt x="434881" y="139451"/>
                    <a:pt x="429544" y="139451"/>
                  </a:cubicBezTo>
                  <a:cubicBezTo>
                    <a:pt x="424207" y="139451"/>
                    <a:pt x="424207" y="139451"/>
                    <a:pt x="424207" y="139451"/>
                  </a:cubicBezTo>
                  <a:close/>
                  <a:moveTo>
                    <a:pt x="641733" y="123956"/>
                  </a:moveTo>
                  <a:cubicBezTo>
                    <a:pt x="642446" y="123956"/>
                    <a:pt x="643024" y="124534"/>
                    <a:pt x="643024" y="125247"/>
                  </a:cubicBezTo>
                  <a:cubicBezTo>
                    <a:pt x="643024" y="125960"/>
                    <a:pt x="642446" y="126538"/>
                    <a:pt x="641733" y="126538"/>
                  </a:cubicBezTo>
                  <a:cubicBezTo>
                    <a:pt x="641020" y="126538"/>
                    <a:pt x="640442" y="125960"/>
                    <a:pt x="640442" y="125247"/>
                  </a:cubicBezTo>
                  <a:cubicBezTo>
                    <a:pt x="640442" y="124534"/>
                    <a:pt x="641020" y="123956"/>
                    <a:pt x="641733" y="123956"/>
                  </a:cubicBezTo>
                  <a:close/>
                  <a:moveTo>
                    <a:pt x="641733" y="118792"/>
                  </a:moveTo>
                  <a:cubicBezTo>
                    <a:pt x="642446" y="118792"/>
                    <a:pt x="643024" y="119370"/>
                    <a:pt x="643024" y="120083"/>
                  </a:cubicBezTo>
                  <a:cubicBezTo>
                    <a:pt x="643024" y="120796"/>
                    <a:pt x="642446" y="121374"/>
                    <a:pt x="641733" y="121374"/>
                  </a:cubicBezTo>
                  <a:cubicBezTo>
                    <a:pt x="641020" y="121374"/>
                    <a:pt x="640442" y="120796"/>
                    <a:pt x="640442" y="120083"/>
                  </a:cubicBezTo>
                  <a:cubicBezTo>
                    <a:pt x="640442" y="119370"/>
                    <a:pt x="641020" y="118792"/>
                    <a:pt x="641733" y="118792"/>
                  </a:cubicBezTo>
                  <a:close/>
                  <a:moveTo>
                    <a:pt x="381510" y="117997"/>
                  </a:moveTo>
                  <a:cubicBezTo>
                    <a:pt x="376173" y="117997"/>
                    <a:pt x="376173" y="117997"/>
                    <a:pt x="376173" y="123361"/>
                  </a:cubicBezTo>
                  <a:cubicBezTo>
                    <a:pt x="376173" y="123361"/>
                    <a:pt x="376173" y="128724"/>
                    <a:pt x="370836" y="128724"/>
                  </a:cubicBezTo>
                  <a:cubicBezTo>
                    <a:pt x="370836" y="128724"/>
                    <a:pt x="365499" y="128724"/>
                    <a:pt x="365499" y="134088"/>
                  </a:cubicBezTo>
                  <a:cubicBezTo>
                    <a:pt x="370836" y="134088"/>
                    <a:pt x="370836" y="134088"/>
                    <a:pt x="370836" y="128724"/>
                  </a:cubicBezTo>
                  <a:cubicBezTo>
                    <a:pt x="370836" y="128724"/>
                    <a:pt x="370836" y="128724"/>
                    <a:pt x="370836" y="129395"/>
                  </a:cubicBezTo>
                  <a:lnTo>
                    <a:pt x="370836" y="133417"/>
                  </a:lnTo>
                  <a:cubicBezTo>
                    <a:pt x="370836" y="134088"/>
                    <a:pt x="370836" y="134088"/>
                    <a:pt x="370836" y="134088"/>
                  </a:cubicBezTo>
                  <a:cubicBezTo>
                    <a:pt x="370836" y="134088"/>
                    <a:pt x="370836" y="134088"/>
                    <a:pt x="370836" y="135429"/>
                  </a:cubicBezTo>
                  <a:lnTo>
                    <a:pt x="370836" y="138781"/>
                  </a:lnTo>
                  <a:cubicBezTo>
                    <a:pt x="370836" y="139451"/>
                    <a:pt x="370836" y="139451"/>
                    <a:pt x="370836" y="139451"/>
                  </a:cubicBezTo>
                  <a:cubicBezTo>
                    <a:pt x="370836" y="139451"/>
                    <a:pt x="370836" y="139451"/>
                    <a:pt x="376173" y="139451"/>
                  </a:cubicBezTo>
                  <a:cubicBezTo>
                    <a:pt x="376173" y="144815"/>
                    <a:pt x="376173" y="144815"/>
                    <a:pt x="376173" y="144815"/>
                  </a:cubicBezTo>
                  <a:cubicBezTo>
                    <a:pt x="376173" y="144815"/>
                    <a:pt x="376173" y="144815"/>
                    <a:pt x="381510" y="144815"/>
                  </a:cubicBezTo>
                  <a:cubicBezTo>
                    <a:pt x="386847" y="150179"/>
                    <a:pt x="386847" y="144815"/>
                    <a:pt x="386847" y="139451"/>
                  </a:cubicBezTo>
                  <a:cubicBezTo>
                    <a:pt x="386847" y="139451"/>
                    <a:pt x="386847" y="134088"/>
                    <a:pt x="386847" y="134088"/>
                  </a:cubicBezTo>
                  <a:cubicBezTo>
                    <a:pt x="386847" y="134088"/>
                    <a:pt x="386847" y="128724"/>
                    <a:pt x="386847" y="128724"/>
                  </a:cubicBezTo>
                  <a:cubicBezTo>
                    <a:pt x="386847" y="128724"/>
                    <a:pt x="386847" y="123361"/>
                    <a:pt x="386847" y="123361"/>
                  </a:cubicBezTo>
                  <a:cubicBezTo>
                    <a:pt x="386847" y="123361"/>
                    <a:pt x="386847" y="123361"/>
                    <a:pt x="381510" y="123361"/>
                  </a:cubicBezTo>
                  <a:cubicBezTo>
                    <a:pt x="381510" y="123361"/>
                    <a:pt x="381510" y="117997"/>
                    <a:pt x="381510" y="117997"/>
                  </a:cubicBezTo>
                  <a:close/>
                  <a:moveTo>
                    <a:pt x="596541" y="103298"/>
                  </a:moveTo>
                  <a:cubicBezTo>
                    <a:pt x="596541" y="108463"/>
                    <a:pt x="601706" y="108463"/>
                    <a:pt x="601706" y="108463"/>
                  </a:cubicBezTo>
                  <a:cubicBezTo>
                    <a:pt x="601706" y="108463"/>
                    <a:pt x="596541" y="108463"/>
                    <a:pt x="596541" y="108463"/>
                  </a:cubicBezTo>
                  <a:cubicBezTo>
                    <a:pt x="596541" y="108463"/>
                    <a:pt x="596541" y="108463"/>
                    <a:pt x="596541" y="103298"/>
                  </a:cubicBezTo>
                  <a:close/>
                  <a:moveTo>
                    <a:pt x="1026613" y="101052"/>
                  </a:moveTo>
                  <a:cubicBezTo>
                    <a:pt x="1026613" y="101052"/>
                    <a:pt x="1031977" y="101052"/>
                    <a:pt x="1031977" y="101052"/>
                  </a:cubicBezTo>
                  <a:cubicBezTo>
                    <a:pt x="1031977" y="101052"/>
                    <a:pt x="1031977" y="106553"/>
                    <a:pt x="1037340" y="106553"/>
                  </a:cubicBezTo>
                  <a:cubicBezTo>
                    <a:pt x="1037340" y="106553"/>
                    <a:pt x="1042704" y="112055"/>
                    <a:pt x="1042704" y="112055"/>
                  </a:cubicBezTo>
                  <a:cubicBezTo>
                    <a:pt x="1042704" y="112055"/>
                    <a:pt x="1048068" y="112055"/>
                    <a:pt x="1048068" y="112055"/>
                  </a:cubicBezTo>
                  <a:cubicBezTo>
                    <a:pt x="1053431" y="112055"/>
                    <a:pt x="1053431" y="112055"/>
                    <a:pt x="1053431" y="112055"/>
                  </a:cubicBezTo>
                  <a:cubicBezTo>
                    <a:pt x="1053431" y="112055"/>
                    <a:pt x="1053431" y="117557"/>
                    <a:pt x="1053431" y="117557"/>
                  </a:cubicBezTo>
                  <a:cubicBezTo>
                    <a:pt x="1053431" y="117557"/>
                    <a:pt x="1053431" y="117557"/>
                    <a:pt x="1058795" y="117557"/>
                  </a:cubicBezTo>
                  <a:cubicBezTo>
                    <a:pt x="1064158" y="117557"/>
                    <a:pt x="1058795" y="117557"/>
                    <a:pt x="1064158" y="123059"/>
                  </a:cubicBezTo>
                  <a:cubicBezTo>
                    <a:pt x="1069522" y="123059"/>
                    <a:pt x="1069522" y="123059"/>
                    <a:pt x="1069522" y="123059"/>
                  </a:cubicBezTo>
                  <a:cubicBezTo>
                    <a:pt x="1069522" y="123059"/>
                    <a:pt x="1069522" y="128560"/>
                    <a:pt x="1074885" y="123059"/>
                  </a:cubicBezTo>
                  <a:cubicBezTo>
                    <a:pt x="1074885" y="128560"/>
                    <a:pt x="1074885" y="128560"/>
                    <a:pt x="1074885" y="128560"/>
                  </a:cubicBezTo>
                  <a:cubicBezTo>
                    <a:pt x="1074885" y="128560"/>
                    <a:pt x="1074885" y="128560"/>
                    <a:pt x="1080249" y="128560"/>
                  </a:cubicBezTo>
                  <a:cubicBezTo>
                    <a:pt x="1080249" y="128560"/>
                    <a:pt x="1080249" y="128560"/>
                    <a:pt x="1085612" y="128560"/>
                  </a:cubicBezTo>
                  <a:cubicBezTo>
                    <a:pt x="1085612" y="128560"/>
                    <a:pt x="1090976" y="128560"/>
                    <a:pt x="1090976" y="123059"/>
                  </a:cubicBezTo>
                  <a:cubicBezTo>
                    <a:pt x="1090976" y="123059"/>
                    <a:pt x="1096339" y="123059"/>
                    <a:pt x="1096339" y="123059"/>
                  </a:cubicBezTo>
                  <a:cubicBezTo>
                    <a:pt x="1101703" y="123059"/>
                    <a:pt x="1101703" y="117557"/>
                    <a:pt x="1107066" y="117557"/>
                  </a:cubicBezTo>
                  <a:cubicBezTo>
                    <a:pt x="1107066" y="117557"/>
                    <a:pt x="1112430" y="117557"/>
                    <a:pt x="1112430" y="117557"/>
                  </a:cubicBezTo>
                  <a:cubicBezTo>
                    <a:pt x="1112430" y="117557"/>
                    <a:pt x="1112430" y="117557"/>
                    <a:pt x="1117793" y="117557"/>
                  </a:cubicBezTo>
                  <a:cubicBezTo>
                    <a:pt x="1117793" y="117557"/>
                    <a:pt x="1117793" y="117557"/>
                    <a:pt x="1123157" y="117557"/>
                  </a:cubicBezTo>
                  <a:cubicBezTo>
                    <a:pt x="1123157" y="117557"/>
                    <a:pt x="1123157" y="117557"/>
                    <a:pt x="1128520" y="117557"/>
                  </a:cubicBezTo>
                  <a:cubicBezTo>
                    <a:pt x="1128520" y="123059"/>
                    <a:pt x="1128520" y="123059"/>
                    <a:pt x="1128520" y="123059"/>
                  </a:cubicBezTo>
                  <a:cubicBezTo>
                    <a:pt x="1128520" y="128560"/>
                    <a:pt x="1128520" y="128560"/>
                    <a:pt x="1128520" y="128560"/>
                  </a:cubicBezTo>
                  <a:cubicBezTo>
                    <a:pt x="1123157" y="128560"/>
                    <a:pt x="1123157" y="128560"/>
                    <a:pt x="1117793" y="128560"/>
                  </a:cubicBezTo>
                  <a:cubicBezTo>
                    <a:pt x="1112430" y="128560"/>
                    <a:pt x="1107066" y="128560"/>
                    <a:pt x="1101703" y="128560"/>
                  </a:cubicBezTo>
                  <a:cubicBezTo>
                    <a:pt x="1101703" y="128560"/>
                    <a:pt x="1101703" y="129936"/>
                    <a:pt x="1101703" y="131311"/>
                  </a:cubicBezTo>
                  <a:lnTo>
                    <a:pt x="1101703" y="133374"/>
                  </a:lnTo>
                  <a:cubicBezTo>
                    <a:pt x="1101703" y="134062"/>
                    <a:pt x="1101703" y="134062"/>
                    <a:pt x="1101703" y="134062"/>
                  </a:cubicBezTo>
                  <a:cubicBezTo>
                    <a:pt x="1101703" y="134062"/>
                    <a:pt x="1101703" y="134062"/>
                    <a:pt x="1107066" y="134062"/>
                  </a:cubicBezTo>
                  <a:cubicBezTo>
                    <a:pt x="1107066" y="134062"/>
                    <a:pt x="1107066" y="139564"/>
                    <a:pt x="1107066" y="139564"/>
                  </a:cubicBezTo>
                  <a:cubicBezTo>
                    <a:pt x="1107066" y="139564"/>
                    <a:pt x="1101703" y="139564"/>
                    <a:pt x="1101703" y="139564"/>
                  </a:cubicBezTo>
                  <a:cubicBezTo>
                    <a:pt x="1101703" y="139564"/>
                    <a:pt x="1101703" y="145066"/>
                    <a:pt x="1101703" y="145066"/>
                  </a:cubicBezTo>
                  <a:cubicBezTo>
                    <a:pt x="1101703" y="145066"/>
                    <a:pt x="1096339" y="145066"/>
                    <a:pt x="1096339" y="145066"/>
                  </a:cubicBezTo>
                  <a:cubicBezTo>
                    <a:pt x="1096339" y="139564"/>
                    <a:pt x="1096339" y="139564"/>
                    <a:pt x="1096339" y="139564"/>
                  </a:cubicBezTo>
                  <a:cubicBezTo>
                    <a:pt x="1096339" y="139564"/>
                    <a:pt x="1096339" y="139564"/>
                    <a:pt x="1090976" y="139564"/>
                  </a:cubicBezTo>
                  <a:cubicBezTo>
                    <a:pt x="1090976" y="139564"/>
                    <a:pt x="1090976" y="139564"/>
                    <a:pt x="1085612" y="139564"/>
                  </a:cubicBezTo>
                  <a:cubicBezTo>
                    <a:pt x="1085612" y="139564"/>
                    <a:pt x="1085612" y="139564"/>
                    <a:pt x="1080249" y="145066"/>
                  </a:cubicBezTo>
                  <a:cubicBezTo>
                    <a:pt x="1074885" y="145066"/>
                    <a:pt x="1074885" y="145066"/>
                    <a:pt x="1074885" y="145066"/>
                  </a:cubicBezTo>
                  <a:cubicBezTo>
                    <a:pt x="1074885" y="150568"/>
                    <a:pt x="1069522" y="150568"/>
                    <a:pt x="1069522" y="150568"/>
                  </a:cubicBezTo>
                  <a:cubicBezTo>
                    <a:pt x="1069522" y="150568"/>
                    <a:pt x="1074885" y="156069"/>
                    <a:pt x="1074885" y="156069"/>
                  </a:cubicBezTo>
                  <a:cubicBezTo>
                    <a:pt x="1074885" y="156069"/>
                    <a:pt x="1080249" y="156069"/>
                    <a:pt x="1080249" y="156069"/>
                  </a:cubicBezTo>
                  <a:cubicBezTo>
                    <a:pt x="1074885" y="161571"/>
                    <a:pt x="1080249" y="161571"/>
                    <a:pt x="1074885" y="161571"/>
                  </a:cubicBezTo>
                  <a:cubicBezTo>
                    <a:pt x="1074885" y="161571"/>
                    <a:pt x="1074885" y="161571"/>
                    <a:pt x="1074885" y="167073"/>
                  </a:cubicBezTo>
                  <a:cubicBezTo>
                    <a:pt x="1074885" y="167073"/>
                    <a:pt x="1069522" y="167073"/>
                    <a:pt x="1069522" y="172574"/>
                  </a:cubicBezTo>
                  <a:cubicBezTo>
                    <a:pt x="1069522" y="172574"/>
                    <a:pt x="1069522" y="167073"/>
                    <a:pt x="1064158" y="172574"/>
                  </a:cubicBezTo>
                  <a:cubicBezTo>
                    <a:pt x="1064158" y="172574"/>
                    <a:pt x="1064158" y="167073"/>
                    <a:pt x="1064158" y="167073"/>
                  </a:cubicBezTo>
                  <a:cubicBezTo>
                    <a:pt x="1064158" y="167073"/>
                    <a:pt x="1058795" y="167073"/>
                    <a:pt x="1058795" y="167073"/>
                  </a:cubicBezTo>
                  <a:cubicBezTo>
                    <a:pt x="1058795" y="167073"/>
                    <a:pt x="1058795" y="167073"/>
                    <a:pt x="1053431" y="167073"/>
                  </a:cubicBezTo>
                  <a:cubicBezTo>
                    <a:pt x="1053431" y="167073"/>
                    <a:pt x="1053431" y="167073"/>
                    <a:pt x="1053431" y="167760"/>
                  </a:cubicBezTo>
                  <a:lnTo>
                    <a:pt x="1053431" y="170511"/>
                  </a:lnTo>
                  <a:cubicBezTo>
                    <a:pt x="1053431" y="171199"/>
                    <a:pt x="1053431" y="172574"/>
                    <a:pt x="1053431" y="172574"/>
                  </a:cubicBezTo>
                  <a:cubicBezTo>
                    <a:pt x="1053431" y="172574"/>
                    <a:pt x="1048068" y="172574"/>
                    <a:pt x="1048068" y="172574"/>
                  </a:cubicBezTo>
                  <a:cubicBezTo>
                    <a:pt x="1048068" y="172574"/>
                    <a:pt x="1048068" y="172574"/>
                    <a:pt x="1042704" y="172574"/>
                  </a:cubicBezTo>
                  <a:cubicBezTo>
                    <a:pt x="1042704" y="172574"/>
                    <a:pt x="1042704" y="178076"/>
                    <a:pt x="1042704" y="178076"/>
                  </a:cubicBezTo>
                  <a:cubicBezTo>
                    <a:pt x="1037340" y="178076"/>
                    <a:pt x="1037340" y="183578"/>
                    <a:pt x="1031977" y="189080"/>
                  </a:cubicBezTo>
                  <a:cubicBezTo>
                    <a:pt x="1031977" y="189080"/>
                    <a:pt x="1031977" y="189080"/>
                    <a:pt x="1026613" y="189080"/>
                  </a:cubicBezTo>
                  <a:cubicBezTo>
                    <a:pt x="1026613" y="189080"/>
                    <a:pt x="1026613" y="189080"/>
                    <a:pt x="1026613" y="188392"/>
                  </a:cubicBezTo>
                  <a:lnTo>
                    <a:pt x="1026613" y="184266"/>
                  </a:lnTo>
                  <a:cubicBezTo>
                    <a:pt x="1026613" y="183578"/>
                    <a:pt x="1026613" y="183578"/>
                    <a:pt x="1026613" y="183578"/>
                  </a:cubicBezTo>
                  <a:cubicBezTo>
                    <a:pt x="1026613" y="183578"/>
                    <a:pt x="1026613" y="183578"/>
                    <a:pt x="1026613" y="182890"/>
                  </a:cubicBezTo>
                  <a:lnTo>
                    <a:pt x="1026613" y="178764"/>
                  </a:lnTo>
                  <a:cubicBezTo>
                    <a:pt x="1026613" y="178076"/>
                    <a:pt x="1026613" y="178076"/>
                    <a:pt x="1026613" y="178076"/>
                  </a:cubicBezTo>
                  <a:cubicBezTo>
                    <a:pt x="1031977" y="178076"/>
                    <a:pt x="1031977" y="178076"/>
                    <a:pt x="1031977" y="178076"/>
                  </a:cubicBezTo>
                  <a:cubicBezTo>
                    <a:pt x="1031977" y="178076"/>
                    <a:pt x="1031977" y="183578"/>
                    <a:pt x="1031977" y="183578"/>
                  </a:cubicBezTo>
                  <a:cubicBezTo>
                    <a:pt x="1031977" y="180827"/>
                    <a:pt x="1033318" y="179452"/>
                    <a:pt x="1034659" y="178076"/>
                  </a:cubicBezTo>
                  <a:lnTo>
                    <a:pt x="1035731" y="175875"/>
                  </a:lnTo>
                  <a:lnTo>
                    <a:pt x="1036670" y="175325"/>
                  </a:lnTo>
                  <a:cubicBezTo>
                    <a:pt x="1037340" y="173950"/>
                    <a:pt x="1037340" y="172574"/>
                    <a:pt x="1037340" y="172574"/>
                  </a:cubicBezTo>
                  <a:cubicBezTo>
                    <a:pt x="1037340" y="172574"/>
                    <a:pt x="1037340" y="172574"/>
                    <a:pt x="1037340" y="167073"/>
                  </a:cubicBezTo>
                  <a:cubicBezTo>
                    <a:pt x="1031977" y="167073"/>
                    <a:pt x="1031977" y="167073"/>
                    <a:pt x="1031977" y="167073"/>
                  </a:cubicBezTo>
                  <a:cubicBezTo>
                    <a:pt x="1031977" y="167073"/>
                    <a:pt x="1031977" y="167073"/>
                    <a:pt x="1031977" y="172574"/>
                  </a:cubicBezTo>
                  <a:cubicBezTo>
                    <a:pt x="1031977" y="167073"/>
                    <a:pt x="1026613" y="167073"/>
                    <a:pt x="1026613" y="167073"/>
                  </a:cubicBezTo>
                  <a:cubicBezTo>
                    <a:pt x="1026613" y="172574"/>
                    <a:pt x="1026613" y="167073"/>
                    <a:pt x="1026613" y="172574"/>
                  </a:cubicBezTo>
                  <a:cubicBezTo>
                    <a:pt x="1026613" y="172574"/>
                    <a:pt x="1026613" y="172574"/>
                    <a:pt x="1021250" y="172574"/>
                  </a:cubicBezTo>
                  <a:cubicBezTo>
                    <a:pt x="1021250" y="172574"/>
                    <a:pt x="1021250" y="172574"/>
                    <a:pt x="1015886" y="172574"/>
                  </a:cubicBezTo>
                  <a:cubicBezTo>
                    <a:pt x="1015886" y="172574"/>
                    <a:pt x="1015886" y="172574"/>
                    <a:pt x="1010523" y="172574"/>
                  </a:cubicBezTo>
                  <a:cubicBezTo>
                    <a:pt x="1010523" y="178076"/>
                    <a:pt x="1010523" y="172574"/>
                    <a:pt x="1010523" y="178076"/>
                  </a:cubicBezTo>
                  <a:cubicBezTo>
                    <a:pt x="1010523" y="178076"/>
                    <a:pt x="1005159" y="178076"/>
                    <a:pt x="1005159" y="178076"/>
                  </a:cubicBezTo>
                  <a:cubicBezTo>
                    <a:pt x="1005159" y="183578"/>
                    <a:pt x="999796" y="183578"/>
                    <a:pt x="999796" y="183578"/>
                  </a:cubicBezTo>
                  <a:cubicBezTo>
                    <a:pt x="999796" y="189080"/>
                    <a:pt x="999796" y="189080"/>
                    <a:pt x="999796" y="189080"/>
                  </a:cubicBezTo>
                  <a:cubicBezTo>
                    <a:pt x="999796" y="189080"/>
                    <a:pt x="999796" y="194581"/>
                    <a:pt x="999796" y="194581"/>
                  </a:cubicBezTo>
                  <a:cubicBezTo>
                    <a:pt x="999796" y="194581"/>
                    <a:pt x="999796" y="200083"/>
                    <a:pt x="999796" y="200083"/>
                  </a:cubicBezTo>
                  <a:cubicBezTo>
                    <a:pt x="999796" y="200083"/>
                    <a:pt x="1005159" y="205585"/>
                    <a:pt x="1005159" y="200083"/>
                  </a:cubicBezTo>
                  <a:cubicBezTo>
                    <a:pt x="1005159" y="200083"/>
                    <a:pt x="1010523" y="200083"/>
                    <a:pt x="1010523" y="200083"/>
                  </a:cubicBezTo>
                  <a:cubicBezTo>
                    <a:pt x="1010523" y="205585"/>
                    <a:pt x="1010523" y="205585"/>
                    <a:pt x="1005159" y="205585"/>
                  </a:cubicBezTo>
                  <a:cubicBezTo>
                    <a:pt x="1010523" y="205585"/>
                    <a:pt x="1010523" y="205585"/>
                    <a:pt x="1010523" y="205585"/>
                  </a:cubicBezTo>
                  <a:cubicBezTo>
                    <a:pt x="1010523" y="211087"/>
                    <a:pt x="1005159" y="211087"/>
                    <a:pt x="1005159" y="211087"/>
                  </a:cubicBezTo>
                  <a:cubicBezTo>
                    <a:pt x="1005159" y="216588"/>
                    <a:pt x="1005159" y="216588"/>
                    <a:pt x="999796" y="222090"/>
                  </a:cubicBezTo>
                  <a:cubicBezTo>
                    <a:pt x="999796" y="222090"/>
                    <a:pt x="999796" y="222090"/>
                    <a:pt x="994432" y="222090"/>
                  </a:cubicBezTo>
                  <a:lnTo>
                    <a:pt x="994432" y="220027"/>
                  </a:lnTo>
                  <a:lnTo>
                    <a:pt x="994432" y="217276"/>
                  </a:lnTo>
                  <a:cubicBezTo>
                    <a:pt x="994432" y="216588"/>
                    <a:pt x="994432" y="216588"/>
                    <a:pt x="994432" y="216588"/>
                  </a:cubicBezTo>
                  <a:cubicBezTo>
                    <a:pt x="989069" y="216588"/>
                    <a:pt x="989069" y="216588"/>
                    <a:pt x="989069" y="216588"/>
                  </a:cubicBezTo>
                  <a:cubicBezTo>
                    <a:pt x="989069" y="216588"/>
                    <a:pt x="994432" y="216588"/>
                    <a:pt x="989069" y="211087"/>
                  </a:cubicBezTo>
                  <a:cubicBezTo>
                    <a:pt x="989069" y="205585"/>
                    <a:pt x="989069" y="205585"/>
                    <a:pt x="989069" y="205585"/>
                  </a:cubicBezTo>
                  <a:cubicBezTo>
                    <a:pt x="989069" y="205585"/>
                    <a:pt x="989069" y="200083"/>
                    <a:pt x="989069" y="200083"/>
                  </a:cubicBezTo>
                  <a:cubicBezTo>
                    <a:pt x="989069" y="200083"/>
                    <a:pt x="994432" y="200083"/>
                    <a:pt x="994432" y="194581"/>
                  </a:cubicBezTo>
                  <a:cubicBezTo>
                    <a:pt x="994432" y="194581"/>
                    <a:pt x="994432" y="189080"/>
                    <a:pt x="994432" y="189080"/>
                  </a:cubicBezTo>
                  <a:cubicBezTo>
                    <a:pt x="994432" y="189080"/>
                    <a:pt x="994432" y="183578"/>
                    <a:pt x="994432" y="183578"/>
                  </a:cubicBezTo>
                  <a:cubicBezTo>
                    <a:pt x="999796" y="183578"/>
                    <a:pt x="999796" y="183578"/>
                    <a:pt x="999796" y="178076"/>
                  </a:cubicBezTo>
                  <a:cubicBezTo>
                    <a:pt x="999796" y="178076"/>
                    <a:pt x="994432" y="172574"/>
                    <a:pt x="994432" y="172574"/>
                  </a:cubicBezTo>
                  <a:cubicBezTo>
                    <a:pt x="989069" y="172574"/>
                    <a:pt x="994432" y="172574"/>
                    <a:pt x="989069" y="167073"/>
                  </a:cubicBezTo>
                  <a:cubicBezTo>
                    <a:pt x="989069" y="167073"/>
                    <a:pt x="989069" y="161571"/>
                    <a:pt x="989069" y="161571"/>
                  </a:cubicBezTo>
                  <a:cubicBezTo>
                    <a:pt x="994432" y="161571"/>
                    <a:pt x="999796" y="156069"/>
                    <a:pt x="999796" y="156069"/>
                  </a:cubicBezTo>
                  <a:cubicBezTo>
                    <a:pt x="1005159" y="156069"/>
                    <a:pt x="1005159" y="156069"/>
                    <a:pt x="1005159" y="156069"/>
                  </a:cubicBezTo>
                  <a:cubicBezTo>
                    <a:pt x="1010523" y="156069"/>
                    <a:pt x="1010523" y="156069"/>
                    <a:pt x="1015886" y="156069"/>
                  </a:cubicBezTo>
                  <a:cubicBezTo>
                    <a:pt x="1021250" y="156069"/>
                    <a:pt x="1021250" y="156069"/>
                    <a:pt x="1021250" y="156069"/>
                  </a:cubicBezTo>
                  <a:cubicBezTo>
                    <a:pt x="1021250" y="156069"/>
                    <a:pt x="1026613" y="156069"/>
                    <a:pt x="1026613" y="156069"/>
                  </a:cubicBezTo>
                  <a:cubicBezTo>
                    <a:pt x="1026613" y="156069"/>
                    <a:pt x="1026613" y="156069"/>
                    <a:pt x="1031977" y="156069"/>
                  </a:cubicBezTo>
                  <a:cubicBezTo>
                    <a:pt x="1031977" y="156069"/>
                    <a:pt x="1031977" y="156069"/>
                    <a:pt x="1031977" y="150568"/>
                  </a:cubicBezTo>
                  <a:cubicBezTo>
                    <a:pt x="1031977" y="156069"/>
                    <a:pt x="1037340" y="150568"/>
                    <a:pt x="1042704" y="150568"/>
                  </a:cubicBezTo>
                  <a:cubicBezTo>
                    <a:pt x="1042704" y="150568"/>
                    <a:pt x="1048068" y="150568"/>
                    <a:pt x="1048068" y="150568"/>
                  </a:cubicBezTo>
                  <a:cubicBezTo>
                    <a:pt x="1048068" y="150568"/>
                    <a:pt x="1053431" y="150568"/>
                    <a:pt x="1053431" y="150568"/>
                  </a:cubicBezTo>
                  <a:cubicBezTo>
                    <a:pt x="1058795" y="150568"/>
                    <a:pt x="1058795" y="145066"/>
                    <a:pt x="1064158" y="145066"/>
                  </a:cubicBezTo>
                  <a:cubicBezTo>
                    <a:pt x="1064158" y="139564"/>
                    <a:pt x="1069522" y="139564"/>
                    <a:pt x="1069522" y="139564"/>
                  </a:cubicBezTo>
                  <a:cubicBezTo>
                    <a:pt x="1069522" y="139564"/>
                    <a:pt x="1074885" y="139564"/>
                    <a:pt x="1074885" y="134062"/>
                  </a:cubicBezTo>
                  <a:cubicBezTo>
                    <a:pt x="1069522" y="134062"/>
                    <a:pt x="1069522" y="134062"/>
                    <a:pt x="1069522" y="134062"/>
                  </a:cubicBezTo>
                  <a:cubicBezTo>
                    <a:pt x="1069522" y="128560"/>
                    <a:pt x="1069522" y="128560"/>
                    <a:pt x="1064158" y="128560"/>
                  </a:cubicBezTo>
                  <a:cubicBezTo>
                    <a:pt x="1058795" y="128560"/>
                    <a:pt x="1058795" y="123059"/>
                    <a:pt x="1058795" y="123059"/>
                  </a:cubicBezTo>
                  <a:cubicBezTo>
                    <a:pt x="1053431" y="123059"/>
                    <a:pt x="1053431" y="123059"/>
                    <a:pt x="1053431" y="123059"/>
                  </a:cubicBezTo>
                  <a:cubicBezTo>
                    <a:pt x="1053431" y="123059"/>
                    <a:pt x="1048068" y="123059"/>
                    <a:pt x="1048068" y="123059"/>
                  </a:cubicBezTo>
                  <a:cubicBezTo>
                    <a:pt x="1048068" y="120308"/>
                    <a:pt x="1048068" y="120308"/>
                    <a:pt x="1048068" y="120995"/>
                  </a:cubicBezTo>
                  <a:lnTo>
                    <a:pt x="1048068" y="120308"/>
                  </a:lnTo>
                  <a:cubicBezTo>
                    <a:pt x="1048068" y="118932"/>
                    <a:pt x="1048068" y="117557"/>
                    <a:pt x="1048068" y="117557"/>
                  </a:cubicBezTo>
                  <a:cubicBezTo>
                    <a:pt x="1042704" y="117557"/>
                    <a:pt x="1042704" y="117557"/>
                    <a:pt x="1042704" y="117557"/>
                  </a:cubicBezTo>
                  <a:cubicBezTo>
                    <a:pt x="1042704" y="117557"/>
                    <a:pt x="1037340" y="117557"/>
                    <a:pt x="1037340" y="117557"/>
                  </a:cubicBezTo>
                  <a:cubicBezTo>
                    <a:pt x="1037340" y="117557"/>
                    <a:pt x="1037340" y="112055"/>
                    <a:pt x="1037340" y="112055"/>
                  </a:cubicBezTo>
                  <a:cubicBezTo>
                    <a:pt x="1031977" y="112055"/>
                    <a:pt x="1031977" y="112055"/>
                    <a:pt x="1031977" y="106553"/>
                  </a:cubicBezTo>
                  <a:cubicBezTo>
                    <a:pt x="1031977" y="106553"/>
                    <a:pt x="1031977" y="106553"/>
                    <a:pt x="1026613" y="106553"/>
                  </a:cubicBezTo>
                  <a:cubicBezTo>
                    <a:pt x="1026613" y="106553"/>
                    <a:pt x="1026613" y="106553"/>
                    <a:pt x="1026613" y="105866"/>
                  </a:cubicBezTo>
                  <a:lnTo>
                    <a:pt x="1026613" y="101739"/>
                  </a:lnTo>
                  <a:cubicBezTo>
                    <a:pt x="1026613" y="101052"/>
                    <a:pt x="1026613" y="101052"/>
                    <a:pt x="1026613" y="101052"/>
                  </a:cubicBezTo>
                  <a:close/>
                  <a:moveTo>
                    <a:pt x="640442" y="95821"/>
                  </a:moveTo>
                  <a:cubicBezTo>
                    <a:pt x="645607" y="95821"/>
                    <a:pt x="645607" y="103569"/>
                    <a:pt x="640442" y="103569"/>
                  </a:cubicBezTo>
                  <a:cubicBezTo>
                    <a:pt x="640442" y="103569"/>
                    <a:pt x="640442" y="95821"/>
                    <a:pt x="640442" y="95821"/>
                  </a:cubicBezTo>
                  <a:close/>
                  <a:moveTo>
                    <a:pt x="597832" y="95550"/>
                  </a:moveTo>
                  <a:cubicBezTo>
                    <a:pt x="598545" y="95550"/>
                    <a:pt x="599123" y="97284"/>
                    <a:pt x="599123" y="99424"/>
                  </a:cubicBezTo>
                  <a:lnTo>
                    <a:pt x="597832" y="103297"/>
                  </a:lnTo>
                  <a:lnTo>
                    <a:pt x="601706" y="103297"/>
                  </a:lnTo>
                  <a:cubicBezTo>
                    <a:pt x="601706" y="103297"/>
                    <a:pt x="601706" y="103297"/>
                    <a:pt x="601706" y="108462"/>
                  </a:cubicBezTo>
                  <a:cubicBezTo>
                    <a:pt x="601706" y="108462"/>
                    <a:pt x="596541" y="108462"/>
                    <a:pt x="596541" y="103297"/>
                  </a:cubicBezTo>
                  <a:lnTo>
                    <a:pt x="597831" y="103297"/>
                  </a:lnTo>
                  <a:lnTo>
                    <a:pt x="596541" y="99424"/>
                  </a:lnTo>
                  <a:cubicBezTo>
                    <a:pt x="596541" y="97284"/>
                    <a:pt x="597119" y="95550"/>
                    <a:pt x="597832" y="95550"/>
                  </a:cubicBezTo>
                  <a:close/>
                  <a:moveTo>
                    <a:pt x="643829" y="91401"/>
                  </a:moveTo>
                  <a:lnTo>
                    <a:pt x="645607" y="95550"/>
                  </a:lnTo>
                  <a:cubicBezTo>
                    <a:pt x="640442" y="95550"/>
                    <a:pt x="640442" y="95550"/>
                    <a:pt x="640442" y="95550"/>
                  </a:cubicBezTo>
                  <a:cubicBezTo>
                    <a:pt x="640442" y="95550"/>
                    <a:pt x="640442" y="94259"/>
                    <a:pt x="641088" y="92967"/>
                  </a:cubicBezTo>
                  <a:close/>
                  <a:moveTo>
                    <a:pt x="581688" y="91055"/>
                  </a:moveTo>
                  <a:lnTo>
                    <a:pt x="581562" y="91935"/>
                  </a:lnTo>
                  <a:lnTo>
                    <a:pt x="582002" y="91055"/>
                  </a:lnTo>
                  <a:close/>
                  <a:moveTo>
                    <a:pt x="645607" y="80326"/>
                  </a:moveTo>
                  <a:cubicBezTo>
                    <a:pt x="645607" y="80326"/>
                    <a:pt x="645607" y="80326"/>
                    <a:pt x="645607" y="80972"/>
                  </a:cubicBezTo>
                  <a:lnTo>
                    <a:pt x="645607" y="85221"/>
                  </a:lnTo>
                  <a:lnTo>
                    <a:pt x="645607" y="85491"/>
                  </a:lnTo>
                  <a:cubicBezTo>
                    <a:pt x="645607" y="82908"/>
                    <a:pt x="644316" y="81617"/>
                    <a:pt x="643670" y="80972"/>
                  </a:cubicBezTo>
                  <a:lnTo>
                    <a:pt x="643771" y="80938"/>
                  </a:lnTo>
                  <a:lnTo>
                    <a:pt x="643670" y="80702"/>
                  </a:lnTo>
                  <a:lnTo>
                    <a:pt x="644316" y="80486"/>
                  </a:lnTo>
                  <a:lnTo>
                    <a:pt x="644383" y="80734"/>
                  </a:lnTo>
                  <a:close/>
                  <a:moveTo>
                    <a:pt x="645607" y="74891"/>
                  </a:moveTo>
                  <a:cubicBezTo>
                    <a:pt x="645607" y="74891"/>
                    <a:pt x="645607" y="74891"/>
                    <a:pt x="645607" y="80056"/>
                  </a:cubicBezTo>
                  <a:lnTo>
                    <a:pt x="644316" y="80486"/>
                  </a:lnTo>
                  <a:lnTo>
                    <a:pt x="643670" y="78119"/>
                  </a:lnTo>
                  <a:cubicBezTo>
                    <a:pt x="643024" y="76182"/>
                    <a:pt x="643024" y="74891"/>
                    <a:pt x="645607" y="74891"/>
                  </a:cubicBezTo>
                  <a:close/>
                  <a:moveTo>
                    <a:pt x="570717" y="69726"/>
                  </a:moveTo>
                  <a:cubicBezTo>
                    <a:pt x="570717" y="69726"/>
                    <a:pt x="570717" y="69726"/>
                    <a:pt x="571363" y="70372"/>
                  </a:cubicBezTo>
                  <a:lnTo>
                    <a:pt x="575334" y="74343"/>
                  </a:lnTo>
                  <a:lnTo>
                    <a:pt x="573299" y="72308"/>
                  </a:lnTo>
                  <a:cubicBezTo>
                    <a:pt x="573299" y="71017"/>
                    <a:pt x="573299" y="69726"/>
                    <a:pt x="570717" y="69726"/>
                  </a:cubicBezTo>
                  <a:close/>
                  <a:moveTo>
                    <a:pt x="365499" y="69726"/>
                  </a:moveTo>
                  <a:cubicBezTo>
                    <a:pt x="365499" y="69726"/>
                    <a:pt x="365499" y="69726"/>
                    <a:pt x="370836" y="69726"/>
                  </a:cubicBezTo>
                  <a:cubicBezTo>
                    <a:pt x="370836" y="69726"/>
                    <a:pt x="376173" y="69726"/>
                    <a:pt x="376173" y="69726"/>
                  </a:cubicBezTo>
                  <a:cubicBezTo>
                    <a:pt x="381510" y="69726"/>
                    <a:pt x="381510" y="69726"/>
                    <a:pt x="381510" y="69726"/>
                  </a:cubicBezTo>
                  <a:cubicBezTo>
                    <a:pt x="381510" y="69726"/>
                    <a:pt x="386847" y="69726"/>
                    <a:pt x="386847" y="75089"/>
                  </a:cubicBezTo>
                  <a:cubicBezTo>
                    <a:pt x="386847" y="75089"/>
                    <a:pt x="381510" y="75089"/>
                    <a:pt x="381510" y="75089"/>
                  </a:cubicBezTo>
                  <a:cubicBezTo>
                    <a:pt x="381510" y="75089"/>
                    <a:pt x="381510" y="80453"/>
                    <a:pt x="381510" y="80453"/>
                  </a:cubicBezTo>
                  <a:cubicBezTo>
                    <a:pt x="376173" y="85816"/>
                    <a:pt x="376173" y="91180"/>
                    <a:pt x="376173" y="91180"/>
                  </a:cubicBezTo>
                  <a:cubicBezTo>
                    <a:pt x="376173" y="96543"/>
                    <a:pt x="381510" y="96543"/>
                    <a:pt x="381510" y="96543"/>
                  </a:cubicBezTo>
                  <a:cubicBezTo>
                    <a:pt x="381510" y="96543"/>
                    <a:pt x="386847" y="96543"/>
                    <a:pt x="386847" y="91180"/>
                  </a:cubicBezTo>
                  <a:cubicBezTo>
                    <a:pt x="392184" y="91180"/>
                    <a:pt x="392184" y="91180"/>
                    <a:pt x="392184" y="91180"/>
                  </a:cubicBezTo>
                  <a:cubicBezTo>
                    <a:pt x="392184" y="91180"/>
                    <a:pt x="397521" y="85816"/>
                    <a:pt x="397521" y="85816"/>
                  </a:cubicBezTo>
                  <a:cubicBezTo>
                    <a:pt x="402858" y="85816"/>
                    <a:pt x="402858" y="85816"/>
                    <a:pt x="402858" y="85816"/>
                  </a:cubicBezTo>
                  <a:cubicBezTo>
                    <a:pt x="402858" y="85816"/>
                    <a:pt x="402858" y="85816"/>
                    <a:pt x="408195" y="85816"/>
                  </a:cubicBezTo>
                  <a:cubicBezTo>
                    <a:pt x="408195" y="85816"/>
                    <a:pt x="408195" y="80453"/>
                    <a:pt x="408195" y="80453"/>
                  </a:cubicBezTo>
                  <a:cubicBezTo>
                    <a:pt x="413533" y="80453"/>
                    <a:pt x="413533" y="80453"/>
                    <a:pt x="413533" y="80453"/>
                  </a:cubicBezTo>
                  <a:cubicBezTo>
                    <a:pt x="413533" y="80453"/>
                    <a:pt x="418870" y="80453"/>
                    <a:pt x="418870" y="80453"/>
                  </a:cubicBezTo>
                  <a:cubicBezTo>
                    <a:pt x="418870" y="80453"/>
                    <a:pt x="418870" y="80453"/>
                    <a:pt x="418870" y="75089"/>
                  </a:cubicBezTo>
                  <a:cubicBezTo>
                    <a:pt x="418870" y="80453"/>
                    <a:pt x="418870" y="75089"/>
                    <a:pt x="424207" y="75089"/>
                  </a:cubicBezTo>
                  <a:cubicBezTo>
                    <a:pt x="424207" y="75089"/>
                    <a:pt x="424207" y="75089"/>
                    <a:pt x="429544" y="75089"/>
                  </a:cubicBezTo>
                  <a:cubicBezTo>
                    <a:pt x="434881" y="75089"/>
                    <a:pt x="445555" y="75089"/>
                    <a:pt x="445555" y="80453"/>
                  </a:cubicBezTo>
                  <a:cubicBezTo>
                    <a:pt x="445555" y="85816"/>
                    <a:pt x="445555" y="85816"/>
                    <a:pt x="445555" y="85816"/>
                  </a:cubicBezTo>
                  <a:cubicBezTo>
                    <a:pt x="445555" y="85816"/>
                    <a:pt x="445555" y="91180"/>
                    <a:pt x="445555" y="91180"/>
                  </a:cubicBezTo>
                  <a:cubicBezTo>
                    <a:pt x="445555" y="96543"/>
                    <a:pt x="445555" y="96543"/>
                    <a:pt x="445555" y="96543"/>
                  </a:cubicBezTo>
                  <a:cubicBezTo>
                    <a:pt x="445555" y="96543"/>
                    <a:pt x="440218" y="96543"/>
                    <a:pt x="440218" y="96543"/>
                  </a:cubicBezTo>
                  <a:cubicBezTo>
                    <a:pt x="440218" y="101907"/>
                    <a:pt x="440218" y="101907"/>
                    <a:pt x="440218" y="101907"/>
                  </a:cubicBezTo>
                  <a:cubicBezTo>
                    <a:pt x="434881" y="101907"/>
                    <a:pt x="434881" y="101907"/>
                    <a:pt x="434881" y="101907"/>
                  </a:cubicBezTo>
                  <a:cubicBezTo>
                    <a:pt x="434881" y="101907"/>
                    <a:pt x="429544" y="107270"/>
                    <a:pt x="429544" y="107270"/>
                  </a:cubicBezTo>
                  <a:lnTo>
                    <a:pt x="429544" y="106600"/>
                  </a:lnTo>
                  <a:lnTo>
                    <a:pt x="429544" y="102577"/>
                  </a:lnTo>
                  <a:cubicBezTo>
                    <a:pt x="429544" y="101907"/>
                    <a:pt x="429544" y="101907"/>
                    <a:pt x="429544" y="101907"/>
                  </a:cubicBezTo>
                  <a:cubicBezTo>
                    <a:pt x="429544" y="101907"/>
                    <a:pt x="429544" y="101907"/>
                    <a:pt x="424207" y="96543"/>
                  </a:cubicBezTo>
                  <a:cubicBezTo>
                    <a:pt x="429544" y="96543"/>
                    <a:pt x="424207" y="91180"/>
                    <a:pt x="424207" y="91180"/>
                  </a:cubicBezTo>
                  <a:cubicBezTo>
                    <a:pt x="424207" y="91180"/>
                    <a:pt x="418870" y="91180"/>
                    <a:pt x="418870" y="91180"/>
                  </a:cubicBezTo>
                  <a:cubicBezTo>
                    <a:pt x="418870" y="91180"/>
                    <a:pt x="413533" y="91180"/>
                    <a:pt x="413533" y="96543"/>
                  </a:cubicBezTo>
                  <a:cubicBezTo>
                    <a:pt x="413533" y="96543"/>
                    <a:pt x="413533" y="96543"/>
                    <a:pt x="408195" y="96543"/>
                  </a:cubicBezTo>
                  <a:cubicBezTo>
                    <a:pt x="408195" y="96543"/>
                    <a:pt x="408195" y="96543"/>
                    <a:pt x="402858" y="96543"/>
                  </a:cubicBezTo>
                  <a:cubicBezTo>
                    <a:pt x="402858" y="96543"/>
                    <a:pt x="397521" y="96543"/>
                    <a:pt x="397521" y="96543"/>
                  </a:cubicBezTo>
                  <a:cubicBezTo>
                    <a:pt x="397521" y="101907"/>
                    <a:pt x="397521" y="96543"/>
                    <a:pt x="397521" y="101907"/>
                  </a:cubicBezTo>
                  <a:cubicBezTo>
                    <a:pt x="392184" y="101907"/>
                    <a:pt x="386847" y="101907"/>
                    <a:pt x="386847" y="107270"/>
                  </a:cubicBezTo>
                  <a:cubicBezTo>
                    <a:pt x="386847" y="107270"/>
                    <a:pt x="386847" y="107270"/>
                    <a:pt x="386847" y="112634"/>
                  </a:cubicBezTo>
                  <a:cubicBezTo>
                    <a:pt x="386847" y="112634"/>
                    <a:pt x="386847" y="112634"/>
                    <a:pt x="386847" y="117997"/>
                  </a:cubicBezTo>
                  <a:cubicBezTo>
                    <a:pt x="386847" y="117997"/>
                    <a:pt x="392184" y="123361"/>
                    <a:pt x="392184" y="123361"/>
                  </a:cubicBezTo>
                  <a:cubicBezTo>
                    <a:pt x="392184" y="123361"/>
                    <a:pt x="392184" y="123361"/>
                    <a:pt x="392184" y="117997"/>
                  </a:cubicBezTo>
                  <a:cubicBezTo>
                    <a:pt x="397521" y="117997"/>
                    <a:pt x="397521" y="117997"/>
                    <a:pt x="397521" y="117997"/>
                  </a:cubicBezTo>
                  <a:cubicBezTo>
                    <a:pt x="397521" y="117997"/>
                    <a:pt x="402858" y="117997"/>
                    <a:pt x="402858" y="117997"/>
                  </a:cubicBezTo>
                  <a:cubicBezTo>
                    <a:pt x="408195" y="117997"/>
                    <a:pt x="408195" y="117997"/>
                    <a:pt x="408195" y="112634"/>
                  </a:cubicBezTo>
                  <a:cubicBezTo>
                    <a:pt x="408195" y="117997"/>
                    <a:pt x="408195" y="117997"/>
                    <a:pt x="408195" y="117997"/>
                  </a:cubicBezTo>
                  <a:cubicBezTo>
                    <a:pt x="413533" y="117997"/>
                    <a:pt x="413533" y="117997"/>
                    <a:pt x="413533" y="117997"/>
                  </a:cubicBezTo>
                  <a:cubicBezTo>
                    <a:pt x="413533" y="117997"/>
                    <a:pt x="418870" y="117997"/>
                    <a:pt x="418870" y="117997"/>
                  </a:cubicBezTo>
                  <a:cubicBezTo>
                    <a:pt x="418870" y="117997"/>
                    <a:pt x="418870" y="117997"/>
                    <a:pt x="418870" y="123361"/>
                  </a:cubicBezTo>
                  <a:cubicBezTo>
                    <a:pt x="418870" y="123361"/>
                    <a:pt x="418870" y="128724"/>
                    <a:pt x="413533" y="128724"/>
                  </a:cubicBezTo>
                  <a:cubicBezTo>
                    <a:pt x="413533" y="123361"/>
                    <a:pt x="413533" y="123361"/>
                    <a:pt x="408195" y="123361"/>
                  </a:cubicBezTo>
                  <a:cubicBezTo>
                    <a:pt x="408195" y="123361"/>
                    <a:pt x="408195" y="123361"/>
                    <a:pt x="402858" y="123361"/>
                  </a:cubicBezTo>
                  <a:cubicBezTo>
                    <a:pt x="402858" y="123361"/>
                    <a:pt x="402858" y="123361"/>
                    <a:pt x="397521" y="123361"/>
                  </a:cubicBezTo>
                  <a:cubicBezTo>
                    <a:pt x="397521" y="128724"/>
                    <a:pt x="397521" y="128724"/>
                    <a:pt x="397521" y="128724"/>
                  </a:cubicBezTo>
                  <a:cubicBezTo>
                    <a:pt x="397521" y="128724"/>
                    <a:pt x="397521" y="134088"/>
                    <a:pt x="397521" y="134088"/>
                  </a:cubicBezTo>
                  <a:cubicBezTo>
                    <a:pt x="397521" y="134088"/>
                    <a:pt x="402858" y="139451"/>
                    <a:pt x="402858" y="144815"/>
                  </a:cubicBezTo>
                  <a:cubicBezTo>
                    <a:pt x="402858" y="144815"/>
                    <a:pt x="408195" y="144815"/>
                    <a:pt x="408195" y="144815"/>
                  </a:cubicBezTo>
                  <a:cubicBezTo>
                    <a:pt x="408195" y="144815"/>
                    <a:pt x="408195" y="139451"/>
                    <a:pt x="413533" y="139451"/>
                  </a:cubicBezTo>
                  <a:cubicBezTo>
                    <a:pt x="413533" y="134088"/>
                    <a:pt x="418870" y="134088"/>
                    <a:pt x="424207" y="134088"/>
                  </a:cubicBezTo>
                  <a:cubicBezTo>
                    <a:pt x="424207" y="134088"/>
                    <a:pt x="429544" y="134088"/>
                    <a:pt x="429544" y="128724"/>
                  </a:cubicBezTo>
                  <a:cubicBezTo>
                    <a:pt x="434881" y="128724"/>
                    <a:pt x="434881" y="128724"/>
                    <a:pt x="434881" y="128724"/>
                  </a:cubicBezTo>
                  <a:cubicBezTo>
                    <a:pt x="434881" y="128724"/>
                    <a:pt x="434881" y="128724"/>
                    <a:pt x="440218" y="128724"/>
                  </a:cubicBezTo>
                  <a:cubicBezTo>
                    <a:pt x="440218" y="128724"/>
                    <a:pt x="445555" y="128724"/>
                    <a:pt x="445555" y="128724"/>
                  </a:cubicBezTo>
                  <a:cubicBezTo>
                    <a:pt x="450892" y="134088"/>
                    <a:pt x="450892" y="134088"/>
                    <a:pt x="456229" y="134088"/>
                  </a:cubicBezTo>
                  <a:cubicBezTo>
                    <a:pt x="450892" y="139451"/>
                    <a:pt x="450892" y="139451"/>
                    <a:pt x="456229" y="144815"/>
                  </a:cubicBezTo>
                  <a:cubicBezTo>
                    <a:pt x="456229" y="150179"/>
                    <a:pt x="456229" y="150179"/>
                    <a:pt x="456229" y="150179"/>
                  </a:cubicBezTo>
                  <a:cubicBezTo>
                    <a:pt x="456229" y="150179"/>
                    <a:pt x="456229" y="150179"/>
                    <a:pt x="456229" y="155542"/>
                  </a:cubicBezTo>
                  <a:cubicBezTo>
                    <a:pt x="456229" y="155542"/>
                    <a:pt x="456229" y="155542"/>
                    <a:pt x="456229" y="160906"/>
                  </a:cubicBezTo>
                  <a:cubicBezTo>
                    <a:pt x="456229" y="160906"/>
                    <a:pt x="456229" y="166269"/>
                    <a:pt x="456229" y="166269"/>
                  </a:cubicBezTo>
                  <a:cubicBezTo>
                    <a:pt x="456229" y="171633"/>
                    <a:pt x="456229" y="171633"/>
                    <a:pt x="456229" y="171633"/>
                  </a:cubicBezTo>
                  <a:cubicBezTo>
                    <a:pt x="456229" y="171633"/>
                    <a:pt x="456229" y="171633"/>
                    <a:pt x="456229" y="176996"/>
                  </a:cubicBezTo>
                  <a:cubicBezTo>
                    <a:pt x="456229" y="176996"/>
                    <a:pt x="450892" y="176996"/>
                    <a:pt x="450892" y="182360"/>
                  </a:cubicBezTo>
                  <a:cubicBezTo>
                    <a:pt x="450892" y="182360"/>
                    <a:pt x="450892" y="182360"/>
                    <a:pt x="445555" y="182360"/>
                  </a:cubicBezTo>
                  <a:cubicBezTo>
                    <a:pt x="445555" y="187723"/>
                    <a:pt x="445555" y="187723"/>
                    <a:pt x="445555" y="187723"/>
                  </a:cubicBezTo>
                  <a:cubicBezTo>
                    <a:pt x="445555" y="187723"/>
                    <a:pt x="450892" y="187723"/>
                    <a:pt x="450892" y="187723"/>
                  </a:cubicBezTo>
                  <a:cubicBezTo>
                    <a:pt x="456229" y="187723"/>
                    <a:pt x="456229" y="187723"/>
                    <a:pt x="456229" y="187723"/>
                  </a:cubicBezTo>
                  <a:cubicBezTo>
                    <a:pt x="456229" y="187723"/>
                    <a:pt x="461566" y="187723"/>
                    <a:pt x="461566" y="187723"/>
                  </a:cubicBezTo>
                  <a:cubicBezTo>
                    <a:pt x="461566" y="187723"/>
                    <a:pt x="461566" y="187723"/>
                    <a:pt x="466903" y="187723"/>
                  </a:cubicBezTo>
                  <a:cubicBezTo>
                    <a:pt x="466903" y="187723"/>
                    <a:pt x="466903" y="182360"/>
                    <a:pt x="466903" y="182360"/>
                  </a:cubicBezTo>
                  <a:cubicBezTo>
                    <a:pt x="466903" y="187723"/>
                    <a:pt x="472240" y="182360"/>
                    <a:pt x="472240" y="182360"/>
                  </a:cubicBezTo>
                  <a:cubicBezTo>
                    <a:pt x="472240" y="182360"/>
                    <a:pt x="477577" y="182360"/>
                    <a:pt x="477577" y="182360"/>
                  </a:cubicBezTo>
                  <a:cubicBezTo>
                    <a:pt x="477577" y="182360"/>
                    <a:pt x="477577" y="182360"/>
                    <a:pt x="482914" y="182360"/>
                  </a:cubicBezTo>
                  <a:cubicBezTo>
                    <a:pt x="482914" y="182360"/>
                    <a:pt x="482914" y="187723"/>
                    <a:pt x="482914" y="187723"/>
                  </a:cubicBezTo>
                  <a:cubicBezTo>
                    <a:pt x="482914" y="187723"/>
                    <a:pt x="482914" y="187723"/>
                    <a:pt x="482914" y="193087"/>
                  </a:cubicBezTo>
                  <a:cubicBezTo>
                    <a:pt x="482914" y="193087"/>
                    <a:pt x="482914" y="198450"/>
                    <a:pt x="482914" y="198450"/>
                  </a:cubicBezTo>
                  <a:cubicBezTo>
                    <a:pt x="477577" y="198450"/>
                    <a:pt x="472240" y="198450"/>
                    <a:pt x="466903" y="203814"/>
                  </a:cubicBezTo>
                  <a:cubicBezTo>
                    <a:pt x="466903" y="203814"/>
                    <a:pt x="461566" y="203814"/>
                    <a:pt x="461566" y="203814"/>
                  </a:cubicBezTo>
                  <a:cubicBezTo>
                    <a:pt x="461566" y="203814"/>
                    <a:pt x="461566" y="203814"/>
                    <a:pt x="456229" y="203814"/>
                  </a:cubicBezTo>
                  <a:cubicBezTo>
                    <a:pt x="456229" y="203814"/>
                    <a:pt x="450892" y="203814"/>
                    <a:pt x="450892" y="203814"/>
                  </a:cubicBezTo>
                  <a:cubicBezTo>
                    <a:pt x="450892" y="203814"/>
                    <a:pt x="445555" y="203814"/>
                    <a:pt x="445555" y="203814"/>
                  </a:cubicBezTo>
                  <a:cubicBezTo>
                    <a:pt x="445555" y="203814"/>
                    <a:pt x="445555" y="203814"/>
                    <a:pt x="445555" y="203143"/>
                  </a:cubicBezTo>
                  <a:lnTo>
                    <a:pt x="445555" y="201802"/>
                  </a:lnTo>
                  <a:lnTo>
                    <a:pt x="445555" y="198450"/>
                  </a:lnTo>
                  <a:cubicBezTo>
                    <a:pt x="445555" y="198450"/>
                    <a:pt x="440218" y="198450"/>
                    <a:pt x="440218" y="198450"/>
                  </a:cubicBezTo>
                  <a:cubicBezTo>
                    <a:pt x="434881" y="198450"/>
                    <a:pt x="434881" y="198450"/>
                    <a:pt x="434881" y="198450"/>
                  </a:cubicBezTo>
                  <a:cubicBezTo>
                    <a:pt x="429544" y="198450"/>
                    <a:pt x="429544" y="198450"/>
                    <a:pt x="429544" y="203814"/>
                  </a:cubicBezTo>
                  <a:cubicBezTo>
                    <a:pt x="424207" y="203814"/>
                    <a:pt x="424207" y="203814"/>
                    <a:pt x="424207" y="203814"/>
                  </a:cubicBezTo>
                  <a:cubicBezTo>
                    <a:pt x="424207" y="209177"/>
                    <a:pt x="424207" y="209177"/>
                    <a:pt x="424207" y="209177"/>
                  </a:cubicBezTo>
                  <a:cubicBezTo>
                    <a:pt x="418870" y="209177"/>
                    <a:pt x="418870" y="209177"/>
                    <a:pt x="418870" y="209177"/>
                  </a:cubicBezTo>
                  <a:cubicBezTo>
                    <a:pt x="418870" y="203814"/>
                    <a:pt x="418870" y="203814"/>
                    <a:pt x="418870" y="203814"/>
                  </a:cubicBezTo>
                  <a:cubicBezTo>
                    <a:pt x="418870" y="203814"/>
                    <a:pt x="418870" y="203814"/>
                    <a:pt x="413533" y="203814"/>
                  </a:cubicBezTo>
                  <a:cubicBezTo>
                    <a:pt x="413533" y="203814"/>
                    <a:pt x="413533" y="198450"/>
                    <a:pt x="408195" y="198450"/>
                  </a:cubicBezTo>
                  <a:cubicBezTo>
                    <a:pt x="408195" y="198450"/>
                    <a:pt x="402858" y="198450"/>
                    <a:pt x="402858" y="198450"/>
                  </a:cubicBezTo>
                  <a:cubicBezTo>
                    <a:pt x="397521" y="193087"/>
                    <a:pt x="397521" y="193087"/>
                    <a:pt x="397521" y="193087"/>
                  </a:cubicBezTo>
                  <a:cubicBezTo>
                    <a:pt x="397521" y="193087"/>
                    <a:pt x="397521" y="193087"/>
                    <a:pt x="392184" y="193087"/>
                  </a:cubicBezTo>
                  <a:cubicBezTo>
                    <a:pt x="392184" y="193087"/>
                    <a:pt x="392184" y="193087"/>
                    <a:pt x="386847" y="193087"/>
                  </a:cubicBezTo>
                  <a:cubicBezTo>
                    <a:pt x="386847" y="193087"/>
                    <a:pt x="386847" y="187723"/>
                    <a:pt x="386847" y="187723"/>
                  </a:cubicBezTo>
                  <a:cubicBezTo>
                    <a:pt x="381510" y="187723"/>
                    <a:pt x="381510" y="187723"/>
                    <a:pt x="381510" y="187723"/>
                  </a:cubicBezTo>
                  <a:cubicBezTo>
                    <a:pt x="386847" y="187723"/>
                    <a:pt x="381510" y="182360"/>
                    <a:pt x="381510" y="182360"/>
                  </a:cubicBezTo>
                  <a:cubicBezTo>
                    <a:pt x="381510" y="182360"/>
                    <a:pt x="381510" y="182360"/>
                    <a:pt x="381510" y="176996"/>
                  </a:cubicBezTo>
                  <a:cubicBezTo>
                    <a:pt x="381510" y="176996"/>
                    <a:pt x="381510" y="176996"/>
                    <a:pt x="381510" y="171633"/>
                  </a:cubicBezTo>
                  <a:cubicBezTo>
                    <a:pt x="386847" y="171633"/>
                    <a:pt x="386847" y="171633"/>
                    <a:pt x="386847" y="171633"/>
                  </a:cubicBezTo>
                  <a:cubicBezTo>
                    <a:pt x="386847" y="171633"/>
                    <a:pt x="386847" y="176996"/>
                    <a:pt x="386847" y="176996"/>
                  </a:cubicBezTo>
                  <a:cubicBezTo>
                    <a:pt x="381510" y="176996"/>
                    <a:pt x="386847" y="182360"/>
                    <a:pt x="386847" y="182360"/>
                  </a:cubicBezTo>
                  <a:cubicBezTo>
                    <a:pt x="386847" y="176996"/>
                    <a:pt x="386847" y="176996"/>
                    <a:pt x="392184" y="176996"/>
                  </a:cubicBezTo>
                  <a:cubicBezTo>
                    <a:pt x="392184" y="176996"/>
                    <a:pt x="392184" y="171633"/>
                    <a:pt x="392184" y="171633"/>
                  </a:cubicBezTo>
                  <a:cubicBezTo>
                    <a:pt x="397521" y="171633"/>
                    <a:pt x="397521" y="171633"/>
                    <a:pt x="397521" y="171633"/>
                  </a:cubicBezTo>
                  <a:cubicBezTo>
                    <a:pt x="397521" y="171633"/>
                    <a:pt x="397521" y="171633"/>
                    <a:pt x="397521" y="166269"/>
                  </a:cubicBezTo>
                  <a:cubicBezTo>
                    <a:pt x="397521" y="166269"/>
                    <a:pt x="397521" y="166269"/>
                    <a:pt x="402858" y="160906"/>
                  </a:cubicBezTo>
                  <a:cubicBezTo>
                    <a:pt x="402858" y="160906"/>
                    <a:pt x="402858" y="155542"/>
                    <a:pt x="402858" y="155542"/>
                  </a:cubicBezTo>
                  <a:cubicBezTo>
                    <a:pt x="402858" y="155542"/>
                    <a:pt x="402858" y="150179"/>
                    <a:pt x="402858" y="150179"/>
                  </a:cubicBezTo>
                  <a:cubicBezTo>
                    <a:pt x="402858" y="150179"/>
                    <a:pt x="402858" y="150179"/>
                    <a:pt x="397521" y="150179"/>
                  </a:cubicBezTo>
                  <a:cubicBezTo>
                    <a:pt x="397521" y="150179"/>
                    <a:pt x="397521" y="144815"/>
                    <a:pt x="397521" y="144815"/>
                  </a:cubicBezTo>
                  <a:cubicBezTo>
                    <a:pt x="397521" y="139451"/>
                    <a:pt x="392184" y="139451"/>
                    <a:pt x="392184" y="139451"/>
                  </a:cubicBezTo>
                  <a:cubicBezTo>
                    <a:pt x="392184" y="144815"/>
                    <a:pt x="392184" y="144815"/>
                    <a:pt x="392184" y="144815"/>
                  </a:cubicBezTo>
                  <a:cubicBezTo>
                    <a:pt x="392184" y="144815"/>
                    <a:pt x="392184" y="150179"/>
                    <a:pt x="392184" y="150179"/>
                  </a:cubicBezTo>
                  <a:cubicBezTo>
                    <a:pt x="392184" y="150179"/>
                    <a:pt x="392184" y="155542"/>
                    <a:pt x="392184" y="155542"/>
                  </a:cubicBezTo>
                  <a:cubicBezTo>
                    <a:pt x="386847" y="155542"/>
                    <a:pt x="386847" y="155542"/>
                    <a:pt x="381510" y="155542"/>
                  </a:cubicBezTo>
                  <a:cubicBezTo>
                    <a:pt x="381510" y="155542"/>
                    <a:pt x="381510" y="150179"/>
                    <a:pt x="376173" y="150179"/>
                  </a:cubicBezTo>
                  <a:cubicBezTo>
                    <a:pt x="370836" y="150179"/>
                    <a:pt x="370836" y="150179"/>
                    <a:pt x="370836" y="150179"/>
                  </a:cubicBezTo>
                  <a:cubicBezTo>
                    <a:pt x="370836" y="144815"/>
                    <a:pt x="370836" y="144815"/>
                    <a:pt x="370836" y="144815"/>
                  </a:cubicBezTo>
                  <a:cubicBezTo>
                    <a:pt x="370836" y="144815"/>
                    <a:pt x="365499" y="144815"/>
                    <a:pt x="365499" y="144815"/>
                  </a:cubicBezTo>
                  <a:cubicBezTo>
                    <a:pt x="365499" y="144815"/>
                    <a:pt x="365499" y="144815"/>
                    <a:pt x="360162" y="150179"/>
                  </a:cubicBezTo>
                  <a:cubicBezTo>
                    <a:pt x="360162" y="150179"/>
                    <a:pt x="360162" y="150179"/>
                    <a:pt x="360162" y="155542"/>
                  </a:cubicBezTo>
                  <a:cubicBezTo>
                    <a:pt x="354825" y="155542"/>
                    <a:pt x="360162" y="160906"/>
                    <a:pt x="354825" y="160906"/>
                  </a:cubicBezTo>
                  <a:cubicBezTo>
                    <a:pt x="354825" y="160906"/>
                    <a:pt x="354825" y="166269"/>
                    <a:pt x="354825" y="166269"/>
                  </a:cubicBezTo>
                  <a:cubicBezTo>
                    <a:pt x="354825" y="171633"/>
                    <a:pt x="349488" y="171633"/>
                    <a:pt x="349488" y="176996"/>
                  </a:cubicBezTo>
                  <a:cubicBezTo>
                    <a:pt x="349488" y="176996"/>
                    <a:pt x="349488" y="182360"/>
                    <a:pt x="349488" y="182360"/>
                  </a:cubicBezTo>
                  <a:cubicBezTo>
                    <a:pt x="349488" y="187723"/>
                    <a:pt x="349488" y="187723"/>
                    <a:pt x="344151" y="187723"/>
                  </a:cubicBezTo>
                  <a:cubicBezTo>
                    <a:pt x="344151" y="187723"/>
                    <a:pt x="344151" y="187723"/>
                    <a:pt x="338814" y="187723"/>
                  </a:cubicBezTo>
                  <a:cubicBezTo>
                    <a:pt x="338814" y="187723"/>
                    <a:pt x="338814" y="187723"/>
                    <a:pt x="333477" y="187723"/>
                  </a:cubicBezTo>
                  <a:cubicBezTo>
                    <a:pt x="333477" y="187723"/>
                    <a:pt x="333477" y="182360"/>
                    <a:pt x="333477" y="182360"/>
                  </a:cubicBezTo>
                  <a:cubicBezTo>
                    <a:pt x="328140" y="182360"/>
                    <a:pt x="328140" y="176996"/>
                    <a:pt x="328140" y="176996"/>
                  </a:cubicBezTo>
                  <a:cubicBezTo>
                    <a:pt x="328140" y="176996"/>
                    <a:pt x="328140" y="171633"/>
                    <a:pt x="328140" y="171633"/>
                  </a:cubicBezTo>
                  <a:cubicBezTo>
                    <a:pt x="328140" y="171633"/>
                    <a:pt x="328140" y="171633"/>
                    <a:pt x="333477" y="171633"/>
                  </a:cubicBezTo>
                  <a:cubicBezTo>
                    <a:pt x="333477" y="171633"/>
                    <a:pt x="333477" y="171633"/>
                    <a:pt x="333477" y="166269"/>
                  </a:cubicBezTo>
                  <a:cubicBezTo>
                    <a:pt x="333477" y="166269"/>
                    <a:pt x="333477" y="166269"/>
                    <a:pt x="333477" y="160906"/>
                  </a:cubicBezTo>
                  <a:cubicBezTo>
                    <a:pt x="333477" y="155542"/>
                    <a:pt x="333477" y="150179"/>
                    <a:pt x="333477" y="144815"/>
                  </a:cubicBezTo>
                  <a:cubicBezTo>
                    <a:pt x="338814" y="144815"/>
                    <a:pt x="338814" y="144815"/>
                    <a:pt x="338814" y="144815"/>
                  </a:cubicBezTo>
                  <a:cubicBezTo>
                    <a:pt x="338814" y="139451"/>
                    <a:pt x="338814" y="139451"/>
                    <a:pt x="338814" y="139451"/>
                  </a:cubicBezTo>
                  <a:cubicBezTo>
                    <a:pt x="338814" y="139451"/>
                    <a:pt x="338814" y="134088"/>
                    <a:pt x="338814" y="134088"/>
                  </a:cubicBezTo>
                  <a:cubicBezTo>
                    <a:pt x="338814" y="134088"/>
                    <a:pt x="338814" y="128724"/>
                    <a:pt x="344151" y="128724"/>
                  </a:cubicBezTo>
                  <a:cubicBezTo>
                    <a:pt x="344151" y="123361"/>
                    <a:pt x="344151" y="123361"/>
                    <a:pt x="344151" y="123361"/>
                  </a:cubicBezTo>
                  <a:cubicBezTo>
                    <a:pt x="349488" y="123361"/>
                    <a:pt x="349488" y="123361"/>
                    <a:pt x="349488" y="123361"/>
                  </a:cubicBezTo>
                  <a:cubicBezTo>
                    <a:pt x="349488" y="123361"/>
                    <a:pt x="349488" y="123361"/>
                    <a:pt x="349488" y="117997"/>
                  </a:cubicBezTo>
                  <a:cubicBezTo>
                    <a:pt x="349488" y="123361"/>
                    <a:pt x="354825" y="123361"/>
                    <a:pt x="354825" y="123361"/>
                  </a:cubicBezTo>
                  <a:cubicBezTo>
                    <a:pt x="354825" y="128724"/>
                    <a:pt x="349488" y="128724"/>
                    <a:pt x="349488" y="128724"/>
                  </a:cubicBezTo>
                  <a:cubicBezTo>
                    <a:pt x="349488" y="128724"/>
                    <a:pt x="349488" y="134088"/>
                    <a:pt x="349488" y="134088"/>
                  </a:cubicBezTo>
                  <a:cubicBezTo>
                    <a:pt x="349488" y="139451"/>
                    <a:pt x="349488" y="144815"/>
                    <a:pt x="349488" y="144815"/>
                  </a:cubicBezTo>
                  <a:cubicBezTo>
                    <a:pt x="354825" y="144815"/>
                    <a:pt x="354825" y="139451"/>
                    <a:pt x="354825" y="139451"/>
                  </a:cubicBezTo>
                  <a:cubicBezTo>
                    <a:pt x="354825" y="134088"/>
                    <a:pt x="354825" y="134088"/>
                    <a:pt x="354825" y="134088"/>
                  </a:cubicBezTo>
                  <a:cubicBezTo>
                    <a:pt x="360162" y="134088"/>
                    <a:pt x="360162" y="134088"/>
                    <a:pt x="360162" y="134088"/>
                  </a:cubicBezTo>
                  <a:cubicBezTo>
                    <a:pt x="360162" y="128724"/>
                    <a:pt x="360162" y="128724"/>
                    <a:pt x="360162" y="128724"/>
                  </a:cubicBezTo>
                  <a:cubicBezTo>
                    <a:pt x="360162" y="128724"/>
                    <a:pt x="360162" y="123361"/>
                    <a:pt x="360162" y="123361"/>
                  </a:cubicBezTo>
                  <a:cubicBezTo>
                    <a:pt x="365499" y="123361"/>
                    <a:pt x="365499" y="123361"/>
                    <a:pt x="365499" y="117997"/>
                  </a:cubicBezTo>
                  <a:cubicBezTo>
                    <a:pt x="365499" y="117997"/>
                    <a:pt x="370836" y="112634"/>
                    <a:pt x="370836" y="112634"/>
                  </a:cubicBezTo>
                  <a:cubicBezTo>
                    <a:pt x="370836" y="107270"/>
                    <a:pt x="376173" y="107270"/>
                    <a:pt x="376173" y="107270"/>
                  </a:cubicBezTo>
                  <a:cubicBezTo>
                    <a:pt x="376173" y="107270"/>
                    <a:pt x="376173" y="101907"/>
                    <a:pt x="376173" y="101907"/>
                  </a:cubicBezTo>
                  <a:cubicBezTo>
                    <a:pt x="376173" y="101907"/>
                    <a:pt x="370836" y="101907"/>
                    <a:pt x="370836" y="101907"/>
                  </a:cubicBezTo>
                  <a:cubicBezTo>
                    <a:pt x="370836" y="96543"/>
                    <a:pt x="370836" y="96543"/>
                    <a:pt x="370836" y="96543"/>
                  </a:cubicBezTo>
                  <a:cubicBezTo>
                    <a:pt x="370836" y="96543"/>
                    <a:pt x="370836" y="96543"/>
                    <a:pt x="370836" y="91180"/>
                  </a:cubicBezTo>
                  <a:cubicBezTo>
                    <a:pt x="370836" y="91180"/>
                    <a:pt x="365499" y="91180"/>
                    <a:pt x="365499" y="91180"/>
                  </a:cubicBezTo>
                  <a:cubicBezTo>
                    <a:pt x="365499" y="91180"/>
                    <a:pt x="360162" y="91180"/>
                    <a:pt x="360162" y="91180"/>
                  </a:cubicBezTo>
                  <a:cubicBezTo>
                    <a:pt x="349488" y="96543"/>
                    <a:pt x="344151" y="96543"/>
                    <a:pt x="338814" y="91180"/>
                  </a:cubicBezTo>
                  <a:cubicBezTo>
                    <a:pt x="333477" y="91180"/>
                    <a:pt x="333477" y="91180"/>
                    <a:pt x="333477" y="91180"/>
                  </a:cubicBezTo>
                  <a:cubicBezTo>
                    <a:pt x="328140" y="85816"/>
                    <a:pt x="322803" y="80453"/>
                    <a:pt x="328140" y="80453"/>
                  </a:cubicBezTo>
                  <a:cubicBezTo>
                    <a:pt x="333477" y="80453"/>
                    <a:pt x="333477" y="80453"/>
                    <a:pt x="333477" y="80453"/>
                  </a:cubicBezTo>
                  <a:cubicBezTo>
                    <a:pt x="333477" y="80453"/>
                    <a:pt x="338814" y="80453"/>
                    <a:pt x="338814" y="80453"/>
                  </a:cubicBezTo>
                  <a:cubicBezTo>
                    <a:pt x="338814" y="80453"/>
                    <a:pt x="344151" y="80453"/>
                    <a:pt x="344151" y="80453"/>
                  </a:cubicBezTo>
                  <a:cubicBezTo>
                    <a:pt x="349488" y="80453"/>
                    <a:pt x="349488" y="80453"/>
                    <a:pt x="349488" y="75089"/>
                  </a:cubicBezTo>
                  <a:cubicBezTo>
                    <a:pt x="354825" y="75089"/>
                    <a:pt x="354825" y="75089"/>
                    <a:pt x="354825" y="75089"/>
                  </a:cubicBezTo>
                  <a:cubicBezTo>
                    <a:pt x="354825" y="75089"/>
                    <a:pt x="360162" y="75089"/>
                    <a:pt x="360162" y="75089"/>
                  </a:cubicBezTo>
                  <a:cubicBezTo>
                    <a:pt x="360162" y="69726"/>
                    <a:pt x="365499" y="69726"/>
                    <a:pt x="365499" y="69726"/>
                  </a:cubicBezTo>
                  <a:close/>
                  <a:moveTo>
                    <a:pt x="661102" y="49073"/>
                  </a:moveTo>
                  <a:lnTo>
                    <a:pt x="661102" y="49712"/>
                  </a:lnTo>
                  <a:lnTo>
                    <a:pt x="661102" y="52375"/>
                  </a:lnTo>
                  <a:lnTo>
                    <a:pt x="661176" y="52892"/>
                  </a:lnTo>
                  <a:lnTo>
                    <a:pt x="661220" y="52898"/>
                  </a:lnTo>
                  <a:lnTo>
                    <a:pt x="661657" y="52961"/>
                  </a:lnTo>
                  <a:close/>
                  <a:moveTo>
                    <a:pt x="559095" y="43901"/>
                  </a:moveTo>
                  <a:cubicBezTo>
                    <a:pt x="559808" y="43901"/>
                    <a:pt x="560386" y="44479"/>
                    <a:pt x="560386" y="45192"/>
                  </a:cubicBezTo>
                  <a:cubicBezTo>
                    <a:pt x="560386" y="45905"/>
                    <a:pt x="559808" y="46483"/>
                    <a:pt x="559095" y="46483"/>
                  </a:cubicBezTo>
                  <a:cubicBezTo>
                    <a:pt x="558382" y="46483"/>
                    <a:pt x="557804" y="45905"/>
                    <a:pt x="557804" y="45192"/>
                  </a:cubicBezTo>
                  <a:cubicBezTo>
                    <a:pt x="557804" y="44479"/>
                    <a:pt x="558382" y="43901"/>
                    <a:pt x="559095" y="43901"/>
                  </a:cubicBezTo>
                  <a:close/>
                  <a:moveTo>
                    <a:pt x="569326" y="32137"/>
                  </a:moveTo>
                  <a:lnTo>
                    <a:pt x="569326" y="34815"/>
                  </a:lnTo>
                  <a:lnTo>
                    <a:pt x="569326" y="35548"/>
                  </a:lnTo>
                  <a:lnTo>
                    <a:pt x="569748" y="35508"/>
                  </a:lnTo>
                  <a:lnTo>
                    <a:pt x="570470" y="32137"/>
                  </a:lnTo>
                  <a:close/>
                  <a:moveTo>
                    <a:pt x="636568" y="30989"/>
                  </a:moveTo>
                  <a:cubicBezTo>
                    <a:pt x="637281" y="30989"/>
                    <a:pt x="637859" y="31567"/>
                    <a:pt x="637859" y="32280"/>
                  </a:cubicBezTo>
                  <a:cubicBezTo>
                    <a:pt x="637859" y="32993"/>
                    <a:pt x="637281" y="33571"/>
                    <a:pt x="636568" y="33571"/>
                  </a:cubicBezTo>
                  <a:cubicBezTo>
                    <a:pt x="635855" y="33571"/>
                    <a:pt x="635277" y="32993"/>
                    <a:pt x="635277" y="32280"/>
                  </a:cubicBezTo>
                  <a:cubicBezTo>
                    <a:pt x="635277" y="31567"/>
                    <a:pt x="635855" y="30989"/>
                    <a:pt x="636568" y="30989"/>
                  </a:cubicBezTo>
                  <a:close/>
                  <a:moveTo>
                    <a:pt x="577172" y="30989"/>
                  </a:moveTo>
                  <a:cubicBezTo>
                    <a:pt x="577885" y="30989"/>
                    <a:pt x="578463" y="31567"/>
                    <a:pt x="578463" y="32280"/>
                  </a:cubicBezTo>
                  <a:cubicBezTo>
                    <a:pt x="578463" y="32993"/>
                    <a:pt x="577885" y="33571"/>
                    <a:pt x="577172" y="33571"/>
                  </a:cubicBezTo>
                  <a:cubicBezTo>
                    <a:pt x="576459" y="33571"/>
                    <a:pt x="575881" y="32993"/>
                    <a:pt x="575881" y="32280"/>
                  </a:cubicBezTo>
                  <a:cubicBezTo>
                    <a:pt x="575881" y="31567"/>
                    <a:pt x="576459" y="30989"/>
                    <a:pt x="577172" y="30989"/>
                  </a:cubicBezTo>
                  <a:close/>
                  <a:moveTo>
                    <a:pt x="562969" y="15495"/>
                  </a:moveTo>
                  <a:cubicBezTo>
                    <a:pt x="562969" y="15495"/>
                    <a:pt x="570716" y="15495"/>
                    <a:pt x="570716" y="15495"/>
                  </a:cubicBezTo>
                  <a:cubicBezTo>
                    <a:pt x="570716" y="15495"/>
                    <a:pt x="562969" y="15495"/>
                    <a:pt x="562969" y="20660"/>
                  </a:cubicBezTo>
                  <a:cubicBezTo>
                    <a:pt x="562969" y="15495"/>
                    <a:pt x="562969" y="15495"/>
                    <a:pt x="562969" y="15495"/>
                  </a:cubicBezTo>
                  <a:close/>
                  <a:moveTo>
                    <a:pt x="652063" y="10330"/>
                  </a:moveTo>
                  <a:cubicBezTo>
                    <a:pt x="652776" y="10330"/>
                    <a:pt x="653354" y="10908"/>
                    <a:pt x="653354" y="11621"/>
                  </a:cubicBezTo>
                  <a:cubicBezTo>
                    <a:pt x="653354" y="12334"/>
                    <a:pt x="652776" y="12912"/>
                    <a:pt x="652063" y="12912"/>
                  </a:cubicBezTo>
                  <a:cubicBezTo>
                    <a:pt x="651350" y="12912"/>
                    <a:pt x="650772" y="12334"/>
                    <a:pt x="650772" y="11621"/>
                  </a:cubicBezTo>
                  <a:cubicBezTo>
                    <a:pt x="650772" y="10908"/>
                    <a:pt x="651350" y="10330"/>
                    <a:pt x="652063" y="10330"/>
                  </a:cubicBezTo>
                  <a:close/>
                  <a:moveTo>
                    <a:pt x="650772" y="10330"/>
                  </a:moveTo>
                  <a:lnTo>
                    <a:pt x="650772" y="11621"/>
                  </a:lnTo>
                  <a:lnTo>
                    <a:pt x="650772" y="14849"/>
                  </a:lnTo>
                  <a:cubicBezTo>
                    <a:pt x="650772" y="15495"/>
                    <a:pt x="650772" y="15495"/>
                    <a:pt x="650772" y="15495"/>
                  </a:cubicBezTo>
                  <a:lnTo>
                    <a:pt x="648189" y="15495"/>
                  </a:lnTo>
                  <a:cubicBezTo>
                    <a:pt x="649481" y="14204"/>
                    <a:pt x="650772" y="12912"/>
                    <a:pt x="650772" y="10330"/>
                  </a:cubicBezTo>
                  <a:close/>
                  <a:moveTo>
                    <a:pt x="907977" y="5343"/>
                  </a:moveTo>
                  <a:cubicBezTo>
                    <a:pt x="907977" y="10743"/>
                    <a:pt x="913392" y="10743"/>
                    <a:pt x="913392" y="16143"/>
                  </a:cubicBezTo>
                  <a:cubicBezTo>
                    <a:pt x="918807" y="16143"/>
                    <a:pt x="918807" y="21542"/>
                    <a:pt x="918807" y="26942"/>
                  </a:cubicBezTo>
                  <a:cubicBezTo>
                    <a:pt x="918807" y="32342"/>
                    <a:pt x="918807" y="32342"/>
                    <a:pt x="918807" y="32342"/>
                  </a:cubicBezTo>
                  <a:cubicBezTo>
                    <a:pt x="918807" y="32342"/>
                    <a:pt x="918807" y="32342"/>
                    <a:pt x="918807" y="37742"/>
                  </a:cubicBezTo>
                  <a:cubicBezTo>
                    <a:pt x="913392" y="37742"/>
                    <a:pt x="913392" y="37742"/>
                    <a:pt x="913392" y="43142"/>
                  </a:cubicBezTo>
                  <a:cubicBezTo>
                    <a:pt x="913392" y="48541"/>
                    <a:pt x="913392" y="48541"/>
                    <a:pt x="913392" y="48541"/>
                  </a:cubicBezTo>
                  <a:cubicBezTo>
                    <a:pt x="913392" y="53941"/>
                    <a:pt x="913392" y="53941"/>
                    <a:pt x="913392" y="53941"/>
                  </a:cubicBezTo>
                  <a:cubicBezTo>
                    <a:pt x="907977" y="53941"/>
                    <a:pt x="907977" y="53941"/>
                    <a:pt x="907977" y="53941"/>
                  </a:cubicBezTo>
                  <a:cubicBezTo>
                    <a:pt x="907977" y="53941"/>
                    <a:pt x="907977" y="55291"/>
                    <a:pt x="907977" y="56641"/>
                  </a:cubicBezTo>
                  <a:lnTo>
                    <a:pt x="907977" y="57316"/>
                  </a:lnTo>
                  <a:cubicBezTo>
                    <a:pt x="907977" y="57991"/>
                    <a:pt x="907977" y="59341"/>
                    <a:pt x="907977" y="59341"/>
                  </a:cubicBezTo>
                  <a:cubicBezTo>
                    <a:pt x="907977" y="59341"/>
                    <a:pt x="907977" y="64741"/>
                    <a:pt x="907977" y="64741"/>
                  </a:cubicBezTo>
                  <a:cubicBezTo>
                    <a:pt x="907977" y="64741"/>
                    <a:pt x="907977" y="70141"/>
                    <a:pt x="902562" y="70141"/>
                  </a:cubicBezTo>
                  <a:cubicBezTo>
                    <a:pt x="902562" y="75541"/>
                    <a:pt x="902562" y="75541"/>
                    <a:pt x="902562" y="75541"/>
                  </a:cubicBezTo>
                  <a:cubicBezTo>
                    <a:pt x="902562" y="75541"/>
                    <a:pt x="902562" y="80940"/>
                    <a:pt x="902562" y="80940"/>
                  </a:cubicBezTo>
                  <a:cubicBezTo>
                    <a:pt x="902562" y="80940"/>
                    <a:pt x="902562" y="80940"/>
                    <a:pt x="897147" y="80940"/>
                  </a:cubicBezTo>
                  <a:cubicBezTo>
                    <a:pt x="897147" y="80940"/>
                    <a:pt x="897147" y="86340"/>
                    <a:pt x="897147" y="86340"/>
                  </a:cubicBezTo>
                  <a:cubicBezTo>
                    <a:pt x="897147" y="91740"/>
                    <a:pt x="902562" y="91740"/>
                    <a:pt x="902562" y="91740"/>
                  </a:cubicBezTo>
                  <a:cubicBezTo>
                    <a:pt x="907977" y="91740"/>
                    <a:pt x="907977" y="91740"/>
                    <a:pt x="907977" y="91740"/>
                  </a:cubicBezTo>
                  <a:cubicBezTo>
                    <a:pt x="907977" y="91740"/>
                    <a:pt x="913392" y="91740"/>
                    <a:pt x="913392" y="91740"/>
                  </a:cubicBezTo>
                  <a:cubicBezTo>
                    <a:pt x="918807" y="91740"/>
                    <a:pt x="918807" y="91740"/>
                    <a:pt x="918807" y="91740"/>
                  </a:cubicBezTo>
                  <a:cubicBezTo>
                    <a:pt x="924222" y="91740"/>
                    <a:pt x="924222" y="91740"/>
                    <a:pt x="924222" y="91740"/>
                  </a:cubicBezTo>
                  <a:cubicBezTo>
                    <a:pt x="924222" y="91740"/>
                    <a:pt x="929637" y="91740"/>
                    <a:pt x="929637" y="91740"/>
                  </a:cubicBezTo>
                  <a:cubicBezTo>
                    <a:pt x="929637" y="97140"/>
                    <a:pt x="929637" y="97140"/>
                    <a:pt x="929637" y="97140"/>
                  </a:cubicBezTo>
                  <a:cubicBezTo>
                    <a:pt x="935052" y="97140"/>
                    <a:pt x="935052" y="102540"/>
                    <a:pt x="935052" y="102540"/>
                  </a:cubicBezTo>
                  <a:cubicBezTo>
                    <a:pt x="935052" y="102540"/>
                    <a:pt x="935052" y="102540"/>
                    <a:pt x="935052" y="103215"/>
                  </a:cubicBezTo>
                  <a:lnTo>
                    <a:pt x="935052" y="105914"/>
                  </a:lnTo>
                  <a:cubicBezTo>
                    <a:pt x="935052" y="105240"/>
                    <a:pt x="935052" y="105240"/>
                    <a:pt x="935052" y="107939"/>
                  </a:cubicBezTo>
                  <a:cubicBezTo>
                    <a:pt x="935052" y="107939"/>
                    <a:pt x="929637" y="107939"/>
                    <a:pt x="929637" y="107939"/>
                  </a:cubicBezTo>
                  <a:cubicBezTo>
                    <a:pt x="929637" y="107939"/>
                    <a:pt x="924222" y="107939"/>
                    <a:pt x="924222" y="107939"/>
                  </a:cubicBezTo>
                  <a:cubicBezTo>
                    <a:pt x="918807" y="107939"/>
                    <a:pt x="918807" y="107939"/>
                    <a:pt x="913392" y="107939"/>
                  </a:cubicBezTo>
                  <a:cubicBezTo>
                    <a:pt x="907977" y="107939"/>
                    <a:pt x="902562" y="107939"/>
                    <a:pt x="897147" y="107939"/>
                  </a:cubicBezTo>
                  <a:cubicBezTo>
                    <a:pt x="897147" y="107939"/>
                    <a:pt x="891732" y="113339"/>
                    <a:pt x="891732" y="113339"/>
                  </a:cubicBezTo>
                  <a:cubicBezTo>
                    <a:pt x="891732" y="118739"/>
                    <a:pt x="891732" y="118739"/>
                    <a:pt x="891732" y="124139"/>
                  </a:cubicBezTo>
                  <a:cubicBezTo>
                    <a:pt x="891732" y="124139"/>
                    <a:pt x="886317" y="124139"/>
                    <a:pt x="886317" y="124139"/>
                  </a:cubicBezTo>
                  <a:cubicBezTo>
                    <a:pt x="886317" y="124139"/>
                    <a:pt x="886317" y="129539"/>
                    <a:pt x="886317" y="134939"/>
                  </a:cubicBezTo>
                  <a:cubicBezTo>
                    <a:pt x="886317" y="140338"/>
                    <a:pt x="886317" y="140338"/>
                    <a:pt x="886317" y="145738"/>
                  </a:cubicBezTo>
                  <a:cubicBezTo>
                    <a:pt x="886317" y="145738"/>
                    <a:pt x="880902" y="145738"/>
                    <a:pt x="880902" y="145738"/>
                  </a:cubicBezTo>
                  <a:cubicBezTo>
                    <a:pt x="880902" y="151138"/>
                    <a:pt x="880902" y="151138"/>
                    <a:pt x="880902" y="151138"/>
                  </a:cubicBezTo>
                  <a:cubicBezTo>
                    <a:pt x="880902" y="156538"/>
                    <a:pt x="880902" y="156538"/>
                    <a:pt x="880902" y="161938"/>
                  </a:cubicBezTo>
                  <a:cubicBezTo>
                    <a:pt x="880902" y="161938"/>
                    <a:pt x="880902" y="167338"/>
                    <a:pt x="880902" y="167338"/>
                  </a:cubicBezTo>
                  <a:cubicBezTo>
                    <a:pt x="880902" y="167338"/>
                    <a:pt x="875487" y="172737"/>
                    <a:pt x="880902" y="172737"/>
                  </a:cubicBezTo>
                  <a:cubicBezTo>
                    <a:pt x="875487" y="172737"/>
                    <a:pt x="875487" y="172737"/>
                    <a:pt x="875487" y="172737"/>
                  </a:cubicBezTo>
                  <a:cubicBezTo>
                    <a:pt x="875487" y="172737"/>
                    <a:pt x="875487" y="172737"/>
                    <a:pt x="875487" y="178137"/>
                  </a:cubicBezTo>
                  <a:cubicBezTo>
                    <a:pt x="875487" y="178137"/>
                    <a:pt x="875487" y="183537"/>
                    <a:pt x="875487" y="183537"/>
                  </a:cubicBezTo>
                  <a:cubicBezTo>
                    <a:pt x="870072" y="183537"/>
                    <a:pt x="870072" y="183537"/>
                    <a:pt x="870072" y="183537"/>
                  </a:cubicBezTo>
                  <a:cubicBezTo>
                    <a:pt x="870072" y="183537"/>
                    <a:pt x="870072" y="183537"/>
                    <a:pt x="864657" y="183537"/>
                  </a:cubicBezTo>
                  <a:cubicBezTo>
                    <a:pt x="864657" y="183537"/>
                    <a:pt x="864657" y="178137"/>
                    <a:pt x="864657" y="178137"/>
                  </a:cubicBezTo>
                  <a:cubicBezTo>
                    <a:pt x="864657" y="178137"/>
                    <a:pt x="864657" y="178137"/>
                    <a:pt x="864657" y="172737"/>
                  </a:cubicBezTo>
                  <a:cubicBezTo>
                    <a:pt x="864657" y="172737"/>
                    <a:pt x="864657" y="167338"/>
                    <a:pt x="864657" y="167338"/>
                  </a:cubicBezTo>
                  <a:cubicBezTo>
                    <a:pt x="864657" y="167338"/>
                    <a:pt x="864657" y="161938"/>
                    <a:pt x="864657" y="161938"/>
                  </a:cubicBezTo>
                  <a:cubicBezTo>
                    <a:pt x="864657" y="161938"/>
                    <a:pt x="864657" y="156538"/>
                    <a:pt x="864657" y="156538"/>
                  </a:cubicBezTo>
                  <a:cubicBezTo>
                    <a:pt x="870072" y="156538"/>
                    <a:pt x="870072" y="151138"/>
                    <a:pt x="870072" y="145738"/>
                  </a:cubicBezTo>
                  <a:cubicBezTo>
                    <a:pt x="870072" y="145738"/>
                    <a:pt x="870072" y="140338"/>
                    <a:pt x="870072" y="140338"/>
                  </a:cubicBezTo>
                  <a:cubicBezTo>
                    <a:pt x="870072" y="140338"/>
                    <a:pt x="875487" y="134939"/>
                    <a:pt x="875487" y="129539"/>
                  </a:cubicBezTo>
                  <a:cubicBezTo>
                    <a:pt x="875487" y="124139"/>
                    <a:pt x="880902" y="113339"/>
                    <a:pt x="880902" y="113339"/>
                  </a:cubicBezTo>
                  <a:cubicBezTo>
                    <a:pt x="875487" y="107939"/>
                    <a:pt x="870072" y="113339"/>
                    <a:pt x="870072" y="113339"/>
                  </a:cubicBezTo>
                  <a:cubicBezTo>
                    <a:pt x="870072" y="113339"/>
                    <a:pt x="870072" y="113339"/>
                    <a:pt x="864657" y="113339"/>
                  </a:cubicBezTo>
                  <a:cubicBezTo>
                    <a:pt x="864657" y="113339"/>
                    <a:pt x="864657" y="113339"/>
                    <a:pt x="859242" y="113339"/>
                  </a:cubicBezTo>
                  <a:cubicBezTo>
                    <a:pt x="859242" y="113339"/>
                    <a:pt x="859242" y="113339"/>
                    <a:pt x="853827" y="113339"/>
                  </a:cubicBezTo>
                  <a:cubicBezTo>
                    <a:pt x="853827" y="113339"/>
                    <a:pt x="853827" y="113339"/>
                    <a:pt x="848412" y="107939"/>
                  </a:cubicBezTo>
                  <a:cubicBezTo>
                    <a:pt x="848412" y="107939"/>
                    <a:pt x="848412" y="102540"/>
                    <a:pt x="848412" y="102540"/>
                  </a:cubicBezTo>
                  <a:cubicBezTo>
                    <a:pt x="848412" y="102540"/>
                    <a:pt x="842997" y="97140"/>
                    <a:pt x="842997" y="97140"/>
                  </a:cubicBezTo>
                  <a:cubicBezTo>
                    <a:pt x="842997" y="91740"/>
                    <a:pt x="842997" y="91740"/>
                    <a:pt x="842997" y="91740"/>
                  </a:cubicBezTo>
                  <a:cubicBezTo>
                    <a:pt x="842997" y="91740"/>
                    <a:pt x="848412" y="91740"/>
                    <a:pt x="848412" y="91740"/>
                  </a:cubicBezTo>
                  <a:cubicBezTo>
                    <a:pt x="848412" y="91740"/>
                    <a:pt x="853827" y="91740"/>
                    <a:pt x="853827" y="91740"/>
                  </a:cubicBezTo>
                  <a:cubicBezTo>
                    <a:pt x="853827" y="97140"/>
                    <a:pt x="853827" y="97140"/>
                    <a:pt x="853827" y="97140"/>
                  </a:cubicBezTo>
                  <a:cubicBezTo>
                    <a:pt x="859242" y="97140"/>
                    <a:pt x="859242" y="91740"/>
                    <a:pt x="864657" y="91740"/>
                  </a:cubicBezTo>
                  <a:cubicBezTo>
                    <a:pt x="864657" y="91740"/>
                    <a:pt x="870072" y="91740"/>
                    <a:pt x="870072" y="91740"/>
                  </a:cubicBezTo>
                  <a:cubicBezTo>
                    <a:pt x="875487" y="91740"/>
                    <a:pt x="875487" y="91740"/>
                    <a:pt x="875487" y="91740"/>
                  </a:cubicBezTo>
                  <a:cubicBezTo>
                    <a:pt x="875487" y="86340"/>
                    <a:pt x="875487" y="86340"/>
                    <a:pt x="875487" y="86340"/>
                  </a:cubicBezTo>
                  <a:cubicBezTo>
                    <a:pt x="875487" y="86340"/>
                    <a:pt x="870072" y="86340"/>
                    <a:pt x="870072" y="86340"/>
                  </a:cubicBezTo>
                  <a:cubicBezTo>
                    <a:pt x="870072" y="80940"/>
                    <a:pt x="870072" y="80940"/>
                    <a:pt x="864657" y="80940"/>
                  </a:cubicBezTo>
                  <a:cubicBezTo>
                    <a:pt x="864657" y="80940"/>
                    <a:pt x="864657" y="80940"/>
                    <a:pt x="864657" y="75541"/>
                  </a:cubicBezTo>
                  <a:cubicBezTo>
                    <a:pt x="864657" y="75541"/>
                    <a:pt x="859242" y="70141"/>
                    <a:pt x="859242" y="70141"/>
                  </a:cubicBezTo>
                  <a:cubicBezTo>
                    <a:pt x="853827" y="70141"/>
                    <a:pt x="853827" y="70141"/>
                    <a:pt x="853827" y="70141"/>
                  </a:cubicBezTo>
                  <a:cubicBezTo>
                    <a:pt x="859242" y="70141"/>
                    <a:pt x="859242" y="64741"/>
                    <a:pt x="853827" y="64741"/>
                  </a:cubicBezTo>
                  <a:lnTo>
                    <a:pt x="853827" y="63391"/>
                  </a:lnTo>
                  <a:lnTo>
                    <a:pt x="853827" y="62716"/>
                  </a:lnTo>
                  <a:lnTo>
                    <a:pt x="853827" y="62041"/>
                  </a:lnTo>
                  <a:cubicBezTo>
                    <a:pt x="853827" y="60691"/>
                    <a:pt x="853827" y="59341"/>
                    <a:pt x="853827" y="59341"/>
                  </a:cubicBezTo>
                  <a:cubicBezTo>
                    <a:pt x="853827" y="64741"/>
                    <a:pt x="848412" y="59341"/>
                    <a:pt x="848412" y="64741"/>
                  </a:cubicBezTo>
                  <a:cubicBezTo>
                    <a:pt x="842997" y="64741"/>
                    <a:pt x="842997" y="70141"/>
                    <a:pt x="842997" y="75541"/>
                  </a:cubicBezTo>
                  <a:cubicBezTo>
                    <a:pt x="848412" y="70141"/>
                    <a:pt x="848412" y="70141"/>
                    <a:pt x="848412" y="70141"/>
                  </a:cubicBezTo>
                  <a:cubicBezTo>
                    <a:pt x="853827" y="70141"/>
                    <a:pt x="853827" y="70141"/>
                    <a:pt x="853827" y="70141"/>
                  </a:cubicBezTo>
                  <a:cubicBezTo>
                    <a:pt x="853827" y="70141"/>
                    <a:pt x="853827" y="70141"/>
                    <a:pt x="853827" y="75541"/>
                  </a:cubicBezTo>
                  <a:cubicBezTo>
                    <a:pt x="853827" y="75541"/>
                    <a:pt x="853827" y="75541"/>
                    <a:pt x="853827" y="80940"/>
                  </a:cubicBezTo>
                  <a:cubicBezTo>
                    <a:pt x="853827" y="80940"/>
                    <a:pt x="848412" y="86340"/>
                    <a:pt x="848412" y="86340"/>
                  </a:cubicBezTo>
                  <a:cubicBezTo>
                    <a:pt x="848412" y="86340"/>
                    <a:pt x="842997" y="86340"/>
                    <a:pt x="842997" y="86340"/>
                  </a:cubicBezTo>
                  <a:cubicBezTo>
                    <a:pt x="842997" y="86340"/>
                    <a:pt x="837583" y="86340"/>
                    <a:pt x="837583" y="91740"/>
                  </a:cubicBezTo>
                  <a:cubicBezTo>
                    <a:pt x="837583" y="91740"/>
                    <a:pt x="832168" y="91740"/>
                    <a:pt x="832168" y="91740"/>
                  </a:cubicBezTo>
                  <a:cubicBezTo>
                    <a:pt x="832168" y="91740"/>
                    <a:pt x="832168" y="93090"/>
                    <a:pt x="832168" y="94440"/>
                  </a:cubicBezTo>
                  <a:lnTo>
                    <a:pt x="832168" y="96465"/>
                  </a:lnTo>
                  <a:lnTo>
                    <a:pt x="832168" y="97140"/>
                  </a:lnTo>
                  <a:cubicBezTo>
                    <a:pt x="832168" y="97140"/>
                    <a:pt x="832168" y="97140"/>
                    <a:pt x="832168" y="97815"/>
                  </a:cubicBezTo>
                  <a:lnTo>
                    <a:pt x="832168" y="101780"/>
                  </a:lnTo>
                  <a:cubicBezTo>
                    <a:pt x="832168" y="102540"/>
                    <a:pt x="832168" y="102540"/>
                    <a:pt x="832168" y="102540"/>
                  </a:cubicBezTo>
                  <a:cubicBezTo>
                    <a:pt x="826753" y="102540"/>
                    <a:pt x="826753" y="102540"/>
                    <a:pt x="826753" y="102540"/>
                  </a:cubicBezTo>
                  <a:cubicBezTo>
                    <a:pt x="826753" y="102540"/>
                    <a:pt x="826753" y="102540"/>
                    <a:pt x="826753" y="107939"/>
                  </a:cubicBezTo>
                  <a:cubicBezTo>
                    <a:pt x="826753" y="107939"/>
                    <a:pt x="821338" y="113339"/>
                    <a:pt x="821338" y="118739"/>
                  </a:cubicBezTo>
                  <a:cubicBezTo>
                    <a:pt x="821338" y="124139"/>
                    <a:pt x="821338" y="124139"/>
                    <a:pt x="821338" y="124139"/>
                  </a:cubicBezTo>
                  <a:cubicBezTo>
                    <a:pt x="821338" y="129539"/>
                    <a:pt x="821338" y="129539"/>
                    <a:pt x="821338" y="129539"/>
                  </a:cubicBezTo>
                  <a:cubicBezTo>
                    <a:pt x="815923" y="129539"/>
                    <a:pt x="815923" y="129539"/>
                    <a:pt x="815923" y="129539"/>
                  </a:cubicBezTo>
                  <a:cubicBezTo>
                    <a:pt x="815923" y="134939"/>
                    <a:pt x="815923" y="134939"/>
                    <a:pt x="810508" y="134939"/>
                  </a:cubicBezTo>
                  <a:cubicBezTo>
                    <a:pt x="810508" y="134939"/>
                    <a:pt x="810508" y="129539"/>
                    <a:pt x="810508" y="129539"/>
                  </a:cubicBezTo>
                  <a:cubicBezTo>
                    <a:pt x="810508" y="129539"/>
                    <a:pt x="810508" y="129539"/>
                    <a:pt x="810508" y="124139"/>
                  </a:cubicBezTo>
                  <a:cubicBezTo>
                    <a:pt x="810508" y="124139"/>
                    <a:pt x="805093" y="124139"/>
                    <a:pt x="805093" y="124139"/>
                  </a:cubicBezTo>
                  <a:cubicBezTo>
                    <a:pt x="805093" y="118739"/>
                    <a:pt x="810508" y="118739"/>
                    <a:pt x="805093" y="118739"/>
                  </a:cubicBezTo>
                  <a:cubicBezTo>
                    <a:pt x="805093" y="118739"/>
                    <a:pt x="810508" y="118739"/>
                    <a:pt x="810508" y="118739"/>
                  </a:cubicBezTo>
                  <a:cubicBezTo>
                    <a:pt x="810508" y="118739"/>
                    <a:pt x="810508" y="118739"/>
                    <a:pt x="810508" y="113339"/>
                  </a:cubicBezTo>
                  <a:cubicBezTo>
                    <a:pt x="810508" y="107939"/>
                    <a:pt x="810508" y="107939"/>
                    <a:pt x="810508" y="102540"/>
                  </a:cubicBezTo>
                  <a:cubicBezTo>
                    <a:pt x="810508" y="102540"/>
                    <a:pt x="805093" y="102540"/>
                    <a:pt x="805093" y="102540"/>
                  </a:cubicBezTo>
                  <a:cubicBezTo>
                    <a:pt x="805093" y="102540"/>
                    <a:pt x="799678" y="102540"/>
                    <a:pt x="799678" y="102540"/>
                  </a:cubicBezTo>
                  <a:cubicBezTo>
                    <a:pt x="799678" y="102540"/>
                    <a:pt x="799678" y="102540"/>
                    <a:pt x="794263" y="102540"/>
                  </a:cubicBezTo>
                  <a:cubicBezTo>
                    <a:pt x="788848" y="102540"/>
                    <a:pt x="788848" y="102540"/>
                    <a:pt x="788848" y="107939"/>
                  </a:cubicBezTo>
                  <a:cubicBezTo>
                    <a:pt x="783433" y="107939"/>
                    <a:pt x="783433" y="107939"/>
                    <a:pt x="783433" y="107939"/>
                  </a:cubicBezTo>
                  <a:cubicBezTo>
                    <a:pt x="783433" y="107939"/>
                    <a:pt x="778018" y="107939"/>
                    <a:pt x="778018" y="107939"/>
                  </a:cubicBezTo>
                  <a:cubicBezTo>
                    <a:pt x="778018" y="102540"/>
                    <a:pt x="772603" y="102540"/>
                    <a:pt x="772603" y="102540"/>
                  </a:cubicBezTo>
                  <a:cubicBezTo>
                    <a:pt x="772603" y="102540"/>
                    <a:pt x="772603" y="102540"/>
                    <a:pt x="772603" y="97140"/>
                  </a:cubicBezTo>
                  <a:cubicBezTo>
                    <a:pt x="772603" y="97140"/>
                    <a:pt x="772603" y="91740"/>
                    <a:pt x="772603" y="91740"/>
                  </a:cubicBezTo>
                  <a:cubicBezTo>
                    <a:pt x="778018" y="91740"/>
                    <a:pt x="778018" y="91740"/>
                    <a:pt x="778018" y="91740"/>
                  </a:cubicBezTo>
                  <a:cubicBezTo>
                    <a:pt x="778018" y="86340"/>
                    <a:pt x="783433" y="86340"/>
                    <a:pt x="788848" y="80940"/>
                  </a:cubicBezTo>
                  <a:cubicBezTo>
                    <a:pt x="794263" y="80940"/>
                    <a:pt x="794263" y="75541"/>
                    <a:pt x="794263" y="75541"/>
                  </a:cubicBezTo>
                  <a:cubicBezTo>
                    <a:pt x="799678" y="75541"/>
                    <a:pt x="799678" y="75541"/>
                    <a:pt x="805093" y="70141"/>
                  </a:cubicBezTo>
                  <a:cubicBezTo>
                    <a:pt x="805093" y="70141"/>
                    <a:pt x="810508" y="70141"/>
                    <a:pt x="810508" y="70141"/>
                  </a:cubicBezTo>
                  <a:cubicBezTo>
                    <a:pt x="810508" y="70141"/>
                    <a:pt x="815923" y="70141"/>
                    <a:pt x="815923" y="70141"/>
                  </a:cubicBezTo>
                  <a:cubicBezTo>
                    <a:pt x="815923" y="70141"/>
                    <a:pt x="815923" y="75541"/>
                    <a:pt x="815923" y="75541"/>
                  </a:cubicBezTo>
                  <a:cubicBezTo>
                    <a:pt x="815923" y="75541"/>
                    <a:pt x="815923" y="80940"/>
                    <a:pt x="815923" y="80940"/>
                  </a:cubicBezTo>
                  <a:cubicBezTo>
                    <a:pt x="810508" y="80940"/>
                    <a:pt x="805093" y="86340"/>
                    <a:pt x="805093" y="86340"/>
                  </a:cubicBezTo>
                  <a:cubicBezTo>
                    <a:pt x="805093" y="86340"/>
                    <a:pt x="805093" y="86340"/>
                    <a:pt x="810508" y="86340"/>
                  </a:cubicBezTo>
                  <a:cubicBezTo>
                    <a:pt x="810508" y="86340"/>
                    <a:pt x="815923" y="86340"/>
                    <a:pt x="815923" y="80940"/>
                  </a:cubicBezTo>
                  <a:cubicBezTo>
                    <a:pt x="821338" y="80940"/>
                    <a:pt x="821338" y="80940"/>
                    <a:pt x="821338" y="80940"/>
                  </a:cubicBezTo>
                  <a:cubicBezTo>
                    <a:pt x="821338" y="75541"/>
                    <a:pt x="821338" y="75541"/>
                    <a:pt x="826753" y="70141"/>
                  </a:cubicBezTo>
                  <a:cubicBezTo>
                    <a:pt x="826753" y="70141"/>
                    <a:pt x="826753" y="70141"/>
                    <a:pt x="826753" y="64741"/>
                  </a:cubicBezTo>
                  <a:cubicBezTo>
                    <a:pt x="826753" y="64741"/>
                    <a:pt x="821338" y="64741"/>
                    <a:pt x="821338" y="64741"/>
                  </a:cubicBezTo>
                  <a:cubicBezTo>
                    <a:pt x="821338" y="64741"/>
                    <a:pt x="815923" y="64741"/>
                    <a:pt x="815923" y="64741"/>
                  </a:cubicBezTo>
                  <a:cubicBezTo>
                    <a:pt x="815923" y="64741"/>
                    <a:pt x="810508" y="59341"/>
                    <a:pt x="810508" y="64741"/>
                  </a:cubicBezTo>
                  <a:cubicBezTo>
                    <a:pt x="810508" y="64741"/>
                    <a:pt x="805093" y="59341"/>
                    <a:pt x="805093" y="64741"/>
                  </a:cubicBezTo>
                  <a:cubicBezTo>
                    <a:pt x="805093" y="64741"/>
                    <a:pt x="799678" y="64741"/>
                    <a:pt x="799678" y="64741"/>
                  </a:cubicBezTo>
                  <a:cubicBezTo>
                    <a:pt x="799678" y="64741"/>
                    <a:pt x="794263" y="59341"/>
                    <a:pt x="794263" y="64741"/>
                  </a:cubicBezTo>
                  <a:cubicBezTo>
                    <a:pt x="794263" y="64741"/>
                    <a:pt x="788848" y="64741"/>
                    <a:pt x="788848" y="64741"/>
                  </a:cubicBezTo>
                  <a:cubicBezTo>
                    <a:pt x="783433" y="64741"/>
                    <a:pt x="783433" y="64741"/>
                    <a:pt x="783433" y="64741"/>
                  </a:cubicBezTo>
                  <a:cubicBezTo>
                    <a:pt x="778018" y="64741"/>
                    <a:pt x="778018" y="64741"/>
                    <a:pt x="778018" y="64741"/>
                  </a:cubicBezTo>
                  <a:cubicBezTo>
                    <a:pt x="778018" y="64741"/>
                    <a:pt x="772603" y="70141"/>
                    <a:pt x="772603" y="70141"/>
                  </a:cubicBezTo>
                  <a:cubicBezTo>
                    <a:pt x="772603" y="70141"/>
                    <a:pt x="772603" y="70141"/>
                    <a:pt x="772603" y="64741"/>
                  </a:cubicBezTo>
                  <a:cubicBezTo>
                    <a:pt x="767188" y="64741"/>
                    <a:pt x="767188" y="64741"/>
                    <a:pt x="767188" y="64741"/>
                  </a:cubicBezTo>
                  <a:cubicBezTo>
                    <a:pt x="767188" y="59341"/>
                    <a:pt x="767188" y="59341"/>
                    <a:pt x="767188" y="59341"/>
                  </a:cubicBezTo>
                  <a:cubicBezTo>
                    <a:pt x="767188" y="53941"/>
                    <a:pt x="767188" y="53941"/>
                    <a:pt x="767188" y="53941"/>
                  </a:cubicBezTo>
                  <a:cubicBezTo>
                    <a:pt x="767188" y="53941"/>
                    <a:pt x="767188" y="48541"/>
                    <a:pt x="767188" y="48541"/>
                  </a:cubicBezTo>
                  <a:cubicBezTo>
                    <a:pt x="772603" y="48541"/>
                    <a:pt x="772603" y="48541"/>
                    <a:pt x="772603" y="48541"/>
                  </a:cubicBezTo>
                  <a:cubicBezTo>
                    <a:pt x="772603" y="53941"/>
                    <a:pt x="778018" y="53941"/>
                    <a:pt x="778018" y="53941"/>
                  </a:cubicBezTo>
                  <a:cubicBezTo>
                    <a:pt x="778018" y="53941"/>
                    <a:pt x="778018" y="53941"/>
                    <a:pt x="783433" y="53941"/>
                  </a:cubicBezTo>
                  <a:cubicBezTo>
                    <a:pt x="783433" y="53941"/>
                    <a:pt x="788848" y="53941"/>
                    <a:pt x="788848" y="53941"/>
                  </a:cubicBezTo>
                  <a:cubicBezTo>
                    <a:pt x="788848" y="53941"/>
                    <a:pt x="794263" y="53941"/>
                    <a:pt x="794263" y="53941"/>
                  </a:cubicBezTo>
                  <a:cubicBezTo>
                    <a:pt x="794263" y="53941"/>
                    <a:pt x="794263" y="53941"/>
                    <a:pt x="799678" y="53941"/>
                  </a:cubicBezTo>
                  <a:cubicBezTo>
                    <a:pt x="805093" y="53941"/>
                    <a:pt x="799678" y="53941"/>
                    <a:pt x="805093" y="53941"/>
                  </a:cubicBezTo>
                  <a:cubicBezTo>
                    <a:pt x="805093" y="53941"/>
                    <a:pt x="805093" y="53941"/>
                    <a:pt x="810508" y="53941"/>
                  </a:cubicBezTo>
                  <a:cubicBezTo>
                    <a:pt x="810508" y="53941"/>
                    <a:pt x="815923" y="53941"/>
                    <a:pt x="815923" y="53941"/>
                  </a:cubicBezTo>
                  <a:cubicBezTo>
                    <a:pt x="815923" y="53941"/>
                    <a:pt x="821338" y="53941"/>
                    <a:pt x="821338" y="53941"/>
                  </a:cubicBezTo>
                  <a:cubicBezTo>
                    <a:pt x="826753" y="53941"/>
                    <a:pt x="826753" y="53941"/>
                    <a:pt x="826753" y="53941"/>
                  </a:cubicBezTo>
                  <a:cubicBezTo>
                    <a:pt x="826753" y="53941"/>
                    <a:pt x="826753" y="53941"/>
                    <a:pt x="832168" y="53941"/>
                  </a:cubicBezTo>
                  <a:cubicBezTo>
                    <a:pt x="832168" y="53941"/>
                    <a:pt x="832168" y="53941"/>
                    <a:pt x="837583" y="48541"/>
                  </a:cubicBezTo>
                  <a:cubicBezTo>
                    <a:pt x="837583" y="48541"/>
                    <a:pt x="837583" y="43142"/>
                    <a:pt x="842997" y="37742"/>
                  </a:cubicBezTo>
                  <a:cubicBezTo>
                    <a:pt x="848412" y="37742"/>
                    <a:pt x="848412" y="37742"/>
                    <a:pt x="848412" y="37742"/>
                  </a:cubicBezTo>
                  <a:cubicBezTo>
                    <a:pt x="848412" y="37742"/>
                    <a:pt x="848412" y="43142"/>
                    <a:pt x="848412" y="43142"/>
                  </a:cubicBezTo>
                  <a:cubicBezTo>
                    <a:pt x="853827" y="43142"/>
                    <a:pt x="853827" y="48541"/>
                    <a:pt x="853827" y="53941"/>
                  </a:cubicBezTo>
                  <a:cubicBezTo>
                    <a:pt x="859242" y="53941"/>
                    <a:pt x="859242" y="53941"/>
                    <a:pt x="859242" y="53941"/>
                  </a:cubicBezTo>
                  <a:cubicBezTo>
                    <a:pt x="859242" y="59341"/>
                    <a:pt x="859242" y="59341"/>
                    <a:pt x="859242" y="59341"/>
                  </a:cubicBezTo>
                  <a:cubicBezTo>
                    <a:pt x="864657" y="64741"/>
                    <a:pt x="864657" y="64741"/>
                    <a:pt x="864657" y="64741"/>
                  </a:cubicBezTo>
                  <a:cubicBezTo>
                    <a:pt x="870072" y="70141"/>
                    <a:pt x="870072" y="70141"/>
                    <a:pt x="870072" y="70141"/>
                  </a:cubicBezTo>
                  <a:cubicBezTo>
                    <a:pt x="870072" y="70141"/>
                    <a:pt x="870072" y="70141"/>
                    <a:pt x="875487" y="70141"/>
                  </a:cubicBezTo>
                  <a:cubicBezTo>
                    <a:pt x="875487" y="70141"/>
                    <a:pt x="875487" y="70141"/>
                    <a:pt x="875487" y="75541"/>
                  </a:cubicBezTo>
                  <a:cubicBezTo>
                    <a:pt x="875487" y="75541"/>
                    <a:pt x="880902" y="75541"/>
                    <a:pt x="880902" y="75541"/>
                  </a:cubicBezTo>
                  <a:cubicBezTo>
                    <a:pt x="880902" y="80940"/>
                    <a:pt x="880902" y="80940"/>
                    <a:pt x="880902" y="80940"/>
                  </a:cubicBezTo>
                  <a:cubicBezTo>
                    <a:pt x="880902" y="80940"/>
                    <a:pt x="880902" y="80940"/>
                    <a:pt x="886317" y="80940"/>
                  </a:cubicBezTo>
                  <a:cubicBezTo>
                    <a:pt x="880902" y="86340"/>
                    <a:pt x="886317" y="86340"/>
                    <a:pt x="886317" y="86340"/>
                  </a:cubicBezTo>
                  <a:cubicBezTo>
                    <a:pt x="886317" y="80940"/>
                    <a:pt x="891732" y="80940"/>
                    <a:pt x="891732" y="80940"/>
                  </a:cubicBezTo>
                  <a:cubicBezTo>
                    <a:pt x="891732" y="75541"/>
                    <a:pt x="891732" y="75541"/>
                    <a:pt x="891732" y="75541"/>
                  </a:cubicBezTo>
                  <a:cubicBezTo>
                    <a:pt x="891732" y="75541"/>
                    <a:pt x="891732" y="70141"/>
                    <a:pt x="891732" y="70141"/>
                  </a:cubicBezTo>
                  <a:cubicBezTo>
                    <a:pt x="891732" y="70141"/>
                    <a:pt x="891732" y="64741"/>
                    <a:pt x="891732" y="64741"/>
                  </a:cubicBezTo>
                  <a:cubicBezTo>
                    <a:pt x="891732" y="64741"/>
                    <a:pt x="891732" y="64741"/>
                    <a:pt x="891732" y="59341"/>
                  </a:cubicBezTo>
                  <a:cubicBezTo>
                    <a:pt x="886317" y="59341"/>
                    <a:pt x="886317" y="59341"/>
                    <a:pt x="886317" y="59341"/>
                  </a:cubicBezTo>
                  <a:cubicBezTo>
                    <a:pt x="880902" y="53941"/>
                    <a:pt x="880902" y="48541"/>
                    <a:pt x="875487" y="48541"/>
                  </a:cubicBezTo>
                  <a:cubicBezTo>
                    <a:pt x="875487" y="48541"/>
                    <a:pt x="875487" y="43142"/>
                    <a:pt x="875487" y="43142"/>
                  </a:cubicBezTo>
                  <a:cubicBezTo>
                    <a:pt x="875487" y="43142"/>
                    <a:pt x="875487" y="37742"/>
                    <a:pt x="875487" y="37742"/>
                  </a:cubicBezTo>
                  <a:cubicBezTo>
                    <a:pt x="875487" y="37742"/>
                    <a:pt x="875487" y="37742"/>
                    <a:pt x="880902" y="37742"/>
                  </a:cubicBezTo>
                  <a:cubicBezTo>
                    <a:pt x="880902" y="37742"/>
                    <a:pt x="886317" y="43142"/>
                    <a:pt x="886317" y="43142"/>
                  </a:cubicBezTo>
                  <a:cubicBezTo>
                    <a:pt x="886317" y="43142"/>
                    <a:pt x="886317" y="43142"/>
                    <a:pt x="891732" y="43142"/>
                  </a:cubicBezTo>
                  <a:cubicBezTo>
                    <a:pt x="891732" y="48541"/>
                    <a:pt x="891732" y="48541"/>
                    <a:pt x="897147" y="53941"/>
                  </a:cubicBezTo>
                  <a:cubicBezTo>
                    <a:pt x="897147" y="53941"/>
                    <a:pt x="897147" y="48541"/>
                    <a:pt x="897147" y="48541"/>
                  </a:cubicBezTo>
                  <a:cubicBezTo>
                    <a:pt x="902562" y="48541"/>
                    <a:pt x="902562" y="48541"/>
                    <a:pt x="902562" y="48541"/>
                  </a:cubicBezTo>
                  <a:cubicBezTo>
                    <a:pt x="902562" y="48541"/>
                    <a:pt x="902562" y="43142"/>
                    <a:pt x="902562" y="43142"/>
                  </a:cubicBezTo>
                  <a:cubicBezTo>
                    <a:pt x="902562" y="37742"/>
                    <a:pt x="907977" y="32342"/>
                    <a:pt x="907977" y="26942"/>
                  </a:cubicBezTo>
                  <a:cubicBezTo>
                    <a:pt x="907977" y="21542"/>
                    <a:pt x="907977" y="21542"/>
                    <a:pt x="907977" y="21542"/>
                  </a:cubicBezTo>
                  <a:cubicBezTo>
                    <a:pt x="907977" y="21542"/>
                    <a:pt x="907977" y="16143"/>
                    <a:pt x="907977" y="16143"/>
                  </a:cubicBezTo>
                  <a:cubicBezTo>
                    <a:pt x="907977" y="10743"/>
                    <a:pt x="907977" y="10743"/>
                    <a:pt x="907977" y="10743"/>
                  </a:cubicBezTo>
                  <a:cubicBezTo>
                    <a:pt x="907977" y="10743"/>
                    <a:pt x="907977" y="5343"/>
                    <a:pt x="907977" y="5343"/>
                  </a:cubicBezTo>
                  <a:close/>
                  <a:moveTo>
                    <a:pt x="606871" y="3228"/>
                  </a:moveTo>
                  <a:cubicBezTo>
                    <a:pt x="608162" y="2582"/>
                    <a:pt x="609453" y="2582"/>
                    <a:pt x="612036" y="5165"/>
                  </a:cubicBezTo>
                  <a:lnTo>
                    <a:pt x="612035" y="5165"/>
                  </a:lnTo>
                  <a:lnTo>
                    <a:pt x="606871" y="5165"/>
                  </a:lnTo>
                  <a:cubicBezTo>
                    <a:pt x="606871" y="5165"/>
                    <a:pt x="601706" y="5165"/>
                    <a:pt x="601706" y="5165"/>
                  </a:cubicBezTo>
                  <a:cubicBezTo>
                    <a:pt x="604288" y="5165"/>
                    <a:pt x="605580" y="3874"/>
                    <a:pt x="606871" y="3228"/>
                  </a:cubicBezTo>
                  <a:close/>
                  <a:moveTo>
                    <a:pt x="859790" y="178"/>
                  </a:moveTo>
                  <a:cubicBezTo>
                    <a:pt x="859790" y="178"/>
                    <a:pt x="865139" y="178"/>
                    <a:pt x="865139" y="178"/>
                  </a:cubicBezTo>
                  <a:cubicBezTo>
                    <a:pt x="865139" y="178"/>
                    <a:pt x="865139" y="5343"/>
                    <a:pt x="865139" y="5343"/>
                  </a:cubicBezTo>
                  <a:cubicBezTo>
                    <a:pt x="870489" y="5343"/>
                    <a:pt x="865139" y="5343"/>
                    <a:pt x="870489" y="5343"/>
                  </a:cubicBezTo>
                  <a:cubicBezTo>
                    <a:pt x="870489" y="10508"/>
                    <a:pt x="870489" y="10508"/>
                    <a:pt x="870489" y="10508"/>
                  </a:cubicBezTo>
                  <a:cubicBezTo>
                    <a:pt x="870489" y="10508"/>
                    <a:pt x="870489" y="10508"/>
                    <a:pt x="870489" y="15673"/>
                  </a:cubicBezTo>
                  <a:cubicBezTo>
                    <a:pt x="870489" y="15673"/>
                    <a:pt x="865139" y="15673"/>
                    <a:pt x="865139" y="20838"/>
                  </a:cubicBezTo>
                  <a:cubicBezTo>
                    <a:pt x="865139" y="20838"/>
                    <a:pt x="865139" y="26003"/>
                    <a:pt x="859790" y="26003"/>
                  </a:cubicBezTo>
                  <a:cubicBezTo>
                    <a:pt x="854440" y="26003"/>
                    <a:pt x="854440" y="26003"/>
                    <a:pt x="854440" y="26003"/>
                  </a:cubicBezTo>
                  <a:cubicBezTo>
                    <a:pt x="854440" y="26003"/>
                    <a:pt x="849091" y="26003"/>
                    <a:pt x="849091" y="26003"/>
                  </a:cubicBezTo>
                  <a:cubicBezTo>
                    <a:pt x="843741" y="26003"/>
                    <a:pt x="838392" y="26003"/>
                    <a:pt x="838392" y="26003"/>
                  </a:cubicBezTo>
                  <a:cubicBezTo>
                    <a:pt x="838392" y="26003"/>
                    <a:pt x="833042" y="26003"/>
                    <a:pt x="833042" y="26003"/>
                  </a:cubicBezTo>
                  <a:cubicBezTo>
                    <a:pt x="833042" y="26003"/>
                    <a:pt x="833042" y="26003"/>
                    <a:pt x="827693" y="26003"/>
                  </a:cubicBezTo>
                  <a:cubicBezTo>
                    <a:pt x="822343" y="26003"/>
                    <a:pt x="822343" y="26003"/>
                    <a:pt x="822343" y="26003"/>
                  </a:cubicBezTo>
                  <a:cubicBezTo>
                    <a:pt x="822343" y="26003"/>
                    <a:pt x="822343" y="26003"/>
                    <a:pt x="816994" y="26003"/>
                  </a:cubicBezTo>
                  <a:cubicBezTo>
                    <a:pt x="816994" y="26003"/>
                    <a:pt x="811644" y="26003"/>
                    <a:pt x="811644" y="26003"/>
                  </a:cubicBezTo>
                  <a:cubicBezTo>
                    <a:pt x="811644" y="20838"/>
                    <a:pt x="811644" y="20838"/>
                    <a:pt x="811644" y="20838"/>
                  </a:cubicBezTo>
                  <a:cubicBezTo>
                    <a:pt x="806295" y="20838"/>
                    <a:pt x="800945" y="20838"/>
                    <a:pt x="800945" y="20838"/>
                  </a:cubicBezTo>
                  <a:cubicBezTo>
                    <a:pt x="795596" y="15673"/>
                    <a:pt x="795596" y="15673"/>
                    <a:pt x="795596" y="10508"/>
                  </a:cubicBezTo>
                  <a:cubicBezTo>
                    <a:pt x="800945" y="10508"/>
                    <a:pt x="800945" y="10508"/>
                    <a:pt x="800945" y="10508"/>
                  </a:cubicBezTo>
                  <a:cubicBezTo>
                    <a:pt x="800945" y="10508"/>
                    <a:pt x="800945" y="10508"/>
                    <a:pt x="806295" y="10508"/>
                  </a:cubicBezTo>
                  <a:cubicBezTo>
                    <a:pt x="806295" y="10508"/>
                    <a:pt x="811644" y="10508"/>
                    <a:pt x="811644" y="10508"/>
                  </a:cubicBezTo>
                  <a:cubicBezTo>
                    <a:pt x="811644" y="15673"/>
                    <a:pt x="816994" y="10508"/>
                    <a:pt x="816994" y="10508"/>
                  </a:cubicBezTo>
                  <a:cubicBezTo>
                    <a:pt x="822343" y="10508"/>
                    <a:pt x="822343" y="10508"/>
                    <a:pt x="822343" y="10508"/>
                  </a:cubicBezTo>
                  <a:cubicBezTo>
                    <a:pt x="822343" y="10508"/>
                    <a:pt x="827693" y="15673"/>
                    <a:pt x="827693" y="10508"/>
                  </a:cubicBezTo>
                  <a:cubicBezTo>
                    <a:pt x="827693" y="10508"/>
                    <a:pt x="833042" y="10508"/>
                    <a:pt x="833042" y="10508"/>
                  </a:cubicBezTo>
                  <a:cubicBezTo>
                    <a:pt x="833042" y="10508"/>
                    <a:pt x="833042" y="10508"/>
                    <a:pt x="838392" y="10508"/>
                  </a:cubicBezTo>
                  <a:cubicBezTo>
                    <a:pt x="843741" y="10508"/>
                    <a:pt x="843741" y="10508"/>
                    <a:pt x="843741" y="10508"/>
                  </a:cubicBezTo>
                  <a:cubicBezTo>
                    <a:pt x="849091" y="10508"/>
                    <a:pt x="849091" y="10508"/>
                    <a:pt x="849091" y="10508"/>
                  </a:cubicBezTo>
                  <a:cubicBezTo>
                    <a:pt x="849091" y="10508"/>
                    <a:pt x="854440" y="10508"/>
                    <a:pt x="854440" y="10508"/>
                  </a:cubicBezTo>
                  <a:cubicBezTo>
                    <a:pt x="854440" y="10508"/>
                    <a:pt x="859790" y="5343"/>
                    <a:pt x="859790" y="178"/>
                  </a:cubicBezTo>
                  <a:close/>
                  <a:moveTo>
                    <a:pt x="635277" y="0"/>
                  </a:moveTo>
                  <a:cubicBezTo>
                    <a:pt x="640442" y="0"/>
                    <a:pt x="640442" y="0"/>
                    <a:pt x="640442" y="0"/>
                  </a:cubicBezTo>
                  <a:cubicBezTo>
                    <a:pt x="640442" y="0"/>
                    <a:pt x="645607" y="0"/>
                    <a:pt x="645607" y="5165"/>
                  </a:cubicBezTo>
                  <a:cubicBezTo>
                    <a:pt x="645607" y="5165"/>
                    <a:pt x="644316" y="3874"/>
                    <a:pt x="643024" y="2582"/>
                  </a:cubicBezTo>
                  <a:lnTo>
                    <a:pt x="640958" y="516"/>
                  </a:lnTo>
                  <a:close/>
                  <a:moveTo>
                    <a:pt x="628324" y="0"/>
                  </a:moveTo>
                  <a:cubicBezTo>
                    <a:pt x="633688" y="0"/>
                    <a:pt x="633688" y="0"/>
                    <a:pt x="633688" y="0"/>
                  </a:cubicBezTo>
                  <a:cubicBezTo>
                    <a:pt x="639051" y="0"/>
                    <a:pt x="644415" y="0"/>
                    <a:pt x="644415" y="5356"/>
                  </a:cubicBezTo>
                  <a:cubicBezTo>
                    <a:pt x="644415" y="5356"/>
                    <a:pt x="644415" y="5356"/>
                    <a:pt x="644415" y="10712"/>
                  </a:cubicBezTo>
                  <a:cubicBezTo>
                    <a:pt x="644415" y="10712"/>
                    <a:pt x="649778" y="10712"/>
                    <a:pt x="649778" y="10712"/>
                  </a:cubicBezTo>
                  <a:lnTo>
                    <a:pt x="647384" y="15495"/>
                  </a:lnTo>
                  <a:lnTo>
                    <a:pt x="648189" y="15495"/>
                  </a:lnTo>
                  <a:cubicBezTo>
                    <a:pt x="646898" y="16786"/>
                    <a:pt x="645607" y="18077"/>
                    <a:pt x="645607" y="20660"/>
                  </a:cubicBezTo>
                  <a:lnTo>
                    <a:pt x="645607" y="19044"/>
                  </a:lnTo>
                  <a:lnTo>
                    <a:pt x="645335" y="19588"/>
                  </a:lnTo>
                  <a:lnTo>
                    <a:pt x="644798" y="20660"/>
                  </a:lnTo>
                  <a:lnTo>
                    <a:pt x="645607" y="20660"/>
                  </a:lnTo>
                  <a:lnTo>
                    <a:pt x="644474" y="21308"/>
                  </a:lnTo>
                  <a:lnTo>
                    <a:pt x="644415" y="21425"/>
                  </a:lnTo>
                  <a:lnTo>
                    <a:pt x="644269" y="21425"/>
                  </a:lnTo>
                  <a:lnTo>
                    <a:pt x="641088" y="23242"/>
                  </a:lnTo>
                  <a:cubicBezTo>
                    <a:pt x="640442" y="24534"/>
                    <a:pt x="640442" y="25825"/>
                    <a:pt x="640442" y="25825"/>
                  </a:cubicBezTo>
                  <a:lnTo>
                    <a:pt x="640442" y="25824"/>
                  </a:lnTo>
                  <a:lnTo>
                    <a:pt x="640442" y="23242"/>
                  </a:lnTo>
                  <a:lnTo>
                    <a:pt x="640442" y="21425"/>
                  </a:lnTo>
                  <a:lnTo>
                    <a:pt x="639051" y="21425"/>
                  </a:lnTo>
                  <a:cubicBezTo>
                    <a:pt x="639051" y="21425"/>
                    <a:pt x="639051" y="21425"/>
                    <a:pt x="639051" y="26781"/>
                  </a:cubicBezTo>
                  <a:cubicBezTo>
                    <a:pt x="639051" y="26781"/>
                    <a:pt x="633688" y="26781"/>
                    <a:pt x="633688" y="26781"/>
                  </a:cubicBezTo>
                  <a:lnTo>
                    <a:pt x="633688" y="31467"/>
                  </a:lnTo>
                  <a:lnTo>
                    <a:pt x="633688" y="31594"/>
                  </a:lnTo>
                  <a:lnTo>
                    <a:pt x="635277" y="30989"/>
                  </a:lnTo>
                  <a:cubicBezTo>
                    <a:pt x="635277" y="33571"/>
                    <a:pt x="633340" y="34863"/>
                    <a:pt x="631403" y="35508"/>
                  </a:cubicBezTo>
                  <a:lnTo>
                    <a:pt x="628709" y="35957"/>
                  </a:lnTo>
                  <a:lnTo>
                    <a:pt x="628324" y="37493"/>
                  </a:lnTo>
                  <a:cubicBezTo>
                    <a:pt x="628324" y="37493"/>
                    <a:pt x="622961" y="37493"/>
                    <a:pt x="622961" y="37493"/>
                  </a:cubicBezTo>
                  <a:cubicBezTo>
                    <a:pt x="622961" y="37493"/>
                    <a:pt x="622961" y="42849"/>
                    <a:pt x="622961" y="42849"/>
                  </a:cubicBezTo>
                  <a:lnTo>
                    <a:pt x="624014" y="43901"/>
                  </a:lnTo>
                  <a:lnTo>
                    <a:pt x="627530" y="43901"/>
                  </a:lnTo>
                  <a:cubicBezTo>
                    <a:pt x="627530" y="46483"/>
                    <a:pt x="627530" y="46483"/>
                    <a:pt x="627530" y="46483"/>
                  </a:cubicBezTo>
                  <a:lnTo>
                    <a:pt x="627530" y="47412"/>
                  </a:lnTo>
                  <a:lnTo>
                    <a:pt x="628324" y="48206"/>
                  </a:lnTo>
                  <a:lnTo>
                    <a:pt x="629432" y="49066"/>
                  </a:lnTo>
                  <a:lnTo>
                    <a:pt x="633556" y="49066"/>
                  </a:lnTo>
                  <a:cubicBezTo>
                    <a:pt x="633556" y="49066"/>
                    <a:pt x="633556" y="50357"/>
                    <a:pt x="633556" y="51648"/>
                  </a:cubicBezTo>
                  <a:lnTo>
                    <a:pt x="633556" y="52269"/>
                  </a:lnTo>
                  <a:lnTo>
                    <a:pt x="634000" y="52614"/>
                  </a:lnTo>
                  <a:lnTo>
                    <a:pt x="634358" y="52892"/>
                  </a:lnTo>
                  <a:cubicBezTo>
                    <a:pt x="636370" y="53562"/>
                    <a:pt x="639051" y="53562"/>
                    <a:pt x="644415" y="53562"/>
                  </a:cubicBezTo>
                  <a:cubicBezTo>
                    <a:pt x="644415" y="53562"/>
                    <a:pt x="649778" y="53562"/>
                    <a:pt x="649778" y="53562"/>
                  </a:cubicBezTo>
                  <a:cubicBezTo>
                    <a:pt x="649778" y="53562"/>
                    <a:pt x="655142" y="53562"/>
                    <a:pt x="655142" y="53562"/>
                  </a:cubicBezTo>
                  <a:lnTo>
                    <a:pt x="656319" y="53562"/>
                  </a:lnTo>
                  <a:lnTo>
                    <a:pt x="658519" y="49712"/>
                  </a:lnTo>
                  <a:lnTo>
                    <a:pt x="660505" y="49215"/>
                  </a:lnTo>
                  <a:lnTo>
                    <a:pt x="660505" y="48206"/>
                  </a:lnTo>
                  <a:lnTo>
                    <a:pt x="660645" y="49180"/>
                  </a:lnTo>
                  <a:lnTo>
                    <a:pt x="661101" y="49066"/>
                  </a:lnTo>
                  <a:lnTo>
                    <a:pt x="661102" y="49066"/>
                  </a:lnTo>
                  <a:lnTo>
                    <a:pt x="661102" y="49068"/>
                  </a:lnTo>
                  <a:lnTo>
                    <a:pt x="663475" y="53220"/>
                  </a:lnTo>
                  <a:lnTo>
                    <a:pt x="665869" y="53562"/>
                  </a:lnTo>
                  <a:cubicBezTo>
                    <a:pt x="665869" y="53562"/>
                    <a:pt x="671232" y="53562"/>
                    <a:pt x="671232" y="53562"/>
                  </a:cubicBezTo>
                  <a:cubicBezTo>
                    <a:pt x="671232" y="58918"/>
                    <a:pt x="671232" y="58918"/>
                    <a:pt x="671232" y="58918"/>
                  </a:cubicBezTo>
                  <a:lnTo>
                    <a:pt x="671431" y="58918"/>
                  </a:lnTo>
                  <a:lnTo>
                    <a:pt x="671431" y="58750"/>
                  </a:lnTo>
                  <a:lnTo>
                    <a:pt x="671431" y="56813"/>
                  </a:lnTo>
                  <a:cubicBezTo>
                    <a:pt x="671431" y="55522"/>
                    <a:pt x="671431" y="54231"/>
                    <a:pt x="671431" y="54231"/>
                  </a:cubicBezTo>
                  <a:cubicBezTo>
                    <a:pt x="671431" y="56813"/>
                    <a:pt x="671431" y="58105"/>
                    <a:pt x="672077" y="58750"/>
                  </a:cubicBezTo>
                  <a:lnTo>
                    <a:pt x="673250" y="58918"/>
                  </a:lnTo>
                  <a:lnTo>
                    <a:pt x="676596" y="58918"/>
                  </a:lnTo>
                  <a:lnTo>
                    <a:pt x="676272" y="59350"/>
                  </a:lnTo>
                  <a:lnTo>
                    <a:pt x="676596" y="59396"/>
                  </a:lnTo>
                  <a:lnTo>
                    <a:pt x="676237" y="59396"/>
                  </a:lnTo>
                  <a:lnTo>
                    <a:pt x="676055" y="59638"/>
                  </a:lnTo>
                  <a:lnTo>
                    <a:pt x="674585" y="61596"/>
                  </a:lnTo>
                  <a:lnTo>
                    <a:pt x="674765" y="61837"/>
                  </a:lnTo>
                  <a:lnTo>
                    <a:pt x="676596" y="59396"/>
                  </a:lnTo>
                  <a:cubicBezTo>
                    <a:pt x="676596" y="59396"/>
                    <a:pt x="676596" y="60687"/>
                    <a:pt x="676596" y="61978"/>
                  </a:cubicBezTo>
                  <a:lnTo>
                    <a:pt x="676596" y="64274"/>
                  </a:lnTo>
                  <a:lnTo>
                    <a:pt x="676596" y="64561"/>
                  </a:lnTo>
                  <a:lnTo>
                    <a:pt x="676424" y="64331"/>
                  </a:lnTo>
                  <a:lnTo>
                    <a:pt x="674585" y="64944"/>
                  </a:lnTo>
                  <a:lnTo>
                    <a:pt x="674794" y="65431"/>
                  </a:lnTo>
                  <a:lnTo>
                    <a:pt x="676596" y="64830"/>
                  </a:lnTo>
                  <a:cubicBezTo>
                    <a:pt x="676596" y="67412"/>
                    <a:pt x="676596" y="68704"/>
                    <a:pt x="676596" y="69349"/>
                  </a:cubicBezTo>
                  <a:lnTo>
                    <a:pt x="676596" y="69630"/>
                  </a:lnTo>
                  <a:lnTo>
                    <a:pt x="676596" y="69995"/>
                  </a:lnTo>
                  <a:lnTo>
                    <a:pt x="676440" y="69630"/>
                  </a:lnTo>
                  <a:lnTo>
                    <a:pt x="671232" y="69630"/>
                  </a:lnTo>
                  <a:cubicBezTo>
                    <a:pt x="671232" y="69630"/>
                    <a:pt x="671232" y="69630"/>
                    <a:pt x="665869" y="69630"/>
                  </a:cubicBezTo>
                  <a:cubicBezTo>
                    <a:pt x="665869" y="69630"/>
                    <a:pt x="665869" y="69630"/>
                    <a:pt x="660505" y="69630"/>
                  </a:cubicBezTo>
                  <a:cubicBezTo>
                    <a:pt x="660505" y="69630"/>
                    <a:pt x="655142" y="69630"/>
                    <a:pt x="655142" y="69630"/>
                  </a:cubicBezTo>
                  <a:cubicBezTo>
                    <a:pt x="655142" y="69630"/>
                    <a:pt x="649778" y="69630"/>
                    <a:pt x="649778" y="69630"/>
                  </a:cubicBezTo>
                  <a:cubicBezTo>
                    <a:pt x="649778" y="69630"/>
                    <a:pt x="644415" y="69630"/>
                    <a:pt x="644415" y="69630"/>
                  </a:cubicBezTo>
                  <a:cubicBezTo>
                    <a:pt x="644415" y="74986"/>
                    <a:pt x="644415" y="74986"/>
                    <a:pt x="644415" y="74986"/>
                  </a:cubicBezTo>
                  <a:cubicBezTo>
                    <a:pt x="639051" y="74986"/>
                    <a:pt x="644415" y="80343"/>
                    <a:pt x="644415" y="85699"/>
                  </a:cubicBezTo>
                  <a:cubicBezTo>
                    <a:pt x="644415" y="85699"/>
                    <a:pt x="644415" y="85699"/>
                    <a:pt x="644415" y="86368"/>
                  </a:cubicBezTo>
                  <a:lnTo>
                    <a:pt x="644415" y="90782"/>
                  </a:lnTo>
                  <a:lnTo>
                    <a:pt x="645607" y="90385"/>
                  </a:lnTo>
                  <a:lnTo>
                    <a:pt x="643829" y="91401"/>
                  </a:lnTo>
                  <a:lnTo>
                    <a:pt x="643825" y="91392"/>
                  </a:lnTo>
                  <a:lnTo>
                    <a:pt x="639722" y="93733"/>
                  </a:lnTo>
                  <a:cubicBezTo>
                    <a:pt x="639051" y="95072"/>
                    <a:pt x="639051" y="96411"/>
                    <a:pt x="639051" y="96411"/>
                  </a:cubicBezTo>
                  <a:cubicBezTo>
                    <a:pt x="639051" y="101767"/>
                    <a:pt x="639051" y="101767"/>
                    <a:pt x="639051" y="101767"/>
                  </a:cubicBezTo>
                  <a:cubicBezTo>
                    <a:pt x="639051" y="107124"/>
                    <a:pt x="639051" y="107124"/>
                    <a:pt x="639051" y="112480"/>
                  </a:cubicBezTo>
                  <a:cubicBezTo>
                    <a:pt x="639051" y="112480"/>
                    <a:pt x="639051" y="112480"/>
                    <a:pt x="639051" y="117836"/>
                  </a:cubicBezTo>
                  <a:cubicBezTo>
                    <a:pt x="639051" y="123192"/>
                    <a:pt x="639051" y="123192"/>
                    <a:pt x="639051" y="123192"/>
                  </a:cubicBezTo>
                  <a:cubicBezTo>
                    <a:pt x="639051" y="123192"/>
                    <a:pt x="639051" y="128548"/>
                    <a:pt x="639051" y="128548"/>
                  </a:cubicBezTo>
                  <a:cubicBezTo>
                    <a:pt x="639051" y="128548"/>
                    <a:pt x="639051" y="133904"/>
                    <a:pt x="639051" y="133904"/>
                  </a:cubicBezTo>
                  <a:cubicBezTo>
                    <a:pt x="639051" y="133904"/>
                    <a:pt x="639051" y="139261"/>
                    <a:pt x="639051" y="139261"/>
                  </a:cubicBezTo>
                  <a:cubicBezTo>
                    <a:pt x="639051" y="139261"/>
                    <a:pt x="637711" y="139261"/>
                    <a:pt x="637040" y="139261"/>
                  </a:cubicBezTo>
                  <a:lnTo>
                    <a:pt x="633688" y="139261"/>
                  </a:lnTo>
                  <a:cubicBezTo>
                    <a:pt x="633688" y="141939"/>
                    <a:pt x="633688" y="143278"/>
                    <a:pt x="633018" y="143947"/>
                  </a:cubicBezTo>
                  <a:lnTo>
                    <a:pt x="632152" y="144071"/>
                  </a:lnTo>
                  <a:lnTo>
                    <a:pt x="629922" y="144389"/>
                  </a:lnTo>
                  <a:lnTo>
                    <a:pt x="634309" y="143971"/>
                  </a:lnTo>
                  <a:cubicBezTo>
                    <a:pt x="635277" y="143326"/>
                    <a:pt x="635277" y="142034"/>
                    <a:pt x="635277" y="139452"/>
                  </a:cubicBezTo>
                  <a:lnTo>
                    <a:pt x="638505" y="139452"/>
                  </a:lnTo>
                  <a:cubicBezTo>
                    <a:pt x="637859" y="139452"/>
                    <a:pt x="637859" y="139452"/>
                    <a:pt x="640442" y="139452"/>
                  </a:cubicBezTo>
                  <a:cubicBezTo>
                    <a:pt x="635277" y="139452"/>
                    <a:pt x="635277" y="144617"/>
                    <a:pt x="635277" y="144617"/>
                  </a:cubicBezTo>
                  <a:lnTo>
                    <a:pt x="628821" y="144617"/>
                  </a:lnTo>
                  <a:lnTo>
                    <a:pt x="628324" y="144617"/>
                  </a:lnTo>
                  <a:lnTo>
                    <a:pt x="627530" y="144617"/>
                  </a:lnTo>
                  <a:lnTo>
                    <a:pt x="628324" y="144541"/>
                  </a:lnTo>
                  <a:lnTo>
                    <a:pt x="628324" y="143947"/>
                  </a:lnTo>
                  <a:lnTo>
                    <a:pt x="628324" y="139261"/>
                  </a:lnTo>
                  <a:cubicBezTo>
                    <a:pt x="628324" y="139261"/>
                    <a:pt x="622961" y="139261"/>
                    <a:pt x="622961" y="139261"/>
                  </a:cubicBezTo>
                  <a:cubicBezTo>
                    <a:pt x="617597" y="139261"/>
                    <a:pt x="617597" y="139261"/>
                    <a:pt x="617597" y="139261"/>
                  </a:cubicBezTo>
                  <a:cubicBezTo>
                    <a:pt x="617597" y="139261"/>
                    <a:pt x="617597" y="133904"/>
                    <a:pt x="617597" y="133904"/>
                  </a:cubicBezTo>
                  <a:cubicBezTo>
                    <a:pt x="617597" y="133904"/>
                    <a:pt x="612234" y="133904"/>
                    <a:pt x="612234" y="133904"/>
                  </a:cubicBezTo>
                  <a:cubicBezTo>
                    <a:pt x="612234" y="128548"/>
                    <a:pt x="612234" y="128548"/>
                    <a:pt x="612234" y="128548"/>
                  </a:cubicBezTo>
                  <a:lnTo>
                    <a:pt x="607455" y="128548"/>
                  </a:lnTo>
                  <a:lnTo>
                    <a:pt x="612036" y="129121"/>
                  </a:lnTo>
                  <a:lnTo>
                    <a:pt x="612035" y="129121"/>
                  </a:lnTo>
                  <a:lnTo>
                    <a:pt x="606871" y="129121"/>
                  </a:lnTo>
                  <a:lnTo>
                    <a:pt x="606871" y="129122"/>
                  </a:lnTo>
                  <a:lnTo>
                    <a:pt x="606765" y="128383"/>
                  </a:lnTo>
                  <a:lnTo>
                    <a:pt x="601707" y="123957"/>
                  </a:lnTo>
                  <a:lnTo>
                    <a:pt x="601706" y="123956"/>
                  </a:lnTo>
                  <a:lnTo>
                    <a:pt x="601713" y="123957"/>
                  </a:lnTo>
                  <a:lnTo>
                    <a:pt x="606870" y="123957"/>
                  </a:lnTo>
                  <a:lnTo>
                    <a:pt x="606870" y="123192"/>
                  </a:lnTo>
                  <a:cubicBezTo>
                    <a:pt x="606870" y="123192"/>
                    <a:pt x="606870" y="123192"/>
                    <a:pt x="601507" y="123192"/>
                  </a:cubicBezTo>
                  <a:cubicBezTo>
                    <a:pt x="601507" y="117836"/>
                    <a:pt x="601507" y="117836"/>
                    <a:pt x="601507" y="117836"/>
                  </a:cubicBezTo>
                  <a:cubicBezTo>
                    <a:pt x="601507" y="117836"/>
                    <a:pt x="601507" y="116497"/>
                    <a:pt x="601507" y="115827"/>
                  </a:cubicBezTo>
                  <a:lnTo>
                    <a:pt x="601507" y="113149"/>
                  </a:lnTo>
                  <a:cubicBezTo>
                    <a:pt x="601507" y="112480"/>
                    <a:pt x="601507" y="112480"/>
                    <a:pt x="601507" y="112480"/>
                  </a:cubicBezTo>
                  <a:lnTo>
                    <a:pt x="601706" y="112480"/>
                  </a:lnTo>
                  <a:lnTo>
                    <a:pt x="601706" y="109753"/>
                  </a:lnTo>
                  <a:lnTo>
                    <a:pt x="601706" y="109109"/>
                  </a:lnTo>
                  <a:lnTo>
                    <a:pt x="601706" y="108463"/>
                  </a:lnTo>
                  <a:lnTo>
                    <a:pt x="601706" y="108462"/>
                  </a:lnTo>
                  <a:lnTo>
                    <a:pt x="602351" y="109107"/>
                  </a:lnTo>
                  <a:lnTo>
                    <a:pt x="602997" y="108462"/>
                  </a:lnTo>
                  <a:cubicBezTo>
                    <a:pt x="603710" y="108462"/>
                    <a:pt x="604288" y="109040"/>
                    <a:pt x="604288" y="109753"/>
                  </a:cubicBezTo>
                  <a:lnTo>
                    <a:pt x="603642" y="110398"/>
                  </a:lnTo>
                  <a:lnTo>
                    <a:pt x="605724" y="112480"/>
                  </a:lnTo>
                  <a:lnTo>
                    <a:pt x="606870" y="112480"/>
                  </a:lnTo>
                  <a:cubicBezTo>
                    <a:pt x="612234" y="112480"/>
                    <a:pt x="612234" y="112480"/>
                    <a:pt x="612234" y="112480"/>
                  </a:cubicBezTo>
                  <a:cubicBezTo>
                    <a:pt x="612234" y="112480"/>
                    <a:pt x="617597" y="117836"/>
                    <a:pt x="617597" y="112480"/>
                  </a:cubicBezTo>
                  <a:cubicBezTo>
                    <a:pt x="622961" y="112480"/>
                    <a:pt x="622961" y="112480"/>
                    <a:pt x="622961" y="112480"/>
                  </a:cubicBezTo>
                  <a:cubicBezTo>
                    <a:pt x="622961" y="112480"/>
                    <a:pt x="622961" y="107124"/>
                    <a:pt x="622961" y="107124"/>
                  </a:cubicBezTo>
                  <a:cubicBezTo>
                    <a:pt x="622961" y="107124"/>
                    <a:pt x="624302" y="105785"/>
                    <a:pt x="625643" y="104446"/>
                  </a:cubicBezTo>
                  <a:lnTo>
                    <a:pt x="627530" y="102561"/>
                  </a:lnTo>
                  <a:lnTo>
                    <a:pt x="628324" y="101767"/>
                  </a:lnTo>
                  <a:cubicBezTo>
                    <a:pt x="628324" y="101767"/>
                    <a:pt x="628324" y="96411"/>
                    <a:pt x="628324" y="96411"/>
                  </a:cubicBezTo>
                  <a:cubicBezTo>
                    <a:pt x="628324" y="96411"/>
                    <a:pt x="628324" y="91055"/>
                    <a:pt x="628324" y="91055"/>
                  </a:cubicBezTo>
                  <a:cubicBezTo>
                    <a:pt x="628324" y="91055"/>
                    <a:pt x="628324" y="91055"/>
                    <a:pt x="628324" y="85699"/>
                  </a:cubicBezTo>
                  <a:cubicBezTo>
                    <a:pt x="628324" y="85699"/>
                    <a:pt x="628324" y="85699"/>
                    <a:pt x="628324" y="85029"/>
                  </a:cubicBezTo>
                  <a:lnTo>
                    <a:pt x="628324" y="82413"/>
                  </a:lnTo>
                  <a:lnTo>
                    <a:pt x="627530" y="81618"/>
                  </a:lnTo>
                  <a:lnTo>
                    <a:pt x="628324" y="80823"/>
                  </a:lnTo>
                  <a:lnTo>
                    <a:pt x="628324" y="80343"/>
                  </a:lnTo>
                  <a:cubicBezTo>
                    <a:pt x="628324" y="80343"/>
                    <a:pt x="628324" y="80343"/>
                    <a:pt x="628324" y="79673"/>
                  </a:cubicBezTo>
                  <a:lnTo>
                    <a:pt x="628324" y="76995"/>
                  </a:lnTo>
                  <a:cubicBezTo>
                    <a:pt x="628324" y="77665"/>
                    <a:pt x="628324" y="77665"/>
                    <a:pt x="628324" y="74986"/>
                  </a:cubicBezTo>
                  <a:cubicBezTo>
                    <a:pt x="628324" y="72308"/>
                    <a:pt x="626984" y="72308"/>
                    <a:pt x="625643" y="72978"/>
                  </a:cubicBezTo>
                  <a:lnTo>
                    <a:pt x="625311" y="73227"/>
                  </a:lnTo>
                  <a:lnTo>
                    <a:pt x="627530" y="74891"/>
                  </a:lnTo>
                  <a:lnTo>
                    <a:pt x="623657" y="74891"/>
                  </a:lnTo>
                  <a:lnTo>
                    <a:pt x="624947" y="76181"/>
                  </a:lnTo>
                  <a:cubicBezTo>
                    <a:pt x="624947" y="76894"/>
                    <a:pt x="624369" y="77472"/>
                    <a:pt x="623656" y="77472"/>
                  </a:cubicBezTo>
                  <a:cubicBezTo>
                    <a:pt x="622943" y="77472"/>
                    <a:pt x="622365" y="76894"/>
                    <a:pt x="622365" y="76181"/>
                  </a:cubicBezTo>
                  <a:lnTo>
                    <a:pt x="623655" y="74891"/>
                  </a:lnTo>
                  <a:lnTo>
                    <a:pt x="623088" y="74891"/>
                  </a:lnTo>
                  <a:lnTo>
                    <a:pt x="622961" y="74986"/>
                  </a:lnTo>
                  <a:cubicBezTo>
                    <a:pt x="622961" y="74986"/>
                    <a:pt x="617597" y="74986"/>
                    <a:pt x="617597" y="74986"/>
                  </a:cubicBezTo>
                  <a:cubicBezTo>
                    <a:pt x="617597" y="74986"/>
                    <a:pt x="617597" y="74986"/>
                    <a:pt x="612234" y="74986"/>
                  </a:cubicBezTo>
                  <a:lnTo>
                    <a:pt x="612035" y="75781"/>
                  </a:lnTo>
                  <a:lnTo>
                    <a:pt x="612035" y="77473"/>
                  </a:lnTo>
                  <a:lnTo>
                    <a:pt x="612035" y="77742"/>
                  </a:lnTo>
                  <a:lnTo>
                    <a:pt x="612035" y="79679"/>
                  </a:lnTo>
                  <a:lnTo>
                    <a:pt x="612035" y="80056"/>
                  </a:lnTo>
                  <a:lnTo>
                    <a:pt x="607373" y="80056"/>
                  </a:lnTo>
                  <a:lnTo>
                    <a:pt x="606900" y="80326"/>
                  </a:lnTo>
                  <a:lnTo>
                    <a:pt x="606870" y="80343"/>
                  </a:lnTo>
                  <a:cubicBezTo>
                    <a:pt x="606870" y="80343"/>
                    <a:pt x="606870" y="80343"/>
                    <a:pt x="601507" y="80343"/>
                  </a:cubicBezTo>
                  <a:cubicBezTo>
                    <a:pt x="601507" y="80343"/>
                    <a:pt x="601507" y="80343"/>
                    <a:pt x="601507" y="85699"/>
                  </a:cubicBezTo>
                  <a:lnTo>
                    <a:pt x="598040" y="85699"/>
                  </a:lnTo>
                  <a:lnTo>
                    <a:pt x="599123" y="86783"/>
                  </a:lnTo>
                  <a:cubicBezTo>
                    <a:pt x="599123" y="87497"/>
                    <a:pt x="598545" y="88075"/>
                    <a:pt x="597832" y="88075"/>
                  </a:cubicBezTo>
                  <a:cubicBezTo>
                    <a:pt x="597119" y="88075"/>
                    <a:pt x="596541" y="87497"/>
                    <a:pt x="596541" y="86783"/>
                  </a:cubicBezTo>
                  <a:lnTo>
                    <a:pt x="597624" y="85699"/>
                  </a:lnTo>
                  <a:lnTo>
                    <a:pt x="596143" y="85699"/>
                  </a:lnTo>
                  <a:lnTo>
                    <a:pt x="593706" y="86307"/>
                  </a:lnTo>
                  <a:lnTo>
                    <a:pt x="591376" y="90385"/>
                  </a:lnTo>
                  <a:lnTo>
                    <a:pt x="591376" y="90014"/>
                  </a:lnTo>
                  <a:lnTo>
                    <a:pt x="590780" y="91055"/>
                  </a:lnTo>
                  <a:cubicBezTo>
                    <a:pt x="590780" y="91055"/>
                    <a:pt x="585416" y="91055"/>
                    <a:pt x="585416" y="91055"/>
                  </a:cubicBezTo>
                  <a:lnTo>
                    <a:pt x="582672" y="91055"/>
                  </a:lnTo>
                  <a:lnTo>
                    <a:pt x="583628" y="92968"/>
                  </a:lnTo>
                  <a:cubicBezTo>
                    <a:pt x="583628" y="94394"/>
                    <a:pt x="583050" y="95551"/>
                    <a:pt x="582337" y="95551"/>
                  </a:cubicBezTo>
                  <a:lnTo>
                    <a:pt x="581333" y="93542"/>
                  </a:lnTo>
                  <a:lnTo>
                    <a:pt x="581046" y="95550"/>
                  </a:lnTo>
                  <a:cubicBezTo>
                    <a:pt x="578463" y="95550"/>
                    <a:pt x="577172" y="94259"/>
                    <a:pt x="576527" y="92967"/>
                  </a:cubicBezTo>
                  <a:lnTo>
                    <a:pt x="576049" y="91055"/>
                  </a:lnTo>
                  <a:lnTo>
                    <a:pt x="574689" y="91055"/>
                  </a:lnTo>
                  <a:cubicBezTo>
                    <a:pt x="574689" y="91055"/>
                    <a:pt x="569326" y="91055"/>
                    <a:pt x="569326" y="91055"/>
                  </a:cubicBezTo>
                  <a:cubicBezTo>
                    <a:pt x="569326" y="91055"/>
                    <a:pt x="569326" y="91055"/>
                    <a:pt x="569326" y="85699"/>
                  </a:cubicBezTo>
                  <a:cubicBezTo>
                    <a:pt x="569326" y="85699"/>
                    <a:pt x="569326" y="80343"/>
                    <a:pt x="569326" y="80343"/>
                  </a:cubicBezTo>
                  <a:cubicBezTo>
                    <a:pt x="569326" y="80343"/>
                    <a:pt x="569326" y="80343"/>
                    <a:pt x="563962" y="80343"/>
                  </a:cubicBezTo>
                  <a:cubicBezTo>
                    <a:pt x="563962" y="74986"/>
                    <a:pt x="563962" y="74986"/>
                    <a:pt x="563962" y="69630"/>
                  </a:cubicBezTo>
                  <a:cubicBezTo>
                    <a:pt x="563962" y="69630"/>
                    <a:pt x="569326" y="69630"/>
                    <a:pt x="569326" y="69630"/>
                  </a:cubicBezTo>
                  <a:cubicBezTo>
                    <a:pt x="574689" y="69630"/>
                    <a:pt x="569326" y="74986"/>
                    <a:pt x="574689" y="74986"/>
                  </a:cubicBezTo>
                  <a:lnTo>
                    <a:pt x="575334" y="74343"/>
                  </a:lnTo>
                  <a:lnTo>
                    <a:pt x="575360" y="74317"/>
                  </a:lnTo>
                  <a:lnTo>
                    <a:pt x="575881" y="73797"/>
                  </a:lnTo>
                  <a:lnTo>
                    <a:pt x="575881" y="72577"/>
                  </a:lnTo>
                  <a:lnTo>
                    <a:pt x="575881" y="69995"/>
                  </a:lnTo>
                  <a:lnTo>
                    <a:pt x="579688" y="69995"/>
                  </a:lnTo>
                  <a:lnTo>
                    <a:pt x="580053" y="69630"/>
                  </a:lnTo>
                  <a:lnTo>
                    <a:pt x="580540" y="69995"/>
                  </a:lnTo>
                  <a:lnTo>
                    <a:pt x="581046" y="69995"/>
                  </a:lnTo>
                  <a:lnTo>
                    <a:pt x="580829" y="70212"/>
                  </a:lnTo>
                  <a:lnTo>
                    <a:pt x="582735" y="71639"/>
                  </a:lnTo>
                  <a:lnTo>
                    <a:pt x="582832" y="71566"/>
                  </a:lnTo>
                  <a:lnTo>
                    <a:pt x="583167" y="71315"/>
                  </a:lnTo>
                  <a:lnTo>
                    <a:pt x="581406" y="69995"/>
                  </a:lnTo>
                  <a:lnTo>
                    <a:pt x="581046" y="69725"/>
                  </a:lnTo>
                  <a:lnTo>
                    <a:pt x="585290" y="69725"/>
                  </a:lnTo>
                  <a:lnTo>
                    <a:pt x="585416" y="69630"/>
                  </a:lnTo>
                  <a:cubicBezTo>
                    <a:pt x="590780" y="69630"/>
                    <a:pt x="590780" y="69630"/>
                    <a:pt x="590780" y="69630"/>
                  </a:cubicBezTo>
                  <a:lnTo>
                    <a:pt x="591587" y="69515"/>
                  </a:lnTo>
                  <a:lnTo>
                    <a:pt x="593958" y="67143"/>
                  </a:lnTo>
                  <a:lnTo>
                    <a:pt x="596029" y="65073"/>
                  </a:lnTo>
                  <a:lnTo>
                    <a:pt x="596143" y="64274"/>
                  </a:lnTo>
                  <a:cubicBezTo>
                    <a:pt x="596143" y="64274"/>
                    <a:pt x="596143" y="64274"/>
                    <a:pt x="601507" y="64274"/>
                  </a:cubicBezTo>
                  <a:lnTo>
                    <a:pt x="601778" y="64274"/>
                  </a:lnTo>
                  <a:lnTo>
                    <a:pt x="602352" y="61978"/>
                  </a:lnTo>
                  <a:lnTo>
                    <a:pt x="606870" y="59396"/>
                  </a:lnTo>
                  <a:lnTo>
                    <a:pt x="606870" y="58918"/>
                  </a:lnTo>
                  <a:cubicBezTo>
                    <a:pt x="606870" y="58918"/>
                    <a:pt x="612234" y="58918"/>
                    <a:pt x="612234" y="58918"/>
                  </a:cubicBezTo>
                  <a:lnTo>
                    <a:pt x="617200" y="58918"/>
                  </a:lnTo>
                  <a:lnTo>
                    <a:pt x="617200" y="56813"/>
                  </a:lnTo>
                  <a:lnTo>
                    <a:pt x="617200" y="55522"/>
                  </a:lnTo>
                  <a:lnTo>
                    <a:pt x="614618" y="56813"/>
                  </a:lnTo>
                  <a:cubicBezTo>
                    <a:pt x="613191" y="56813"/>
                    <a:pt x="612035" y="56235"/>
                    <a:pt x="612035" y="55522"/>
                  </a:cubicBezTo>
                  <a:cubicBezTo>
                    <a:pt x="612035" y="54809"/>
                    <a:pt x="613191" y="54231"/>
                    <a:pt x="614618" y="54231"/>
                  </a:cubicBezTo>
                  <a:lnTo>
                    <a:pt x="617200" y="55521"/>
                  </a:lnTo>
                  <a:lnTo>
                    <a:pt x="617200" y="54231"/>
                  </a:lnTo>
                  <a:cubicBezTo>
                    <a:pt x="619782" y="54231"/>
                    <a:pt x="619782" y="55522"/>
                    <a:pt x="619137" y="56813"/>
                  </a:cubicBezTo>
                  <a:lnTo>
                    <a:pt x="617558" y="58918"/>
                  </a:lnTo>
                  <a:lnTo>
                    <a:pt x="617597" y="58918"/>
                  </a:lnTo>
                  <a:cubicBezTo>
                    <a:pt x="617597" y="58918"/>
                    <a:pt x="622961" y="53562"/>
                    <a:pt x="617597" y="53562"/>
                  </a:cubicBezTo>
                  <a:lnTo>
                    <a:pt x="612677" y="53562"/>
                  </a:lnTo>
                  <a:lnTo>
                    <a:pt x="612681" y="53585"/>
                  </a:lnTo>
                  <a:cubicBezTo>
                    <a:pt x="613326" y="54231"/>
                    <a:pt x="614617" y="54231"/>
                    <a:pt x="617200" y="54231"/>
                  </a:cubicBezTo>
                  <a:lnTo>
                    <a:pt x="614618" y="54231"/>
                  </a:lnTo>
                  <a:lnTo>
                    <a:pt x="612035" y="54231"/>
                  </a:lnTo>
                  <a:cubicBezTo>
                    <a:pt x="612035" y="49066"/>
                    <a:pt x="612035" y="49066"/>
                    <a:pt x="612035" y="49066"/>
                  </a:cubicBezTo>
                  <a:lnTo>
                    <a:pt x="612234" y="50459"/>
                  </a:lnTo>
                  <a:lnTo>
                    <a:pt x="612234" y="48875"/>
                  </a:lnTo>
                  <a:cubicBezTo>
                    <a:pt x="612234" y="48206"/>
                    <a:pt x="612234" y="48206"/>
                    <a:pt x="612234" y="48206"/>
                  </a:cubicBezTo>
                  <a:lnTo>
                    <a:pt x="608591" y="48206"/>
                  </a:lnTo>
                  <a:lnTo>
                    <a:pt x="608161" y="49067"/>
                  </a:lnTo>
                  <a:lnTo>
                    <a:pt x="607730" y="48206"/>
                  </a:lnTo>
                  <a:lnTo>
                    <a:pt x="606870" y="48206"/>
                  </a:lnTo>
                  <a:lnTo>
                    <a:pt x="606870" y="46485"/>
                  </a:lnTo>
                  <a:lnTo>
                    <a:pt x="606870" y="46484"/>
                  </a:lnTo>
                  <a:lnTo>
                    <a:pt x="606870" y="46483"/>
                  </a:lnTo>
                  <a:lnTo>
                    <a:pt x="606870" y="45528"/>
                  </a:lnTo>
                  <a:cubicBezTo>
                    <a:pt x="606870" y="44188"/>
                    <a:pt x="606870" y="42849"/>
                    <a:pt x="606870" y="42849"/>
                  </a:cubicBezTo>
                  <a:cubicBezTo>
                    <a:pt x="606870" y="42849"/>
                    <a:pt x="606870" y="37493"/>
                    <a:pt x="606870" y="37493"/>
                  </a:cubicBezTo>
                  <a:lnTo>
                    <a:pt x="606871" y="37493"/>
                  </a:lnTo>
                  <a:lnTo>
                    <a:pt x="608714" y="36154"/>
                  </a:lnTo>
                  <a:lnTo>
                    <a:pt x="606871" y="36154"/>
                  </a:lnTo>
                  <a:lnTo>
                    <a:pt x="606870" y="36154"/>
                  </a:lnTo>
                  <a:lnTo>
                    <a:pt x="611810" y="32561"/>
                  </a:lnTo>
                  <a:lnTo>
                    <a:pt x="612035" y="30989"/>
                  </a:lnTo>
                  <a:lnTo>
                    <a:pt x="613972" y="30989"/>
                  </a:lnTo>
                  <a:lnTo>
                    <a:pt x="612035" y="32398"/>
                  </a:lnTo>
                  <a:lnTo>
                    <a:pt x="612035" y="33571"/>
                  </a:lnTo>
                  <a:lnTo>
                    <a:pt x="612035" y="33742"/>
                  </a:lnTo>
                  <a:lnTo>
                    <a:pt x="613858" y="32418"/>
                  </a:lnTo>
                  <a:lnTo>
                    <a:pt x="614245" y="32137"/>
                  </a:lnTo>
                  <a:lnTo>
                    <a:pt x="614964" y="30989"/>
                  </a:lnTo>
                  <a:lnTo>
                    <a:pt x="613972" y="30989"/>
                  </a:lnTo>
                  <a:cubicBezTo>
                    <a:pt x="615909" y="29698"/>
                    <a:pt x="617200" y="28406"/>
                    <a:pt x="617200" y="25824"/>
                  </a:cubicBezTo>
                  <a:lnTo>
                    <a:pt x="617200" y="21306"/>
                  </a:lnTo>
                  <a:cubicBezTo>
                    <a:pt x="617200" y="20660"/>
                    <a:pt x="617200" y="20660"/>
                    <a:pt x="617200" y="20660"/>
                  </a:cubicBezTo>
                  <a:cubicBezTo>
                    <a:pt x="622365" y="20660"/>
                    <a:pt x="622365" y="20660"/>
                    <a:pt x="622365" y="20660"/>
                  </a:cubicBezTo>
                  <a:cubicBezTo>
                    <a:pt x="622365" y="20660"/>
                    <a:pt x="617200" y="20660"/>
                    <a:pt x="617200" y="25825"/>
                  </a:cubicBezTo>
                  <a:lnTo>
                    <a:pt x="617200" y="27115"/>
                  </a:lnTo>
                  <a:lnTo>
                    <a:pt x="617200" y="27416"/>
                  </a:lnTo>
                  <a:lnTo>
                    <a:pt x="617316" y="27231"/>
                  </a:lnTo>
                  <a:lnTo>
                    <a:pt x="617200" y="27115"/>
                  </a:lnTo>
                  <a:lnTo>
                    <a:pt x="617682" y="26632"/>
                  </a:lnTo>
                  <a:lnTo>
                    <a:pt x="619348" y="23721"/>
                  </a:lnTo>
                  <a:lnTo>
                    <a:pt x="620279" y="22094"/>
                  </a:lnTo>
                  <a:cubicBezTo>
                    <a:pt x="621620" y="21425"/>
                    <a:pt x="622961" y="21425"/>
                    <a:pt x="622961" y="21425"/>
                  </a:cubicBezTo>
                  <a:cubicBezTo>
                    <a:pt x="622961" y="21425"/>
                    <a:pt x="622961" y="21425"/>
                    <a:pt x="622961" y="16068"/>
                  </a:cubicBezTo>
                  <a:lnTo>
                    <a:pt x="622365" y="16068"/>
                  </a:lnTo>
                  <a:lnTo>
                    <a:pt x="622365" y="20014"/>
                  </a:lnTo>
                  <a:lnTo>
                    <a:pt x="622365" y="20659"/>
                  </a:lnTo>
                  <a:lnTo>
                    <a:pt x="621719" y="16141"/>
                  </a:lnTo>
                  <a:lnTo>
                    <a:pt x="621214" y="16068"/>
                  </a:lnTo>
                  <a:lnTo>
                    <a:pt x="616818" y="16068"/>
                  </a:lnTo>
                  <a:lnTo>
                    <a:pt x="614617" y="19369"/>
                  </a:lnTo>
                  <a:lnTo>
                    <a:pt x="612417" y="16068"/>
                  </a:lnTo>
                  <a:lnTo>
                    <a:pt x="612234" y="16068"/>
                  </a:lnTo>
                  <a:lnTo>
                    <a:pt x="609394" y="17014"/>
                  </a:lnTo>
                  <a:lnTo>
                    <a:pt x="606870" y="21425"/>
                  </a:lnTo>
                  <a:cubicBezTo>
                    <a:pt x="601507" y="21425"/>
                    <a:pt x="596143" y="21425"/>
                    <a:pt x="596143" y="21425"/>
                  </a:cubicBezTo>
                  <a:cubicBezTo>
                    <a:pt x="590780" y="21425"/>
                    <a:pt x="590780" y="21425"/>
                    <a:pt x="590780" y="21425"/>
                  </a:cubicBezTo>
                  <a:cubicBezTo>
                    <a:pt x="590780" y="21425"/>
                    <a:pt x="590780" y="21425"/>
                    <a:pt x="590780" y="26781"/>
                  </a:cubicBezTo>
                  <a:cubicBezTo>
                    <a:pt x="585416" y="26781"/>
                    <a:pt x="585416" y="26781"/>
                    <a:pt x="585416" y="26781"/>
                  </a:cubicBezTo>
                  <a:lnTo>
                    <a:pt x="580807" y="26781"/>
                  </a:lnTo>
                  <a:lnTo>
                    <a:pt x="580400" y="28406"/>
                  </a:lnTo>
                  <a:cubicBezTo>
                    <a:pt x="579755" y="28406"/>
                    <a:pt x="578463" y="28406"/>
                    <a:pt x="575881" y="30989"/>
                  </a:cubicBezTo>
                  <a:lnTo>
                    <a:pt x="577991" y="27296"/>
                  </a:lnTo>
                  <a:lnTo>
                    <a:pt x="577371" y="27450"/>
                  </a:lnTo>
                  <a:cubicBezTo>
                    <a:pt x="576030" y="28120"/>
                    <a:pt x="574689" y="29459"/>
                    <a:pt x="574689" y="32137"/>
                  </a:cubicBezTo>
                  <a:lnTo>
                    <a:pt x="570716" y="32137"/>
                  </a:lnTo>
                  <a:lnTo>
                    <a:pt x="570716" y="35508"/>
                  </a:lnTo>
                  <a:cubicBezTo>
                    <a:pt x="570716" y="36154"/>
                    <a:pt x="570716" y="36154"/>
                    <a:pt x="570716" y="36154"/>
                  </a:cubicBezTo>
                  <a:lnTo>
                    <a:pt x="569326" y="36154"/>
                  </a:lnTo>
                  <a:lnTo>
                    <a:pt x="569326" y="37493"/>
                  </a:lnTo>
                  <a:lnTo>
                    <a:pt x="565503" y="37493"/>
                  </a:lnTo>
                  <a:lnTo>
                    <a:pt x="564260" y="38736"/>
                  </a:lnTo>
                  <a:lnTo>
                    <a:pt x="563206" y="37682"/>
                  </a:lnTo>
                  <a:lnTo>
                    <a:pt x="562844" y="37772"/>
                  </a:lnTo>
                  <a:lnTo>
                    <a:pt x="562301" y="37908"/>
                  </a:lnTo>
                  <a:lnTo>
                    <a:pt x="560386" y="42933"/>
                  </a:lnTo>
                  <a:cubicBezTo>
                    <a:pt x="559095" y="43901"/>
                    <a:pt x="557804" y="43901"/>
                    <a:pt x="557804" y="43901"/>
                  </a:cubicBezTo>
                  <a:lnTo>
                    <a:pt x="558205" y="42849"/>
                  </a:lnTo>
                  <a:lnTo>
                    <a:pt x="547872" y="42849"/>
                  </a:lnTo>
                  <a:cubicBezTo>
                    <a:pt x="542508" y="42849"/>
                    <a:pt x="542508" y="42849"/>
                    <a:pt x="542508" y="42849"/>
                  </a:cubicBezTo>
                  <a:lnTo>
                    <a:pt x="541838" y="40171"/>
                  </a:lnTo>
                  <a:lnTo>
                    <a:pt x="541673" y="40077"/>
                  </a:lnTo>
                  <a:lnTo>
                    <a:pt x="542310" y="43901"/>
                  </a:lnTo>
                  <a:lnTo>
                    <a:pt x="538586" y="38316"/>
                  </a:lnTo>
                  <a:lnTo>
                    <a:pt x="537145" y="37493"/>
                  </a:lnTo>
                  <a:lnTo>
                    <a:pt x="537145" y="36154"/>
                  </a:lnTo>
                  <a:lnTo>
                    <a:pt x="537145" y="32806"/>
                  </a:lnTo>
                  <a:cubicBezTo>
                    <a:pt x="537145" y="32137"/>
                    <a:pt x="537145" y="32137"/>
                    <a:pt x="537145" y="32137"/>
                  </a:cubicBezTo>
                  <a:cubicBezTo>
                    <a:pt x="537145" y="32137"/>
                    <a:pt x="537145" y="30798"/>
                    <a:pt x="537145" y="29459"/>
                  </a:cubicBezTo>
                  <a:lnTo>
                    <a:pt x="537145" y="27115"/>
                  </a:lnTo>
                  <a:lnTo>
                    <a:pt x="537145" y="26781"/>
                  </a:lnTo>
                  <a:lnTo>
                    <a:pt x="537479" y="26781"/>
                  </a:lnTo>
                  <a:lnTo>
                    <a:pt x="538435" y="25825"/>
                  </a:lnTo>
                  <a:lnTo>
                    <a:pt x="537145" y="25825"/>
                  </a:lnTo>
                  <a:cubicBezTo>
                    <a:pt x="537145" y="25825"/>
                    <a:pt x="537145" y="25825"/>
                    <a:pt x="537145" y="20660"/>
                  </a:cubicBezTo>
                  <a:cubicBezTo>
                    <a:pt x="542310" y="25825"/>
                    <a:pt x="542310" y="25825"/>
                    <a:pt x="542310" y="25825"/>
                  </a:cubicBezTo>
                  <a:lnTo>
                    <a:pt x="538437" y="25825"/>
                  </a:lnTo>
                  <a:lnTo>
                    <a:pt x="539393" y="26781"/>
                  </a:lnTo>
                  <a:lnTo>
                    <a:pt x="542508" y="26781"/>
                  </a:lnTo>
                  <a:lnTo>
                    <a:pt x="547809" y="26781"/>
                  </a:lnTo>
                  <a:lnTo>
                    <a:pt x="548766" y="25824"/>
                  </a:lnTo>
                  <a:lnTo>
                    <a:pt x="549723" y="26781"/>
                  </a:lnTo>
                  <a:lnTo>
                    <a:pt x="553235" y="26781"/>
                  </a:lnTo>
                  <a:cubicBezTo>
                    <a:pt x="553235" y="26781"/>
                    <a:pt x="553235" y="26781"/>
                    <a:pt x="553235" y="21425"/>
                  </a:cubicBezTo>
                  <a:lnTo>
                    <a:pt x="558330" y="21425"/>
                  </a:lnTo>
                  <a:lnTo>
                    <a:pt x="559095" y="20660"/>
                  </a:lnTo>
                  <a:lnTo>
                    <a:pt x="559860" y="21425"/>
                  </a:lnTo>
                  <a:lnTo>
                    <a:pt x="563962" y="21425"/>
                  </a:lnTo>
                  <a:cubicBezTo>
                    <a:pt x="563962" y="16068"/>
                    <a:pt x="569326" y="16068"/>
                    <a:pt x="569326" y="16068"/>
                  </a:cubicBezTo>
                  <a:lnTo>
                    <a:pt x="571434" y="16068"/>
                  </a:lnTo>
                  <a:lnTo>
                    <a:pt x="572008" y="15495"/>
                  </a:lnTo>
                  <a:lnTo>
                    <a:pt x="572581" y="16068"/>
                  </a:lnTo>
                  <a:lnTo>
                    <a:pt x="574689" y="16068"/>
                  </a:lnTo>
                  <a:cubicBezTo>
                    <a:pt x="574689" y="16068"/>
                    <a:pt x="574689" y="16068"/>
                    <a:pt x="574689" y="10712"/>
                  </a:cubicBezTo>
                  <a:cubicBezTo>
                    <a:pt x="580053" y="10712"/>
                    <a:pt x="580053" y="10712"/>
                    <a:pt x="580053" y="10712"/>
                  </a:cubicBezTo>
                  <a:cubicBezTo>
                    <a:pt x="580053" y="10712"/>
                    <a:pt x="585416" y="10712"/>
                    <a:pt x="585416" y="10712"/>
                  </a:cubicBezTo>
                  <a:lnTo>
                    <a:pt x="587120" y="10712"/>
                  </a:lnTo>
                  <a:lnTo>
                    <a:pt x="587502" y="10330"/>
                  </a:lnTo>
                  <a:lnTo>
                    <a:pt x="587884" y="10712"/>
                  </a:lnTo>
                  <a:lnTo>
                    <a:pt x="590780" y="10712"/>
                  </a:lnTo>
                  <a:cubicBezTo>
                    <a:pt x="590780" y="10712"/>
                    <a:pt x="590780" y="10712"/>
                    <a:pt x="590780" y="5356"/>
                  </a:cubicBezTo>
                  <a:lnTo>
                    <a:pt x="592476" y="5356"/>
                  </a:lnTo>
                  <a:lnTo>
                    <a:pt x="592667" y="5165"/>
                  </a:lnTo>
                  <a:lnTo>
                    <a:pt x="592858" y="5356"/>
                  </a:lnTo>
                  <a:lnTo>
                    <a:pt x="601507" y="5356"/>
                  </a:lnTo>
                  <a:cubicBezTo>
                    <a:pt x="601507" y="5356"/>
                    <a:pt x="606870" y="5356"/>
                    <a:pt x="606870" y="5356"/>
                  </a:cubicBezTo>
                  <a:cubicBezTo>
                    <a:pt x="606870" y="5356"/>
                    <a:pt x="606870" y="5356"/>
                    <a:pt x="612234" y="5356"/>
                  </a:cubicBezTo>
                  <a:lnTo>
                    <a:pt x="617225" y="5356"/>
                  </a:lnTo>
                  <a:lnTo>
                    <a:pt x="617846" y="3494"/>
                  </a:lnTo>
                  <a:lnTo>
                    <a:pt x="622191" y="5356"/>
                  </a:lnTo>
                  <a:lnTo>
                    <a:pt x="622888" y="5356"/>
                  </a:lnTo>
                  <a:lnTo>
                    <a:pt x="626884" y="4785"/>
                  </a:lnTo>
                  <a:cubicBezTo>
                    <a:pt x="627530" y="4140"/>
                    <a:pt x="627530" y="2848"/>
                    <a:pt x="627530" y="266"/>
                  </a:cubicBezTo>
                  <a:cubicBezTo>
                    <a:pt x="627530" y="2848"/>
                    <a:pt x="627530" y="4140"/>
                    <a:pt x="627530" y="4785"/>
                  </a:cubicBezTo>
                  <a:lnTo>
                    <a:pt x="627530" y="5356"/>
                  </a:lnTo>
                  <a:lnTo>
                    <a:pt x="628324" y="5356"/>
                  </a:lnTo>
                  <a:cubicBezTo>
                    <a:pt x="628324" y="5356"/>
                    <a:pt x="628324" y="5356"/>
                    <a:pt x="6283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7" name="矩形 26"/>
          <p:cNvSpPr/>
          <p:nvPr/>
        </p:nvSpPr>
        <p:spPr>
          <a:xfrm>
            <a:off x="2516817" y="2401964"/>
            <a:ext cx="7158366" cy="1769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11500" b="0" i="0">
                <a:solidFill>
                  <a:schemeClr val="accent2">
                    <a:alpha val="15000"/>
                  </a:schemeClr>
                </a:solidFill>
                <a:effectLst/>
              </a:rPr>
              <a:t>THANKS</a:t>
            </a:r>
            <a:endParaRPr lang="zh-CN" altLang="en-US" sz="11500" b="0" i="0">
              <a:solidFill>
                <a:schemeClr val="accent2">
                  <a:alpha val="15000"/>
                </a:schemeClr>
              </a:solidFill>
              <a:effectLst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633515" y="2980667"/>
            <a:ext cx="6924973" cy="8309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fontAlgn="base"/>
            <a:r>
              <a:rPr lang="zh-CN" altLang="en-US" sz="5400">
                <a:solidFill>
                  <a:schemeClr val="accent1"/>
                </a:solidFill>
                <a:latin typeface="+mj-ea"/>
                <a:ea typeface="+mj-ea"/>
              </a:rPr>
              <a:t>恳请各位老师批评指导</a:t>
            </a:r>
          </a:p>
        </p:txBody>
      </p:sp>
      <p:sp>
        <p:nvSpPr>
          <p:cNvPr id="29" name="矩形 28"/>
          <p:cNvSpPr/>
          <p:nvPr/>
        </p:nvSpPr>
        <p:spPr>
          <a:xfrm>
            <a:off x="1762125" y="3913264"/>
            <a:ext cx="866775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Lorem ipsum dolor sit amet, consectetuer adipiscing elit. Maecenas porttitor congue massa. Fusce posuere, magna sed pulvinar ultricies, purus lectus malesuada libero</a:t>
            </a:r>
            <a:r>
              <a:rPr lang="en-US" altLang="zh-CN" sz="1600" b="0" i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, </a:t>
            </a:r>
            <a:endParaRPr lang="zh-CN" altLang="en-US" sz="1600" b="0" i="0">
              <a:solidFill>
                <a:schemeClr val="accent3">
                  <a:lumMod val="75000"/>
                </a:schemeClr>
              </a:solidFill>
              <a:effectLst/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72770" y="139700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大宋简" panose="02010609000101010101"/>
                <a:ea typeface="汉仪大宋简" panose="02010609000101010101"/>
                <a:cs typeface="+mn-cs"/>
              </a:rPr>
              <a:t>声明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09600" y="5612210"/>
            <a:ext cx="10927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中等线简" panose="02010609000101010101"/>
                <a:ea typeface="汉仪中等线简" panose="02010609000101010101"/>
                <a:cs typeface="+mn-cs"/>
              </a:rPr>
              <a:t>更多模板欢迎访问：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中等线简" panose="02010609000101010101"/>
                <a:ea typeface="汉仪中等线简" panose="02010609000101010101"/>
                <a:cs typeface="+mn-cs"/>
                <a:hlinkClick r:id="rId2"/>
              </a:rPr>
              <a:t>https://chn.docer.com/works?userid=369863385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中等线简" panose="02010609000101010101"/>
              <a:ea typeface="汉仪中等线简" panose="02010609000101010101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9600" y="2719886"/>
            <a:ext cx="10972800" cy="12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汉仪中等线简" panose="02010609000101010101"/>
                <a:cs typeface="+mn-cs"/>
              </a:rPr>
              <a:t>本模板中所用字体，图片仅限在本模板中免费使用，如需商用，请自行购买版权。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汉仪中等线简" panose="02010609000101010101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汉仪中等线简" panose="02010609000101010101"/>
                <a:cs typeface="+mn-cs"/>
              </a:rPr>
              <a:t>为缩小文件大小，本模板仅嵌入使用的部分字体，为保证正确排版，可自行下载相应字体安装。推荐字体下载网址：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汉仪中等线简" panose="02010609000101010101"/>
                <a:cs typeface="+mn-cs"/>
              </a:rPr>
              <a:t> http://www.qiuziti.com/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汉仪中等线简" panose="02010609000101010101"/>
                <a:cs typeface="+mn-cs"/>
              </a:rPr>
              <a:t>，下载完成后右键安装即可。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汉仪中等线简" panose="02010609000101010101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702310" y="2395124"/>
            <a:ext cx="5638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56616" y="1259840"/>
            <a:ext cx="10481944" cy="535940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51255" y="1523516"/>
            <a:ext cx="9892666" cy="4832050"/>
            <a:chOff x="1219200" y="1058863"/>
            <a:chExt cx="9756775" cy="4765675"/>
          </a:xfrm>
        </p:grpSpPr>
        <p:sp>
          <p:nvSpPr>
            <p:cNvPr id="321" name="Freeform 5"/>
            <p:cNvSpPr>
              <a:spLocks noEditPoints="1"/>
            </p:cNvSpPr>
            <p:nvPr/>
          </p:nvSpPr>
          <p:spPr bwMode="auto">
            <a:xfrm>
              <a:off x="6805613" y="2743201"/>
              <a:ext cx="252413" cy="211138"/>
            </a:xfrm>
            <a:custGeom>
              <a:avLst/>
              <a:gdLst>
                <a:gd name="T0" fmla="*/ 7 w 262"/>
                <a:gd name="T1" fmla="*/ 219 h 219"/>
                <a:gd name="T2" fmla="*/ 45 w 262"/>
                <a:gd name="T3" fmla="*/ 219 h 219"/>
                <a:gd name="T4" fmla="*/ 46 w 262"/>
                <a:gd name="T5" fmla="*/ 219 h 219"/>
                <a:gd name="T6" fmla="*/ 47 w 262"/>
                <a:gd name="T7" fmla="*/ 219 h 219"/>
                <a:gd name="T8" fmla="*/ 101 w 262"/>
                <a:gd name="T9" fmla="*/ 219 h 219"/>
                <a:gd name="T10" fmla="*/ 102 w 262"/>
                <a:gd name="T11" fmla="*/ 219 h 219"/>
                <a:gd name="T12" fmla="*/ 103 w 262"/>
                <a:gd name="T13" fmla="*/ 219 h 219"/>
                <a:gd name="T14" fmla="*/ 158 w 262"/>
                <a:gd name="T15" fmla="*/ 219 h 219"/>
                <a:gd name="T16" fmla="*/ 159 w 262"/>
                <a:gd name="T17" fmla="*/ 219 h 219"/>
                <a:gd name="T18" fmla="*/ 160 w 262"/>
                <a:gd name="T19" fmla="*/ 219 h 219"/>
                <a:gd name="T20" fmla="*/ 215 w 262"/>
                <a:gd name="T21" fmla="*/ 219 h 219"/>
                <a:gd name="T22" fmla="*/ 216 w 262"/>
                <a:gd name="T23" fmla="*/ 219 h 219"/>
                <a:gd name="T24" fmla="*/ 217 w 262"/>
                <a:gd name="T25" fmla="*/ 219 h 219"/>
                <a:gd name="T26" fmla="*/ 254 w 262"/>
                <a:gd name="T27" fmla="*/ 219 h 219"/>
                <a:gd name="T28" fmla="*/ 262 w 262"/>
                <a:gd name="T29" fmla="*/ 211 h 219"/>
                <a:gd name="T30" fmla="*/ 262 w 262"/>
                <a:gd name="T31" fmla="*/ 202 h 219"/>
                <a:gd name="T32" fmla="*/ 254 w 262"/>
                <a:gd name="T33" fmla="*/ 195 h 219"/>
                <a:gd name="T34" fmla="*/ 238 w 262"/>
                <a:gd name="T35" fmla="*/ 195 h 219"/>
                <a:gd name="T36" fmla="*/ 231 w 262"/>
                <a:gd name="T37" fmla="*/ 179 h 219"/>
                <a:gd name="T38" fmla="*/ 231 w 262"/>
                <a:gd name="T39" fmla="*/ 104 h 219"/>
                <a:gd name="T40" fmla="*/ 255 w 262"/>
                <a:gd name="T41" fmla="*/ 104 h 219"/>
                <a:gd name="T42" fmla="*/ 262 w 262"/>
                <a:gd name="T43" fmla="*/ 96 h 219"/>
                <a:gd name="T44" fmla="*/ 262 w 262"/>
                <a:gd name="T45" fmla="*/ 85 h 219"/>
                <a:gd name="T46" fmla="*/ 256 w 262"/>
                <a:gd name="T47" fmla="*/ 74 h 219"/>
                <a:gd name="T48" fmla="*/ 137 w 262"/>
                <a:gd name="T49" fmla="*/ 2 h 219"/>
                <a:gd name="T50" fmla="*/ 125 w 262"/>
                <a:gd name="T51" fmla="*/ 2 h 219"/>
                <a:gd name="T52" fmla="*/ 6 w 262"/>
                <a:gd name="T53" fmla="*/ 74 h 219"/>
                <a:gd name="T54" fmla="*/ 0 w 262"/>
                <a:gd name="T55" fmla="*/ 85 h 219"/>
                <a:gd name="T56" fmla="*/ 0 w 262"/>
                <a:gd name="T57" fmla="*/ 97 h 219"/>
                <a:gd name="T58" fmla="*/ 7 w 262"/>
                <a:gd name="T59" fmla="*/ 104 h 219"/>
                <a:gd name="T60" fmla="*/ 31 w 262"/>
                <a:gd name="T61" fmla="*/ 104 h 219"/>
                <a:gd name="T62" fmla="*/ 31 w 262"/>
                <a:gd name="T63" fmla="*/ 179 h 219"/>
                <a:gd name="T64" fmla="*/ 24 w 262"/>
                <a:gd name="T65" fmla="*/ 195 h 219"/>
                <a:gd name="T66" fmla="*/ 7 w 262"/>
                <a:gd name="T67" fmla="*/ 195 h 219"/>
                <a:gd name="T68" fmla="*/ 0 w 262"/>
                <a:gd name="T69" fmla="*/ 202 h 219"/>
                <a:gd name="T70" fmla="*/ 0 w 262"/>
                <a:gd name="T71" fmla="*/ 211 h 219"/>
                <a:gd name="T72" fmla="*/ 7 w 262"/>
                <a:gd name="T73" fmla="*/ 219 h 219"/>
                <a:gd name="T74" fmla="*/ 144 w 262"/>
                <a:gd name="T75" fmla="*/ 104 h 219"/>
                <a:gd name="T76" fmla="*/ 144 w 262"/>
                <a:gd name="T77" fmla="*/ 179 h 219"/>
                <a:gd name="T78" fmla="*/ 138 w 262"/>
                <a:gd name="T79" fmla="*/ 195 h 219"/>
                <a:gd name="T80" fmla="*/ 124 w 262"/>
                <a:gd name="T81" fmla="*/ 195 h 219"/>
                <a:gd name="T82" fmla="*/ 117 w 262"/>
                <a:gd name="T83" fmla="*/ 179 h 219"/>
                <a:gd name="T84" fmla="*/ 117 w 262"/>
                <a:gd name="T85" fmla="*/ 104 h 219"/>
                <a:gd name="T86" fmla="*/ 144 w 262"/>
                <a:gd name="T87" fmla="*/ 104 h 219"/>
                <a:gd name="T88" fmla="*/ 201 w 262"/>
                <a:gd name="T89" fmla="*/ 179 h 219"/>
                <a:gd name="T90" fmla="*/ 195 w 262"/>
                <a:gd name="T91" fmla="*/ 195 h 219"/>
                <a:gd name="T92" fmla="*/ 181 w 262"/>
                <a:gd name="T93" fmla="*/ 195 h 219"/>
                <a:gd name="T94" fmla="*/ 174 w 262"/>
                <a:gd name="T95" fmla="*/ 179 h 219"/>
                <a:gd name="T96" fmla="*/ 174 w 262"/>
                <a:gd name="T97" fmla="*/ 104 h 219"/>
                <a:gd name="T98" fmla="*/ 201 w 262"/>
                <a:gd name="T99" fmla="*/ 104 h 219"/>
                <a:gd name="T100" fmla="*/ 201 w 262"/>
                <a:gd name="T101" fmla="*/ 179 h 219"/>
                <a:gd name="T102" fmla="*/ 131 w 262"/>
                <a:gd name="T103" fmla="*/ 32 h 219"/>
                <a:gd name="T104" fmla="*/ 153 w 262"/>
                <a:gd name="T105" fmla="*/ 54 h 219"/>
                <a:gd name="T106" fmla="*/ 131 w 262"/>
                <a:gd name="T107" fmla="*/ 76 h 219"/>
                <a:gd name="T108" fmla="*/ 109 w 262"/>
                <a:gd name="T109" fmla="*/ 54 h 219"/>
                <a:gd name="T110" fmla="*/ 131 w 262"/>
                <a:gd name="T111" fmla="*/ 32 h 219"/>
                <a:gd name="T112" fmla="*/ 87 w 262"/>
                <a:gd name="T113" fmla="*/ 104 h 219"/>
                <a:gd name="T114" fmla="*/ 87 w 262"/>
                <a:gd name="T115" fmla="*/ 179 h 219"/>
                <a:gd name="T116" fmla="*/ 81 w 262"/>
                <a:gd name="T117" fmla="*/ 195 h 219"/>
                <a:gd name="T118" fmla="*/ 68 w 262"/>
                <a:gd name="T119" fmla="*/ 195 h 219"/>
                <a:gd name="T120" fmla="*/ 61 w 262"/>
                <a:gd name="T121" fmla="*/ 179 h 219"/>
                <a:gd name="T122" fmla="*/ 61 w 262"/>
                <a:gd name="T123" fmla="*/ 104 h 219"/>
                <a:gd name="T124" fmla="*/ 87 w 262"/>
                <a:gd name="T125" fmla="*/ 10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2" h="219">
                  <a:moveTo>
                    <a:pt x="7" y="219"/>
                  </a:moveTo>
                  <a:cubicBezTo>
                    <a:pt x="45" y="219"/>
                    <a:pt x="45" y="219"/>
                    <a:pt x="45" y="219"/>
                  </a:cubicBezTo>
                  <a:cubicBezTo>
                    <a:pt x="45" y="219"/>
                    <a:pt x="46" y="219"/>
                    <a:pt x="46" y="219"/>
                  </a:cubicBezTo>
                  <a:cubicBezTo>
                    <a:pt x="46" y="219"/>
                    <a:pt x="47" y="219"/>
                    <a:pt x="47" y="219"/>
                  </a:cubicBezTo>
                  <a:cubicBezTo>
                    <a:pt x="101" y="219"/>
                    <a:pt x="101" y="219"/>
                    <a:pt x="101" y="219"/>
                  </a:cubicBezTo>
                  <a:cubicBezTo>
                    <a:pt x="102" y="219"/>
                    <a:pt x="102" y="219"/>
                    <a:pt x="102" y="219"/>
                  </a:cubicBezTo>
                  <a:cubicBezTo>
                    <a:pt x="103" y="219"/>
                    <a:pt x="103" y="219"/>
                    <a:pt x="103" y="219"/>
                  </a:cubicBezTo>
                  <a:cubicBezTo>
                    <a:pt x="158" y="219"/>
                    <a:pt x="158" y="219"/>
                    <a:pt x="158" y="219"/>
                  </a:cubicBezTo>
                  <a:cubicBezTo>
                    <a:pt x="159" y="219"/>
                    <a:pt x="159" y="219"/>
                    <a:pt x="159" y="219"/>
                  </a:cubicBezTo>
                  <a:cubicBezTo>
                    <a:pt x="160" y="219"/>
                    <a:pt x="160" y="219"/>
                    <a:pt x="160" y="219"/>
                  </a:cubicBezTo>
                  <a:cubicBezTo>
                    <a:pt x="215" y="219"/>
                    <a:pt x="215" y="219"/>
                    <a:pt x="215" y="219"/>
                  </a:cubicBezTo>
                  <a:cubicBezTo>
                    <a:pt x="216" y="219"/>
                    <a:pt x="216" y="219"/>
                    <a:pt x="216" y="219"/>
                  </a:cubicBezTo>
                  <a:cubicBezTo>
                    <a:pt x="217" y="219"/>
                    <a:pt x="217" y="219"/>
                    <a:pt x="217" y="219"/>
                  </a:cubicBezTo>
                  <a:cubicBezTo>
                    <a:pt x="254" y="219"/>
                    <a:pt x="254" y="219"/>
                    <a:pt x="254" y="219"/>
                  </a:cubicBezTo>
                  <a:cubicBezTo>
                    <a:pt x="258" y="219"/>
                    <a:pt x="262" y="215"/>
                    <a:pt x="262" y="211"/>
                  </a:cubicBezTo>
                  <a:cubicBezTo>
                    <a:pt x="262" y="202"/>
                    <a:pt x="262" y="202"/>
                    <a:pt x="262" y="202"/>
                  </a:cubicBezTo>
                  <a:cubicBezTo>
                    <a:pt x="262" y="198"/>
                    <a:pt x="258" y="195"/>
                    <a:pt x="254" y="195"/>
                  </a:cubicBezTo>
                  <a:cubicBezTo>
                    <a:pt x="238" y="195"/>
                    <a:pt x="238" y="195"/>
                    <a:pt x="238" y="195"/>
                  </a:cubicBezTo>
                  <a:cubicBezTo>
                    <a:pt x="238" y="189"/>
                    <a:pt x="235" y="183"/>
                    <a:pt x="231" y="179"/>
                  </a:cubicBezTo>
                  <a:cubicBezTo>
                    <a:pt x="231" y="104"/>
                    <a:pt x="231" y="104"/>
                    <a:pt x="231" y="104"/>
                  </a:cubicBezTo>
                  <a:cubicBezTo>
                    <a:pt x="255" y="104"/>
                    <a:pt x="255" y="104"/>
                    <a:pt x="255" y="104"/>
                  </a:cubicBezTo>
                  <a:cubicBezTo>
                    <a:pt x="259" y="104"/>
                    <a:pt x="262" y="100"/>
                    <a:pt x="262" y="96"/>
                  </a:cubicBezTo>
                  <a:cubicBezTo>
                    <a:pt x="262" y="85"/>
                    <a:pt x="262" y="85"/>
                    <a:pt x="262" y="85"/>
                  </a:cubicBezTo>
                  <a:cubicBezTo>
                    <a:pt x="262" y="81"/>
                    <a:pt x="259" y="76"/>
                    <a:pt x="256" y="74"/>
                  </a:cubicBezTo>
                  <a:cubicBezTo>
                    <a:pt x="137" y="2"/>
                    <a:pt x="137" y="2"/>
                    <a:pt x="137" y="2"/>
                  </a:cubicBezTo>
                  <a:cubicBezTo>
                    <a:pt x="134" y="0"/>
                    <a:pt x="128" y="0"/>
                    <a:pt x="125" y="2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3" y="76"/>
                    <a:pt x="0" y="81"/>
                    <a:pt x="0" y="85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1"/>
                    <a:pt x="3" y="104"/>
                    <a:pt x="7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27" y="183"/>
                    <a:pt x="24" y="189"/>
                    <a:pt x="24" y="195"/>
                  </a:cubicBezTo>
                  <a:cubicBezTo>
                    <a:pt x="7" y="195"/>
                    <a:pt x="7" y="195"/>
                    <a:pt x="7" y="195"/>
                  </a:cubicBezTo>
                  <a:cubicBezTo>
                    <a:pt x="3" y="195"/>
                    <a:pt x="0" y="198"/>
                    <a:pt x="0" y="202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215"/>
                    <a:pt x="3" y="219"/>
                    <a:pt x="7" y="219"/>
                  </a:cubicBezTo>
                  <a:close/>
                  <a:moveTo>
                    <a:pt x="144" y="104"/>
                  </a:moveTo>
                  <a:cubicBezTo>
                    <a:pt x="144" y="179"/>
                    <a:pt x="144" y="179"/>
                    <a:pt x="144" y="179"/>
                  </a:cubicBezTo>
                  <a:cubicBezTo>
                    <a:pt x="140" y="183"/>
                    <a:pt x="138" y="189"/>
                    <a:pt x="138" y="195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124" y="189"/>
                    <a:pt x="122" y="183"/>
                    <a:pt x="117" y="179"/>
                  </a:cubicBezTo>
                  <a:cubicBezTo>
                    <a:pt x="117" y="104"/>
                    <a:pt x="117" y="104"/>
                    <a:pt x="117" y="104"/>
                  </a:cubicBezTo>
                  <a:lnTo>
                    <a:pt x="144" y="104"/>
                  </a:lnTo>
                  <a:close/>
                  <a:moveTo>
                    <a:pt x="201" y="179"/>
                  </a:moveTo>
                  <a:cubicBezTo>
                    <a:pt x="197" y="183"/>
                    <a:pt x="195" y="189"/>
                    <a:pt x="195" y="195"/>
                  </a:cubicBezTo>
                  <a:cubicBezTo>
                    <a:pt x="181" y="195"/>
                    <a:pt x="181" y="195"/>
                    <a:pt x="181" y="195"/>
                  </a:cubicBezTo>
                  <a:cubicBezTo>
                    <a:pt x="181" y="189"/>
                    <a:pt x="178" y="183"/>
                    <a:pt x="174" y="179"/>
                  </a:cubicBezTo>
                  <a:cubicBezTo>
                    <a:pt x="174" y="104"/>
                    <a:pt x="174" y="104"/>
                    <a:pt x="174" y="104"/>
                  </a:cubicBezTo>
                  <a:cubicBezTo>
                    <a:pt x="201" y="104"/>
                    <a:pt x="201" y="104"/>
                    <a:pt x="201" y="104"/>
                  </a:cubicBezTo>
                  <a:lnTo>
                    <a:pt x="201" y="179"/>
                  </a:lnTo>
                  <a:close/>
                  <a:moveTo>
                    <a:pt x="131" y="32"/>
                  </a:moveTo>
                  <a:cubicBezTo>
                    <a:pt x="143" y="32"/>
                    <a:pt x="153" y="42"/>
                    <a:pt x="153" y="54"/>
                  </a:cubicBezTo>
                  <a:cubicBezTo>
                    <a:pt x="153" y="66"/>
                    <a:pt x="143" y="76"/>
                    <a:pt x="131" y="76"/>
                  </a:cubicBezTo>
                  <a:cubicBezTo>
                    <a:pt x="119" y="76"/>
                    <a:pt x="109" y="66"/>
                    <a:pt x="109" y="54"/>
                  </a:cubicBezTo>
                  <a:cubicBezTo>
                    <a:pt x="109" y="42"/>
                    <a:pt x="119" y="32"/>
                    <a:pt x="131" y="32"/>
                  </a:cubicBezTo>
                  <a:close/>
                  <a:moveTo>
                    <a:pt x="87" y="104"/>
                  </a:moveTo>
                  <a:cubicBezTo>
                    <a:pt x="87" y="179"/>
                    <a:pt x="87" y="179"/>
                    <a:pt x="87" y="179"/>
                  </a:cubicBezTo>
                  <a:cubicBezTo>
                    <a:pt x="83" y="183"/>
                    <a:pt x="81" y="189"/>
                    <a:pt x="81" y="195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8" y="189"/>
                    <a:pt x="65" y="183"/>
                    <a:pt x="61" y="179"/>
                  </a:cubicBezTo>
                  <a:cubicBezTo>
                    <a:pt x="61" y="104"/>
                    <a:pt x="61" y="104"/>
                    <a:pt x="61" y="104"/>
                  </a:cubicBezTo>
                  <a:lnTo>
                    <a:pt x="87" y="10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2" name="Freeform 6"/>
            <p:cNvSpPr/>
            <p:nvPr/>
          </p:nvSpPr>
          <p:spPr bwMode="auto">
            <a:xfrm>
              <a:off x="6792913" y="2965451"/>
              <a:ext cx="277813" cy="34925"/>
            </a:xfrm>
            <a:custGeom>
              <a:avLst/>
              <a:gdLst>
                <a:gd name="T0" fmla="*/ 281 w 288"/>
                <a:gd name="T1" fmla="*/ 0 h 36"/>
                <a:gd name="T2" fmla="*/ 7 w 288"/>
                <a:gd name="T3" fmla="*/ 0 h 36"/>
                <a:gd name="T4" fmla="*/ 0 w 288"/>
                <a:gd name="T5" fmla="*/ 7 h 36"/>
                <a:gd name="T6" fmla="*/ 0 w 288"/>
                <a:gd name="T7" fmla="*/ 28 h 36"/>
                <a:gd name="T8" fmla="*/ 7 w 288"/>
                <a:gd name="T9" fmla="*/ 36 h 36"/>
                <a:gd name="T10" fmla="*/ 281 w 288"/>
                <a:gd name="T11" fmla="*/ 36 h 36"/>
                <a:gd name="T12" fmla="*/ 288 w 288"/>
                <a:gd name="T13" fmla="*/ 28 h 36"/>
                <a:gd name="T14" fmla="*/ 288 w 288"/>
                <a:gd name="T15" fmla="*/ 7 h 36"/>
                <a:gd name="T16" fmla="*/ 281 w 288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" h="36">
                  <a:moveTo>
                    <a:pt x="281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3" y="36"/>
                    <a:pt x="7" y="36"/>
                  </a:cubicBezTo>
                  <a:cubicBezTo>
                    <a:pt x="281" y="36"/>
                    <a:pt x="281" y="36"/>
                    <a:pt x="281" y="36"/>
                  </a:cubicBezTo>
                  <a:cubicBezTo>
                    <a:pt x="285" y="36"/>
                    <a:pt x="288" y="32"/>
                    <a:pt x="288" y="28"/>
                  </a:cubicBezTo>
                  <a:cubicBezTo>
                    <a:pt x="288" y="7"/>
                    <a:pt x="288" y="7"/>
                    <a:pt x="288" y="7"/>
                  </a:cubicBezTo>
                  <a:cubicBezTo>
                    <a:pt x="288" y="3"/>
                    <a:pt x="285" y="0"/>
                    <a:pt x="28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3" name="Freeform 7"/>
            <p:cNvSpPr/>
            <p:nvPr/>
          </p:nvSpPr>
          <p:spPr bwMode="auto">
            <a:xfrm>
              <a:off x="5678488" y="1103313"/>
              <a:ext cx="277813" cy="190500"/>
            </a:xfrm>
            <a:custGeom>
              <a:avLst/>
              <a:gdLst>
                <a:gd name="T0" fmla="*/ 255 w 288"/>
                <a:gd name="T1" fmla="*/ 143 h 197"/>
                <a:gd name="T2" fmla="*/ 255 w 288"/>
                <a:gd name="T3" fmla="*/ 143 h 197"/>
                <a:gd name="T4" fmla="*/ 113 w 288"/>
                <a:gd name="T5" fmla="*/ 0 h 197"/>
                <a:gd name="T6" fmla="*/ 0 w 288"/>
                <a:gd name="T7" fmla="*/ 56 h 197"/>
                <a:gd name="T8" fmla="*/ 12 w 288"/>
                <a:gd name="T9" fmla="*/ 68 h 197"/>
                <a:gd name="T10" fmla="*/ 29 w 288"/>
                <a:gd name="T11" fmla="*/ 84 h 197"/>
                <a:gd name="T12" fmla="*/ 113 w 288"/>
                <a:gd name="T13" fmla="*/ 40 h 197"/>
                <a:gd name="T14" fmla="*/ 215 w 288"/>
                <a:gd name="T15" fmla="*/ 143 h 197"/>
                <a:gd name="T16" fmla="*/ 215 w 288"/>
                <a:gd name="T17" fmla="*/ 143 h 197"/>
                <a:gd name="T18" fmla="*/ 182 w 288"/>
                <a:gd name="T19" fmla="*/ 143 h 197"/>
                <a:gd name="T20" fmla="*/ 235 w 288"/>
                <a:gd name="T21" fmla="*/ 197 h 197"/>
                <a:gd name="T22" fmla="*/ 288 w 288"/>
                <a:gd name="T23" fmla="*/ 143 h 197"/>
                <a:gd name="T24" fmla="*/ 255 w 288"/>
                <a:gd name="T25" fmla="*/ 143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97">
                  <a:moveTo>
                    <a:pt x="255" y="143"/>
                  </a:moveTo>
                  <a:cubicBezTo>
                    <a:pt x="255" y="143"/>
                    <a:pt x="255" y="143"/>
                    <a:pt x="255" y="143"/>
                  </a:cubicBezTo>
                  <a:cubicBezTo>
                    <a:pt x="255" y="64"/>
                    <a:pt x="191" y="0"/>
                    <a:pt x="113" y="0"/>
                  </a:cubicBezTo>
                  <a:cubicBezTo>
                    <a:pt x="67" y="0"/>
                    <a:pt x="26" y="22"/>
                    <a:pt x="0" y="56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47" y="57"/>
                    <a:pt x="78" y="40"/>
                    <a:pt x="113" y="40"/>
                  </a:cubicBezTo>
                  <a:cubicBezTo>
                    <a:pt x="169" y="40"/>
                    <a:pt x="215" y="86"/>
                    <a:pt x="215" y="143"/>
                  </a:cubicBezTo>
                  <a:cubicBezTo>
                    <a:pt x="215" y="143"/>
                    <a:pt x="215" y="143"/>
                    <a:pt x="215" y="143"/>
                  </a:cubicBezTo>
                  <a:cubicBezTo>
                    <a:pt x="182" y="143"/>
                    <a:pt x="182" y="143"/>
                    <a:pt x="182" y="143"/>
                  </a:cubicBezTo>
                  <a:cubicBezTo>
                    <a:pt x="235" y="197"/>
                    <a:pt x="235" y="197"/>
                    <a:pt x="235" y="197"/>
                  </a:cubicBezTo>
                  <a:cubicBezTo>
                    <a:pt x="288" y="143"/>
                    <a:pt x="288" y="143"/>
                    <a:pt x="288" y="143"/>
                  </a:cubicBezTo>
                  <a:lnTo>
                    <a:pt x="255" y="14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4" name="Freeform 8"/>
            <p:cNvSpPr/>
            <p:nvPr/>
          </p:nvSpPr>
          <p:spPr bwMode="auto">
            <a:xfrm>
              <a:off x="6235700" y="1076326"/>
              <a:ext cx="277813" cy="247650"/>
            </a:xfrm>
            <a:custGeom>
              <a:avLst/>
              <a:gdLst>
                <a:gd name="T0" fmla="*/ 288 w 288"/>
                <a:gd name="T1" fmla="*/ 256 h 256"/>
                <a:gd name="T2" fmla="*/ 288 w 288"/>
                <a:gd name="T3" fmla="*/ 255 h 256"/>
                <a:gd name="T4" fmla="*/ 79 w 288"/>
                <a:gd name="T5" fmla="*/ 47 h 256"/>
                <a:gd name="T6" fmla="*/ 78 w 288"/>
                <a:gd name="T7" fmla="*/ 47 h 256"/>
                <a:gd name="T8" fmla="*/ 78 w 288"/>
                <a:gd name="T9" fmla="*/ 0 h 256"/>
                <a:gd name="T10" fmla="*/ 0 w 288"/>
                <a:gd name="T11" fmla="*/ 78 h 256"/>
                <a:gd name="T12" fmla="*/ 78 w 288"/>
                <a:gd name="T13" fmla="*/ 156 h 256"/>
                <a:gd name="T14" fmla="*/ 78 w 288"/>
                <a:gd name="T15" fmla="*/ 155 h 256"/>
                <a:gd name="T16" fmla="*/ 78 w 288"/>
                <a:gd name="T17" fmla="*/ 105 h 256"/>
                <a:gd name="T18" fmla="*/ 79 w 288"/>
                <a:gd name="T19" fmla="*/ 105 h 256"/>
                <a:gd name="T20" fmla="*/ 230 w 288"/>
                <a:gd name="T21" fmla="*/ 255 h 256"/>
                <a:gd name="T22" fmla="*/ 230 w 288"/>
                <a:gd name="T23" fmla="*/ 256 h 256"/>
                <a:gd name="T24" fmla="*/ 288 w 288"/>
                <a:gd name="T25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256">
                  <a:moveTo>
                    <a:pt x="288" y="256"/>
                  </a:moveTo>
                  <a:cubicBezTo>
                    <a:pt x="288" y="256"/>
                    <a:pt x="288" y="256"/>
                    <a:pt x="288" y="255"/>
                  </a:cubicBezTo>
                  <a:cubicBezTo>
                    <a:pt x="288" y="140"/>
                    <a:pt x="194" y="47"/>
                    <a:pt x="79" y="47"/>
                  </a:cubicBezTo>
                  <a:cubicBezTo>
                    <a:pt x="79" y="47"/>
                    <a:pt x="78" y="47"/>
                    <a:pt x="78" y="47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8" y="105"/>
                    <a:pt x="79" y="105"/>
                    <a:pt x="79" y="105"/>
                  </a:cubicBezTo>
                  <a:cubicBezTo>
                    <a:pt x="162" y="105"/>
                    <a:pt x="230" y="172"/>
                    <a:pt x="230" y="255"/>
                  </a:cubicBezTo>
                  <a:cubicBezTo>
                    <a:pt x="230" y="256"/>
                    <a:pt x="230" y="256"/>
                    <a:pt x="230" y="256"/>
                  </a:cubicBezTo>
                  <a:lnTo>
                    <a:pt x="288" y="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5" name="Freeform 9"/>
            <p:cNvSpPr>
              <a:spLocks noEditPoints="1"/>
            </p:cNvSpPr>
            <p:nvPr/>
          </p:nvSpPr>
          <p:spPr bwMode="auto">
            <a:xfrm>
              <a:off x="10693400" y="4406901"/>
              <a:ext cx="279400" cy="279400"/>
            </a:xfrm>
            <a:custGeom>
              <a:avLst/>
              <a:gdLst>
                <a:gd name="T0" fmla="*/ 144 w 288"/>
                <a:gd name="T1" fmla="*/ 0 h 288"/>
                <a:gd name="T2" fmla="*/ 0 w 288"/>
                <a:gd name="T3" fmla="*/ 144 h 288"/>
                <a:gd name="T4" fmla="*/ 144 w 288"/>
                <a:gd name="T5" fmla="*/ 288 h 288"/>
                <a:gd name="T6" fmla="*/ 288 w 288"/>
                <a:gd name="T7" fmla="*/ 144 h 288"/>
                <a:gd name="T8" fmla="*/ 144 w 288"/>
                <a:gd name="T9" fmla="*/ 0 h 288"/>
                <a:gd name="T10" fmla="*/ 64 w 288"/>
                <a:gd name="T11" fmla="*/ 82 h 288"/>
                <a:gd name="T12" fmla="*/ 224 w 288"/>
                <a:gd name="T13" fmla="*/ 82 h 288"/>
                <a:gd name="T14" fmla="*/ 227 w 288"/>
                <a:gd name="T15" fmla="*/ 83 h 288"/>
                <a:gd name="T16" fmla="*/ 168 w 288"/>
                <a:gd name="T17" fmla="*/ 134 h 288"/>
                <a:gd name="T18" fmla="*/ 160 w 288"/>
                <a:gd name="T19" fmla="*/ 140 h 288"/>
                <a:gd name="T20" fmla="*/ 144 w 288"/>
                <a:gd name="T21" fmla="*/ 153 h 288"/>
                <a:gd name="T22" fmla="*/ 129 w 288"/>
                <a:gd name="T23" fmla="*/ 140 h 288"/>
                <a:gd name="T24" fmla="*/ 121 w 288"/>
                <a:gd name="T25" fmla="*/ 134 h 288"/>
                <a:gd name="T26" fmla="*/ 61 w 288"/>
                <a:gd name="T27" fmla="*/ 83 h 288"/>
                <a:gd name="T28" fmla="*/ 64 w 288"/>
                <a:gd name="T29" fmla="*/ 82 h 288"/>
                <a:gd name="T30" fmla="*/ 54 w 288"/>
                <a:gd name="T31" fmla="*/ 194 h 288"/>
                <a:gd name="T32" fmla="*/ 54 w 288"/>
                <a:gd name="T33" fmla="*/ 93 h 288"/>
                <a:gd name="T34" fmla="*/ 54 w 288"/>
                <a:gd name="T35" fmla="*/ 90 h 288"/>
                <a:gd name="T36" fmla="*/ 113 w 288"/>
                <a:gd name="T37" fmla="*/ 141 h 288"/>
                <a:gd name="T38" fmla="*/ 54 w 288"/>
                <a:gd name="T39" fmla="*/ 197 h 288"/>
                <a:gd name="T40" fmla="*/ 54 w 288"/>
                <a:gd name="T41" fmla="*/ 194 h 288"/>
                <a:gd name="T42" fmla="*/ 224 w 288"/>
                <a:gd name="T43" fmla="*/ 205 h 288"/>
                <a:gd name="T44" fmla="*/ 64 w 288"/>
                <a:gd name="T45" fmla="*/ 205 h 288"/>
                <a:gd name="T46" fmla="*/ 61 w 288"/>
                <a:gd name="T47" fmla="*/ 204 h 288"/>
                <a:gd name="T48" fmla="*/ 121 w 288"/>
                <a:gd name="T49" fmla="*/ 147 h 288"/>
                <a:gd name="T50" fmla="*/ 144 w 288"/>
                <a:gd name="T51" fmla="*/ 166 h 288"/>
                <a:gd name="T52" fmla="*/ 167 w 288"/>
                <a:gd name="T53" fmla="*/ 147 h 288"/>
                <a:gd name="T54" fmla="*/ 227 w 288"/>
                <a:gd name="T55" fmla="*/ 204 h 288"/>
                <a:gd name="T56" fmla="*/ 224 w 288"/>
                <a:gd name="T57" fmla="*/ 205 h 288"/>
                <a:gd name="T58" fmla="*/ 235 w 288"/>
                <a:gd name="T59" fmla="*/ 194 h 288"/>
                <a:gd name="T60" fmla="*/ 234 w 288"/>
                <a:gd name="T61" fmla="*/ 197 h 288"/>
                <a:gd name="T62" fmla="*/ 175 w 288"/>
                <a:gd name="T63" fmla="*/ 141 h 288"/>
                <a:gd name="T64" fmla="*/ 234 w 288"/>
                <a:gd name="T65" fmla="*/ 90 h 288"/>
                <a:gd name="T66" fmla="*/ 235 w 288"/>
                <a:gd name="T67" fmla="*/ 93 h 288"/>
                <a:gd name="T68" fmla="*/ 235 w 288"/>
                <a:gd name="T69" fmla="*/ 19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223"/>
                    <a:pt x="65" y="288"/>
                    <a:pt x="144" y="288"/>
                  </a:cubicBezTo>
                  <a:cubicBezTo>
                    <a:pt x="224" y="288"/>
                    <a:pt x="288" y="223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  <a:moveTo>
                    <a:pt x="64" y="82"/>
                  </a:moveTo>
                  <a:cubicBezTo>
                    <a:pt x="224" y="82"/>
                    <a:pt x="224" y="82"/>
                    <a:pt x="224" y="82"/>
                  </a:cubicBezTo>
                  <a:cubicBezTo>
                    <a:pt x="225" y="82"/>
                    <a:pt x="226" y="83"/>
                    <a:pt x="227" y="83"/>
                  </a:cubicBezTo>
                  <a:cubicBezTo>
                    <a:pt x="168" y="134"/>
                    <a:pt x="168" y="134"/>
                    <a:pt x="168" y="134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29" y="140"/>
                    <a:pt x="129" y="140"/>
                    <a:pt x="129" y="140"/>
                  </a:cubicBezTo>
                  <a:cubicBezTo>
                    <a:pt x="121" y="134"/>
                    <a:pt x="121" y="134"/>
                    <a:pt x="121" y="134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2" y="83"/>
                    <a:pt x="63" y="82"/>
                    <a:pt x="64" y="82"/>
                  </a:cubicBezTo>
                  <a:close/>
                  <a:moveTo>
                    <a:pt x="54" y="194"/>
                  </a:moveTo>
                  <a:cubicBezTo>
                    <a:pt x="54" y="93"/>
                    <a:pt x="54" y="93"/>
                    <a:pt x="54" y="93"/>
                  </a:cubicBezTo>
                  <a:cubicBezTo>
                    <a:pt x="54" y="92"/>
                    <a:pt x="54" y="91"/>
                    <a:pt x="54" y="90"/>
                  </a:cubicBezTo>
                  <a:cubicBezTo>
                    <a:pt x="113" y="141"/>
                    <a:pt x="113" y="141"/>
                    <a:pt x="113" y="141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6"/>
                    <a:pt x="54" y="195"/>
                    <a:pt x="54" y="194"/>
                  </a:cubicBezTo>
                  <a:close/>
                  <a:moveTo>
                    <a:pt x="224" y="205"/>
                  </a:moveTo>
                  <a:cubicBezTo>
                    <a:pt x="64" y="205"/>
                    <a:pt x="64" y="205"/>
                    <a:pt x="64" y="205"/>
                  </a:cubicBezTo>
                  <a:cubicBezTo>
                    <a:pt x="63" y="205"/>
                    <a:pt x="62" y="205"/>
                    <a:pt x="61" y="204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44" y="166"/>
                    <a:pt x="144" y="166"/>
                    <a:pt x="144" y="166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227" y="204"/>
                    <a:pt x="227" y="204"/>
                    <a:pt x="227" y="204"/>
                  </a:cubicBezTo>
                  <a:cubicBezTo>
                    <a:pt x="226" y="205"/>
                    <a:pt x="225" y="205"/>
                    <a:pt x="224" y="205"/>
                  </a:cubicBezTo>
                  <a:close/>
                  <a:moveTo>
                    <a:pt x="235" y="194"/>
                  </a:moveTo>
                  <a:cubicBezTo>
                    <a:pt x="235" y="195"/>
                    <a:pt x="234" y="196"/>
                    <a:pt x="234" y="197"/>
                  </a:cubicBezTo>
                  <a:cubicBezTo>
                    <a:pt x="175" y="141"/>
                    <a:pt x="175" y="141"/>
                    <a:pt x="175" y="141"/>
                  </a:cubicBezTo>
                  <a:cubicBezTo>
                    <a:pt x="234" y="90"/>
                    <a:pt x="234" y="90"/>
                    <a:pt x="234" y="90"/>
                  </a:cubicBezTo>
                  <a:cubicBezTo>
                    <a:pt x="234" y="91"/>
                    <a:pt x="235" y="92"/>
                    <a:pt x="235" y="93"/>
                  </a:cubicBezTo>
                  <a:lnTo>
                    <a:pt x="235" y="19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6" name="Freeform 10"/>
            <p:cNvSpPr/>
            <p:nvPr/>
          </p:nvSpPr>
          <p:spPr bwMode="auto">
            <a:xfrm>
              <a:off x="1219200" y="1058863"/>
              <a:ext cx="239713" cy="239713"/>
            </a:xfrm>
            <a:custGeom>
              <a:avLst/>
              <a:gdLst>
                <a:gd name="T0" fmla="*/ 13 w 151"/>
                <a:gd name="T1" fmla="*/ 13 h 151"/>
                <a:gd name="T2" fmla="*/ 25 w 151"/>
                <a:gd name="T3" fmla="*/ 13 h 151"/>
                <a:gd name="T4" fmla="*/ 151 w 151"/>
                <a:gd name="T5" fmla="*/ 13 h 151"/>
                <a:gd name="T6" fmla="*/ 151 w 151"/>
                <a:gd name="T7" fmla="*/ 0 h 151"/>
                <a:gd name="T8" fmla="*/ 0 w 151"/>
                <a:gd name="T9" fmla="*/ 0 h 151"/>
                <a:gd name="T10" fmla="*/ 0 w 151"/>
                <a:gd name="T11" fmla="*/ 151 h 151"/>
                <a:gd name="T12" fmla="*/ 13 w 151"/>
                <a:gd name="T13" fmla="*/ 151 h 151"/>
                <a:gd name="T14" fmla="*/ 13 w 151"/>
                <a:gd name="T15" fmla="*/ 25 h 151"/>
                <a:gd name="T16" fmla="*/ 13 w 151"/>
                <a:gd name="T17" fmla="*/ 1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1">
                  <a:moveTo>
                    <a:pt x="13" y="13"/>
                  </a:moveTo>
                  <a:lnTo>
                    <a:pt x="25" y="13"/>
                  </a:lnTo>
                  <a:lnTo>
                    <a:pt x="151" y="13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lnTo>
                    <a:pt x="13" y="151"/>
                  </a:lnTo>
                  <a:lnTo>
                    <a:pt x="13" y="25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7" name="Freeform 11"/>
            <p:cNvSpPr>
              <a:spLocks noEditPoints="1"/>
            </p:cNvSpPr>
            <p:nvPr/>
          </p:nvSpPr>
          <p:spPr bwMode="auto">
            <a:xfrm>
              <a:off x="1258888" y="1098551"/>
              <a:ext cx="239713" cy="239713"/>
            </a:xfrm>
            <a:custGeom>
              <a:avLst/>
              <a:gdLst>
                <a:gd name="T0" fmla="*/ 0 w 247"/>
                <a:gd name="T1" fmla="*/ 0 h 247"/>
                <a:gd name="T2" fmla="*/ 0 w 247"/>
                <a:gd name="T3" fmla="*/ 247 h 247"/>
                <a:gd name="T4" fmla="*/ 247 w 247"/>
                <a:gd name="T5" fmla="*/ 247 h 247"/>
                <a:gd name="T6" fmla="*/ 247 w 247"/>
                <a:gd name="T7" fmla="*/ 0 h 247"/>
                <a:gd name="T8" fmla="*/ 0 w 247"/>
                <a:gd name="T9" fmla="*/ 0 h 247"/>
                <a:gd name="T10" fmla="*/ 81 w 247"/>
                <a:gd name="T11" fmla="*/ 156 h 247"/>
                <a:gd name="T12" fmla="*/ 93 w 247"/>
                <a:gd name="T13" fmla="*/ 158 h 247"/>
                <a:gd name="T14" fmla="*/ 93 w 247"/>
                <a:gd name="T15" fmla="*/ 70 h 247"/>
                <a:gd name="T16" fmla="*/ 93 w 247"/>
                <a:gd name="T17" fmla="*/ 70 h 247"/>
                <a:gd name="T18" fmla="*/ 168 w 247"/>
                <a:gd name="T19" fmla="*/ 53 h 247"/>
                <a:gd name="T20" fmla="*/ 183 w 247"/>
                <a:gd name="T21" fmla="*/ 49 h 247"/>
                <a:gd name="T22" fmla="*/ 183 w 247"/>
                <a:gd name="T23" fmla="*/ 49 h 247"/>
                <a:gd name="T24" fmla="*/ 183 w 247"/>
                <a:gd name="T25" fmla="*/ 63 h 247"/>
                <a:gd name="T26" fmla="*/ 183 w 247"/>
                <a:gd name="T27" fmla="*/ 63 h 247"/>
                <a:gd name="T28" fmla="*/ 183 w 247"/>
                <a:gd name="T29" fmla="*/ 151 h 247"/>
                <a:gd name="T30" fmla="*/ 183 w 247"/>
                <a:gd name="T31" fmla="*/ 151 h 247"/>
                <a:gd name="T32" fmla="*/ 156 w 247"/>
                <a:gd name="T33" fmla="*/ 173 h 247"/>
                <a:gd name="T34" fmla="*/ 129 w 247"/>
                <a:gd name="T35" fmla="*/ 151 h 247"/>
                <a:gd name="T36" fmla="*/ 156 w 247"/>
                <a:gd name="T37" fmla="*/ 129 h 247"/>
                <a:gd name="T38" fmla="*/ 168 w 247"/>
                <a:gd name="T39" fmla="*/ 132 h 247"/>
                <a:gd name="T40" fmla="*/ 168 w 247"/>
                <a:gd name="T41" fmla="*/ 79 h 247"/>
                <a:gd name="T42" fmla="*/ 108 w 247"/>
                <a:gd name="T43" fmla="*/ 93 h 247"/>
                <a:gd name="T44" fmla="*/ 108 w 247"/>
                <a:gd name="T45" fmla="*/ 178 h 247"/>
                <a:gd name="T46" fmla="*/ 108 w 247"/>
                <a:gd name="T47" fmla="*/ 178 h 247"/>
                <a:gd name="T48" fmla="*/ 81 w 247"/>
                <a:gd name="T49" fmla="*/ 199 h 247"/>
                <a:gd name="T50" fmla="*/ 54 w 247"/>
                <a:gd name="T51" fmla="*/ 178 h 247"/>
                <a:gd name="T52" fmla="*/ 81 w 247"/>
                <a:gd name="T53" fmla="*/ 15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7" h="247">
                  <a:moveTo>
                    <a:pt x="0" y="0"/>
                  </a:moveTo>
                  <a:cubicBezTo>
                    <a:pt x="0" y="247"/>
                    <a:pt x="0" y="247"/>
                    <a:pt x="0" y="247"/>
                  </a:cubicBezTo>
                  <a:cubicBezTo>
                    <a:pt x="247" y="247"/>
                    <a:pt x="247" y="247"/>
                    <a:pt x="247" y="247"/>
                  </a:cubicBezTo>
                  <a:cubicBezTo>
                    <a:pt x="247" y="0"/>
                    <a:pt x="247" y="0"/>
                    <a:pt x="247" y="0"/>
                  </a:cubicBezTo>
                  <a:lnTo>
                    <a:pt x="0" y="0"/>
                  </a:lnTo>
                  <a:close/>
                  <a:moveTo>
                    <a:pt x="81" y="156"/>
                  </a:moveTo>
                  <a:cubicBezTo>
                    <a:pt x="85" y="156"/>
                    <a:pt x="89" y="157"/>
                    <a:pt x="93" y="158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63"/>
                    <a:pt x="183" y="63"/>
                    <a:pt x="183" y="63"/>
                  </a:cubicBezTo>
                  <a:cubicBezTo>
                    <a:pt x="183" y="63"/>
                    <a:pt x="183" y="63"/>
                    <a:pt x="183" y="63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3" y="163"/>
                    <a:pt x="171" y="173"/>
                    <a:pt x="156" y="173"/>
                  </a:cubicBezTo>
                  <a:cubicBezTo>
                    <a:pt x="141" y="173"/>
                    <a:pt x="129" y="163"/>
                    <a:pt x="129" y="151"/>
                  </a:cubicBezTo>
                  <a:cubicBezTo>
                    <a:pt x="129" y="139"/>
                    <a:pt x="141" y="129"/>
                    <a:pt x="156" y="129"/>
                  </a:cubicBezTo>
                  <a:cubicBezTo>
                    <a:pt x="161" y="129"/>
                    <a:pt x="165" y="130"/>
                    <a:pt x="168" y="132"/>
                  </a:cubicBezTo>
                  <a:cubicBezTo>
                    <a:pt x="168" y="79"/>
                    <a:pt x="168" y="79"/>
                    <a:pt x="168" y="79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8" y="178"/>
                    <a:pt x="108" y="178"/>
                    <a:pt x="108" y="178"/>
                  </a:cubicBezTo>
                  <a:cubicBezTo>
                    <a:pt x="108" y="178"/>
                    <a:pt x="108" y="178"/>
                    <a:pt x="108" y="178"/>
                  </a:cubicBezTo>
                  <a:cubicBezTo>
                    <a:pt x="108" y="190"/>
                    <a:pt x="96" y="199"/>
                    <a:pt x="81" y="199"/>
                  </a:cubicBezTo>
                  <a:cubicBezTo>
                    <a:pt x="66" y="199"/>
                    <a:pt x="54" y="190"/>
                    <a:pt x="54" y="178"/>
                  </a:cubicBezTo>
                  <a:cubicBezTo>
                    <a:pt x="54" y="166"/>
                    <a:pt x="66" y="156"/>
                    <a:pt x="81" y="15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8" name="Freeform 12"/>
            <p:cNvSpPr/>
            <p:nvPr/>
          </p:nvSpPr>
          <p:spPr bwMode="auto">
            <a:xfrm>
              <a:off x="1828800" y="5656263"/>
              <a:ext cx="196850" cy="69850"/>
            </a:xfrm>
            <a:custGeom>
              <a:avLst/>
              <a:gdLst>
                <a:gd name="T0" fmla="*/ 90 w 204"/>
                <a:gd name="T1" fmla="*/ 40 h 73"/>
                <a:gd name="T2" fmla="*/ 86 w 204"/>
                <a:gd name="T3" fmla="*/ 39 h 73"/>
                <a:gd name="T4" fmla="*/ 3 w 204"/>
                <a:gd name="T5" fmla="*/ 5 h 73"/>
                <a:gd name="T6" fmla="*/ 0 w 204"/>
                <a:gd name="T7" fmla="*/ 19 h 73"/>
                <a:gd name="T8" fmla="*/ 3 w 204"/>
                <a:gd name="T9" fmla="*/ 30 h 73"/>
                <a:gd name="T10" fmla="*/ 90 w 204"/>
                <a:gd name="T11" fmla="*/ 73 h 73"/>
                <a:gd name="T12" fmla="*/ 204 w 204"/>
                <a:gd name="T13" fmla="*/ 26 h 73"/>
                <a:gd name="T14" fmla="*/ 190 w 204"/>
                <a:gd name="T15" fmla="*/ 0 h 73"/>
                <a:gd name="T16" fmla="*/ 95 w 204"/>
                <a:gd name="T17" fmla="*/ 39 h 73"/>
                <a:gd name="T18" fmla="*/ 90 w 204"/>
                <a:gd name="T1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73">
                  <a:moveTo>
                    <a:pt x="90" y="40"/>
                  </a:moveTo>
                  <a:cubicBezTo>
                    <a:pt x="86" y="39"/>
                    <a:pt x="86" y="39"/>
                    <a:pt x="86" y="39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22"/>
                    <a:pt x="4" y="26"/>
                    <a:pt x="3" y="30"/>
                  </a:cubicBezTo>
                  <a:cubicBezTo>
                    <a:pt x="43" y="43"/>
                    <a:pt x="90" y="73"/>
                    <a:pt x="90" y="73"/>
                  </a:cubicBezTo>
                  <a:cubicBezTo>
                    <a:pt x="90" y="73"/>
                    <a:pt x="166" y="26"/>
                    <a:pt x="204" y="26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95" y="39"/>
                    <a:pt x="95" y="39"/>
                    <a:pt x="95" y="39"/>
                  </a:cubicBezTo>
                  <a:lnTo>
                    <a:pt x="90" y="4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9" name="Freeform 13"/>
            <p:cNvSpPr/>
            <p:nvPr/>
          </p:nvSpPr>
          <p:spPr bwMode="auto">
            <a:xfrm>
              <a:off x="1814513" y="5641976"/>
              <a:ext cx="3175" cy="0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3 w 3"/>
                <a:gd name="T5" fmla="*/ 1 h 1"/>
                <a:gd name="T6" fmla="*/ 3 w 3"/>
                <a:gd name="T7" fmla="*/ 1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0" name="Oval 14"/>
            <p:cNvSpPr>
              <a:spLocks noChangeArrowheads="1"/>
            </p:cNvSpPr>
            <p:nvPr/>
          </p:nvSpPr>
          <p:spPr bwMode="auto">
            <a:xfrm>
              <a:off x="1903413" y="5619751"/>
              <a:ext cx="25400" cy="127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1" name="Freeform 15"/>
            <p:cNvSpPr/>
            <p:nvPr/>
          </p:nvSpPr>
          <p:spPr bwMode="auto">
            <a:xfrm>
              <a:off x="1792288" y="5697538"/>
              <a:ext cx="36513" cy="53975"/>
            </a:xfrm>
            <a:custGeom>
              <a:avLst/>
              <a:gdLst>
                <a:gd name="T0" fmla="*/ 19 w 38"/>
                <a:gd name="T1" fmla="*/ 38 h 56"/>
                <a:gd name="T2" fmla="*/ 22 w 38"/>
                <a:gd name="T3" fmla="*/ 56 h 56"/>
                <a:gd name="T4" fmla="*/ 28 w 38"/>
                <a:gd name="T5" fmla="*/ 54 h 56"/>
                <a:gd name="T6" fmla="*/ 33 w 38"/>
                <a:gd name="T7" fmla="*/ 27 h 56"/>
                <a:gd name="T8" fmla="*/ 34 w 38"/>
                <a:gd name="T9" fmla="*/ 5 h 56"/>
                <a:gd name="T10" fmla="*/ 28 w 38"/>
                <a:gd name="T11" fmla="*/ 2 h 56"/>
                <a:gd name="T12" fmla="*/ 27 w 38"/>
                <a:gd name="T13" fmla="*/ 1 h 56"/>
                <a:gd name="T14" fmla="*/ 21 w 38"/>
                <a:gd name="T15" fmla="*/ 0 h 56"/>
                <a:gd name="T16" fmla="*/ 16 w 38"/>
                <a:gd name="T17" fmla="*/ 1 h 56"/>
                <a:gd name="T18" fmla="*/ 8 w 38"/>
                <a:gd name="T19" fmla="*/ 4 h 56"/>
                <a:gd name="T20" fmla="*/ 10 w 38"/>
                <a:gd name="T21" fmla="*/ 50 h 56"/>
                <a:gd name="T22" fmla="*/ 17 w 38"/>
                <a:gd name="T23" fmla="*/ 56 h 56"/>
                <a:gd name="T24" fmla="*/ 19 w 38"/>
                <a:gd name="T25" fmla="*/ 3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56">
                  <a:moveTo>
                    <a:pt x="19" y="38"/>
                  </a:moveTo>
                  <a:cubicBezTo>
                    <a:pt x="21" y="31"/>
                    <a:pt x="20" y="43"/>
                    <a:pt x="22" y="56"/>
                  </a:cubicBezTo>
                  <a:cubicBezTo>
                    <a:pt x="25" y="55"/>
                    <a:pt x="27" y="55"/>
                    <a:pt x="28" y="54"/>
                  </a:cubicBezTo>
                  <a:cubicBezTo>
                    <a:pt x="31" y="53"/>
                    <a:pt x="26" y="38"/>
                    <a:pt x="33" y="27"/>
                  </a:cubicBezTo>
                  <a:cubicBezTo>
                    <a:pt x="38" y="19"/>
                    <a:pt x="36" y="11"/>
                    <a:pt x="34" y="5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7" y="2"/>
                    <a:pt x="27" y="1"/>
                  </a:cubicBezTo>
                  <a:cubicBezTo>
                    <a:pt x="25" y="1"/>
                    <a:pt x="23" y="0"/>
                    <a:pt x="21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0" y="18"/>
                    <a:pt x="10" y="38"/>
                    <a:pt x="10" y="50"/>
                  </a:cubicBezTo>
                  <a:cubicBezTo>
                    <a:pt x="10" y="54"/>
                    <a:pt x="14" y="55"/>
                    <a:pt x="17" y="56"/>
                  </a:cubicBezTo>
                  <a:cubicBezTo>
                    <a:pt x="17" y="49"/>
                    <a:pt x="17" y="42"/>
                    <a:pt x="19" y="3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2" name="Freeform 16"/>
            <p:cNvSpPr/>
            <p:nvPr/>
          </p:nvSpPr>
          <p:spPr bwMode="auto">
            <a:xfrm>
              <a:off x="1776413" y="5568951"/>
              <a:ext cx="279400" cy="114300"/>
            </a:xfrm>
            <a:custGeom>
              <a:avLst/>
              <a:gdLst>
                <a:gd name="T0" fmla="*/ 40 w 288"/>
                <a:gd name="T1" fmla="*/ 75 h 118"/>
                <a:gd name="T2" fmla="*/ 43 w 288"/>
                <a:gd name="T3" fmla="*/ 76 h 118"/>
                <a:gd name="T4" fmla="*/ 124 w 288"/>
                <a:gd name="T5" fmla="*/ 59 h 118"/>
                <a:gd name="T6" fmla="*/ 124 w 288"/>
                <a:gd name="T7" fmla="*/ 59 h 118"/>
                <a:gd name="T8" fmla="*/ 144 w 288"/>
                <a:gd name="T9" fmla="*/ 45 h 118"/>
                <a:gd name="T10" fmla="*/ 165 w 288"/>
                <a:gd name="T11" fmla="*/ 59 h 118"/>
                <a:gd name="T12" fmla="*/ 144 w 288"/>
                <a:gd name="T13" fmla="*/ 72 h 118"/>
                <a:gd name="T14" fmla="*/ 127 w 288"/>
                <a:gd name="T15" fmla="*/ 66 h 118"/>
                <a:gd name="T16" fmla="*/ 52 w 288"/>
                <a:gd name="T17" fmla="*/ 80 h 118"/>
                <a:gd name="T18" fmla="*/ 144 w 288"/>
                <a:gd name="T19" fmla="*/ 118 h 118"/>
                <a:gd name="T20" fmla="*/ 288 w 288"/>
                <a:gd name="T21" fmla="*/ 59 h 118"/>
                <a:gd name="T22" fmla="*/ 144 w 288"/>
                <a:gd name="T23" fmla="*/ 0 h 118"/>
                <a:gd name="T24" fmla="*/ 0 w 288"/>
                <a:gd name="T25" fmla="*/ 59 h 118"/>
                <a:gd name="T26" fmla="*/ 38 w 288"/>
                <a:gd name="T27" fmla="*/ 74 h 118"/>
                <a:gd name="T28" fmla="*/ 38 w 288"/>
                <a:gd name="T29" fmla="*/ 74 h 118"/>
                <a:gd name="T30" fmla="*/ 40 w 288"/>
                <a:gd name="T31" fmla="*/ 7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118">
                  <a:moveTo>
                    <a:pt x="40" y="75"/>
                  </a:moveTo>
                  <a:cubicBezTo>
                    <a:pt x="43" y="76"/>
                    <a:pt x="43" y="76"/>
                    <a:pt x="43" y="76"/>
                  </a:cubicBezTo>
                  <a:cubicBezTo>
                    <a:pt x="56" y="63"/>
                    <a:pt x="107" y="60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1"/>
                    <a:pt x="132" y="45"/>
                    <a:pt x="144" y="45"/>
                  </a:cubicBezTo>
                  <a:cubicBezTo>
                    <a:pt x="156" y="45"/>
                    <a:pt x="165" y="51"/>
                    <a:pt x="165" y="59"/>
                  </a:cubicBezTo>
                  <a:cubicBezTo>
                    <a:pt x="165" y="67"/>
                    <a:pt x="156" y="72"/>
                    <a:pt x="144" y="72"/>
                  </a:cubicBezTo>
                  <a:cubicBezTo>
                    <a:pt x="137" y="72"/>
                    <a:pt x="130" y="70"/>
                    <a:pt x="127" y="66"/>
                  </a:cubicBezTo>
                  <a:cubicBezTo>
                    <a:pt x="115" y="67"/>
                    <a:pt x="65" y="72"/>
                    <a:pt x="52" y="80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288" y="59"/>
                    <a:pt x="288" y="59"/>
                    <a:pt x="288" y="59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40" y="75"/>
                    <a:pt x="40" y="75"/>
                    <a:pt x="40" y="7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3" name="Freeform 17"/>
            <p:cNvSpPr/>
            <p:nvPr/>
          </p:nvSpPr>
          <p:spPr bwMode="auto">
            <a:xfrm>
              <a:off x="1804988" y="5641976"/>
              <a:ext cx="22225" cy="50800"/>
            </a:xfrm>
            <a:custGeom>
              <a:avLst/>
              <a:gdLst>
                <a:gd name="T0" fmla="*/ 8 w 23"/>
                <a:gd name="T1" fmla="*/ 49 h 52"/>
                <a:gd name="T2" fmla="*/ 17 w 23"/>
                <a:gd name="T3" fmla="*/ 51 h 52"/>
                <a:gd name="T4" fmla="*/ 19 w 23"/>
                <a:gd name="T5" fmla="*/ 52 h 52"/>
                <a:gd name="T6" fmla="*/ 20 w 23"/>
                <a:gd name="T7" fmla="*/ 44 h 52"/>
                <a:gd name="T8" fmla="*/ 16 w 23"/>
                <a:gd name="T9" fmla="*/ 35 h 52"/>
                <a:gd name="T10" fmla="*/ 23 w 23"/>
                <a:gd name="T11" fmla="*/ 4 h 52"/>
                <a:gd name="T12" fmla="*/ 14 w 23"/>
                <a:gd name="T13" fmla="*/ 0 h 52"/>
                <a:gd name="T14" fmla="*/ 7 w 23"/>
                <a:gd name="T15" fmla="*/ 34 h 52"/>
                <a:gd name="T16" fmla="*/ 1 w 23"/>
                <a:gd name="T17" fmla="*/ 41 h 52"/>
                <a:gd name="T18" fmla="*/ 0 w 23"/>
                <a:gd name="T19" fmla="*/ 51 h 52"/>
                <a:gd name="T20" fmla="*/ 8 w 23"/>
                <a:gd name="T21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52">
                  <a:moveTo>
                    <a:pt x="8" y="49"/>
                  </a:moveTo>
                  <a:cubicBezTo>
                    <a:pt x="11" y="49"/>
                    <a:pt x="14" y="50"/>
                    <a:pt x="17" y="51"/>
                  </a:cubicBezTo>
                  <a:cubicBezTo>
                    <a:pt x="18" y="51"/>
                    <a:pt x="18" y="52"/>
                    <a:pt x="19" y="52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1" y="41"/>
                    <a:pt x="18" y="37"/>
                    <a:pt x="16" y="3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5" y="35"/>
                    <a:pt x="2" y="38"/>
                    <a:pt x="1" y="4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3" y="50"/>
                    <a:pt x="5" y="49"/>
                    <a:pt x="8" y="4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4" name="Freeform 18"/>
            <p:cNvSpPr>
              <a:spLocks noEditPoints="1"/>
            </p:cNvSpPr>
            <p:nvPr/>
          </p:nvSpPr>
          <p:spPr bwMode="auto">
            <a:xfrm>
              <a:off x="4614863" y="3289301"/>
              <a:ext cx="176213" cy="257175"/>
            </a:xfrm>
            <a:custGeom>
              <a:avLst/>
              <a:gdLst>
                <a:gd name="T0" fmla="*/ 181 w 182"/>
                <a:gd name="T1" fmla="*/ 137 h 265"/>
                <a:gd name="T2" fmla="*/ 182 w 182"/>
                <a:gd name="T3" fmla="*/ 89 h 265"/>
                <a:gd name="T4" fmla="*/ 182 w 182"/>
                <a:gd name="T5" fmla="*/ 76 h 265"/>
                <a:gd name="T6" fmla="*/ 154 w 182"/>
                <a:gd name="T7" fmla="*/ 18 h 265"/>
                <a:gd name="T8" fmla="*/ 98 w 182"/>
                <a:gd name="T9" fmla="*/ 0 h 265"/>
                <a:gd name="T10" fmla="*/ 98 w 182"/>
                <a:gd name="T11" fmla="*/ 0 h 265"/>
                <a:gd name="T12" fmla="*/ 91 w 182"/>
                <a:gd name="T13" fmla="*/ 0 h 265"/>
                <a:gd name="T14" fmla="*/ 91 w 182"/>
                <a:gd name="T15" fmla="*/ 0 h 265"/>
                <a:gd name="T16" fmla="*/ 91 w 182"/>
                <a:gd name="T17" fmla="*/ 0 h 265"/>
                <a:gd name="T18" fmla="*/ 84 w 182"/>
                <a:gd name="T19" fmla="*/ 0 h 265"/>
                <a:gd name="T20" fmla="*/ 84 w 182"/>
                <a:gd name="T21" fmla="*/ 0 h 265"/>
                <a:gd name="T22" fmla="*/ 84 w 182"/>
                <a:gd name="T23" fmla="*/ 0 h 265"/>
                <a:gd name="T24" fmla="*/ 28 w 182"/>
                <a:gd name="T25" fmla="*/ 18 h 265"/>
                <a:gd name="T26" fmla="*/ 0 w 182"/>
                <a:gd name="T27" fmla="*/ 76 h 265"/>
                <a:gd name="T28" fmla="*/ 0 w 182"/>
                <a:gd name="T29" fmla="*/ 86 h 265"/>
                <a:gd name="T30" fmla="*/ 2 w 182"/>
                <a:gd name="T31" fmla="*/ 141 h 265"/>
                <a:gd name="T32" fmla="*/ 1 w 182"/>
                <a:gd name="T33" fmla="*/ 152 h 265"/>
                <a:gd name="T34" fmla="*/ 1 w 182"/>
                <a:gd name="T35" fmla="*/ 153 h 265"/>
                <a:gd name="T36" fmla="*/ 19 w 182"/>
                <a:gd name="T37" fmla="*/ 215 h 265"/>
                <a:gd name="T38" fmla="*/ 21 w 182"/>
                <a:gd name="T39" fmla="*/ 220 h 265"/>
                <a:gd name="T40" fmla="*/ 38 w 182"/>
                <a:gd name="T41" fmla="*/ 265 h 265"/>
                <a:gd name="T42" fmla="*/ 45 w 182"/>
                <a:gd name="T43" fmla="*/ 255 h 265"/>
                <a:gd name="T44" fmla="*/ 46 w 182"/>
                <a:gd name="T45" fmla="*/ 252 h 265"/>
                <a:gd name="T46" fmla="*/ 56 w 182"/>
                <a:gd name="T47" fmla="*/ 261 h 265"/>
                <a:gd name="T48" fmla="*/ 65 w 182"/>
                <a:gd name="T49" fmla="*/ 252 h 265"/>
                <a:gd name="T50" fmla="*/ 117 w 182"/>
                <a:gd name="T51" fmla="*/ 252 h 265"/>
                <a:gd name="T52" fmla="*/ 127 w 182"/>
                <a:gd name="T53" fmla="*/ 261 h 265"/>
                <a:gd name="T54" fmla="*/ 136 w 182"/>
                <a:gd name="T55" fmla="*/ 252 h 265"/>
                <a:gd name="T56" fmla="*/ 138 w 182"/>
                <a:gd name="T57" fmla="*/ 255 h 265"/>
                <a:gd name="T58" fmla="*/ 144 w 182"/>
                <a:gd name="T59" fmla="*/ 265 h 265"/>
                <a:gd name="T60" fmla="*/ 163 w 182"/>
                <a:gd name="T61" fmla="*/ 214 h 265"/>
                <a:gd name="T62" fmla="*/ 175 w 182"/>
                <a:gd name="T63" fmla="*/ 180 h 265"/>
                <a:gd name="T64" fmla="*/ 181 w 182"/>
                <a:gd name="T65" fmla="*/ 153 h 265"/>
                <a:gd name="T66" fmla="*/ 181 w 182"/>
                <a:gd name="T67" fmla="*/ 152 h 265"/>
                <a:gd name="T68" fmla="*/ 181 w 182"/>
                <a:gd name="T69" fmla="*/ 137 h 265"/>
                <a:gd name="T70" fmla="*/ 178 w 182"/>
                <a:gd name="T71" fmla="*/ 169 h 265"/>
                <a:gd name="T72" fmla="*/ 136 w 182"/>
                <a:gd name="T73" fmla="*/ 245 h 265"/>
                <a:gd name="T74" fmla="*/ 127 w 182"/>
                <a:gd name="T75" fmla="*/ 253 h 265"/>
                <a:gd name="T76" fmla="*/ 119 w 182"/>
                <a:gd name="T77" fmla="*/ 245 h 265"/>
                <a:gd name="T78" fmla="*/ 63 w 182"/>
                <a:gd name="T79" fmla="*/ 245 h 265"/>
                <a:gd name="T80" fmla="*/ 55 w 182"/>
                <a:gd name="T81" fmla="*/ 253 h 265"/>
                <a:gd name="T82" fmla="*/ 46 w 182"/>
                <a:gd name="T83" fmla="*/ 245 h 265"/>
                <a:gd name="T84" fmla="*/ 5 w 182"/>
                <a:gd name="T85" fmla="*/ 169 h 265"/>
                <a:gd name="T86" fmla="*/ 3 w 182"/>
                <a:gd name="T87" fmla="*/ 153 h 265"/>
                <a:gd name="T88" fmla="*/ 13 w 182"/>
                <a:gd name="T89" fmla="*/ 131 h 265"/>
                <a:gd name="T90" fmla="*/ 14 w 182"/>
                <a:gd name="T91" fmla="*/ 68 h 265"/>
                <a:gd name="T92" fmla="*/ 66 w 182"/>
                <a:gd name="T93" fmla="*/ 16 h 265"/>
                <a:gd name="T94" fmla="*/ 72 w 182"/>
                <a:gd name="T95" fmla="*/ 78 h 265"/>
                <a:gd name="T96" fmla="*/ 75 w 182"/>
                <a:gd name="T97" fmla="*/ 82 h 265"/>
                <a:gd name="T98" fmla="*/ 90 w 182"/>
                <a:gd name="T99" fmla="*/ 82 h 265"/>
                <a:gd name="T100" fmla="*/ 92 w 182"/>
                <a:gd name="T101" fmla="*/ 82 h 265"/>
                <a:gd name="T102" fmla="*/ 107 w 182"/>
                <a:gd name="T103" fmla="*/ 82 h 265"/>
                <a:gd name="T104" fmla="*/ 111 w 182"/>
                <a:gd name="T105" fmla="*/ 78 h 265"/>
                <a:gd name="T106" fmla="*/ 117 w 182"/>
                <a:gd name="T107" fmla="*/ 16 h 265"/>
                <a:gd name="T108" fmla="*/ 168 w 182"/>
                <a:gd name="T109" fmla="*/ 68 h 265"/>
                <a:gd name="T110" fmla="*/ 170 w 182"/>
                <a:gd name="T111" fmla="*/ 131 h 265"/>
                <a:gd name="T112" fmla="*/ 179 w 182"/>
                <a:gd name="T113" fmla="*/ 153 h 265"/>
                <a:gd name="T114" fmla="*/ 178 w 182"/>
                <a:gd name="T115" fmla="*/ 16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2" h="265">
                  <a:moveTo>
                    <a:pt x="181" y="137"/>
                  </a:moveTo>
                  <a:cubicBezTo>
                    <a:pt x="181" y="117"/>
                    <a:pt x="182" y="101"/>
                    <a:pt x="182" y="89"/>
                  </a:cubicBezTo>
                  <a:cubicBezTo>
                    <a:pt x="182" y="84"/>
                    <a:pt x="182" y="80"/>
                    <a:pt x="182" y="76"/>
                  </a:cubicBezTo>
                  <a:cubicBezTo>
                    <a:pt x="180" y="50"/>
                    <a:pt x="170" y="30"/>
                    <a:pt x="154" y="18"/>
                  </a:cubicBezTo>
                  <a:cubicBezTo>
                    <a:pt x="139" y="6"/>
                    <a:pt x="120" y="1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62" y="1"/>
                    <a:pt x="43" y="6"/>
                    <a:pt x="28" y="18"/>
                  </a:cubicBezTo>
                  <a:cubicBezTo>
                    <a:pt x="12" y="30"/>
                    <a:pt x="2" y="50"/>
                    <a:pt x="0" y="76"/>
                  </a:cubicBezTo>
                  <a:cubicBezTo>
                    <a:pt x="0" y="79"/>
                    <a:pt x="0" y="82"/>
                    <a:pt x="0" y="86"/>
                  </a:cubicBezTo>
                  <a:cubicBezTo>
                    <a:pt x="0" y="99"/>
                    <a:pt x="2" y="117"/>
                    <a:pt x="2" y="141"/>
                  </a:cubicBezTo>
                  <a:cubicBezTo>
                    <a:pt x="2" y="145"/>
                    <a:pt x="1" y="148"/>
                    <a:pt x="1" y="152"/>
                  </a:cubicBezTo>
                  <a:cubicBezTo>
                    <a:pt x="1" y="152"/>
                    <a:pt x="1" y="153"/>
                    <a:pt x="1" y="153"/>
                  </a:cubicBezTo>
                  <a:cubicBezTo>
                    <a:pt x="2" y="177"/>
                    <a:pt x="14" y="197"/>
                    <a:pt x="19" y="215"/>
                  </a:cubicBezTo>
                  <a:cubicBezTo>
                    <a:pt x="20" y="217"/>
                    <a:pt x="20" y="219"/>
                    <a:pt x="21" y="220"/>
                  </a:cubicBezTo>
                  <a:cubicBezTo>
                    <a:pt x="27" y="240"/>
                    <a:pt x="32" y="255"/>
                    <a:pt x="38" y="265"/>
                  </a:cubicBezTo>
                  <a:cubicBezTo>
                    <a:pt x="40" y="263"/>
                    <a:pt x="43" y="259"/>
                    <a:pt x="45" y="255"/>
                  </a:cubicBezTo>
                  <a:cubicBezTo>
                    <a:pt x="45" y="254"/>
                    <a:pt x="46" y="253"/>
                    <a:pt x="46" y="252"/>
                  </a:cubicBezTo>
                  <a:cubicBezTo>
                    <a:pt x="56" y="261"/>
                    <a:pt x="56" y="261"/>
                    <a:pt x="56" y="261"/>
                  </a:cubicBezTo>
                  <a:cubicBezTo>
                    <a:pt x="65" y="252"/>
                    <a:pt x="65" y="252"/>
                    <a:pt x="65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36" y="252"/>
                    <a:pt x="136" y="252"/>
                    <a:pt x="136" y="252"/>
                  </a:cubicBezTo>
                  <a:cubicBezTo>
                    <a:pt x="137" y="253"/>
                    <a:pt x="137" y="254"/>
                    <a:pt x="138" y="255"/>
                  </a:cubicBezTo>
                  <a:cubicBezTo>
                    <a:pt x="139" y="259"/>
                    <a:pt x="142" y="263"/>
                    <a:pt x="144" y="265"/>
                  </a:cubicBezTo>
                  <a:cubicBezTo>
                    <a:pt x="151" y="254"/>
                    <a:pt x="157" y="237"/>
                    <a:pt x="163" y="214"/>
                  </a:cubicBezTo>
                  <a:cubicBezTo>
                    <a:pt x="167" y="203"/>
                    <a:pt x="172" y="192"/>
                    <a:pt x="175" y="180"/>
                  </a:cubicBezTo>
                  <a:cubicBezTo>
                    <a:pt x="179" y="172"/>
                    <a:pt x="181" y="163"/>
                    <a:pt x="181" y="153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47"/>
                    <a:pt x="181" y="142"/>
                    <a:pt x="181" y="137"/>
                  </a:cubicBezTo>
                  <a:close/>
                  <a:moveTo>
                    <a:pt x="178" y="169"/>
                  </a:moveTo>
                  <a:cubicBezTo>
                    <a:pt x="166" y="195"/>
                    <a:pt x="138" y="224"/>
                    <a:pt x="136" y="245"/>
                  </a:cubicBezTo>
                  <a:cubicBezTo>
                    <a:pt x="127" y="253"/>
                    <a:pt x="127" y="253"/>
                    <a:pt x="127" y="253"/>
                  </a:cubicBezTo>
                  <a:cubicBezTo>
                    <a:pt x="119" y="245"/>
                    <a:pt x="119" y="245"/>
                    <a:pt x="119" y="245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46" y="245"/>
                    <a:pt x="46" y="245"/>
                    <a:pt x="46" y="245"/>
                  </a:cubicBezTo>
                  <a:cubicBezTo>
                    <a:pt x="44" y="224"/>
                    <a:pt x="16" y="195"/>
                    <a:pt x="5" y="169"/>
                  </a:cubicBezTo>
                  <a:cubicBezTo>
                    <a:pt x="4" y="164"/>
                    <a:pt x="3" y="159"/>
                    <a:pt x="3" y="153"/>
                  </a:cubicBezTo>
                  <a:cubicBezTo>
                    <a:pt x="13" y="131"/>
                    <a:pt x="13" y="131"/>
                    <a:pt x="13" y="131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23" y="23"/>
                    <a:pt x="66" y="16"/>
                    <a:pt x="66" y="16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78"/>
                    <a:pt x="72" y="82"/>
                    <a:pt x="75" y="82"/>
                  </a:cubicBezTo>
                  <a:cubicBezTo>
                    <a:pt x="78" y="82"/>
                    <a:pt x="86" y="82"/>
                    <a:pt x="90" y="82"/>
                  </a:cubicBezTo>
                  <a:cubicBezTo>
                    <a:pt x="90" y="82"/>
                    <a:pt x="91" y="82"/>
                    <a:pt x="92" y="82"/>
                  </a:cubicBezTo>
                  <a:cubicBezTo>
                    <a:pt x="96" y="82"/>
                    <a:pt x="105" y="82"/>
                    <a:pt x="107" y="82"/>
                  </a:cubicBezTo>
                  <a:cubicBezTo>
                    <a:pt x="110" y="82"/>
                    <a:pt x="111" y="78"/>
                    <a:pt x="111" y="78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7" y="16"/>
                    <a:pt x="160" y="23"/>
                    <a:pt x="168" y="68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9" y="153"/>
                    <a:pt x="179" y="153"/>
                    <a:pt x="179" y="153"/>
                  </a:cubicBezTo>
                  <a:cubicBezTo>
                    <a:pt x="180" y="159"/>
                    <a:pt x="179" y="164"/>
                    <a:pt x="178" y="16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5" name="Freeform 19"/>
            <p:cNvSpPr/>
            <p:nvPr/>
          </p:nvSpPr>
          <p:spPr bwMode="auto">
            <a:xfrm>
              <a:off x="4665663" y="3546476"/>
              <a:ext cx="76200" cy="22225"/>
            </a:xfrm>
            <a:custGeom>
              <a:avLst/>
              <a:gdLst>
                <a:gd name="T0" fmla="*/ 51 w 79"/>
                <a:gd name="T1" fmla="*/ 4 h 22"/>
                <a:gd name="T2" fmla="*/ 49 w 79"/>
                <a:gd name="T3" fmla="*/ 0 h 22"/>
                <a:gd name="T4" fmla="*/ 30 w 79"/>
                <a:gd name="T5" fmla="*/ 0 h 22"/>
                <a:gd name="T6" fmla="*/ 28 w 79"/>
                <a:gd name="T7" fmla="*/ 4 h 22"/>
                <a:gd name="T8" fmla="*/ 12 w 79"/>
                <a:gd name="T9" fmla="*/ 4 h 22"/>
                <a:gd name="T10" fmla="*/ 0 w 79"/>
                <a:gd name="T11" fmla="*/ 14 h 22"/>
                <a:gd name="T12" fmla="*/ 31 w 79"/>
                <a:gd name="T13" fmla="*/ 22 h 22"/>
                <a:gd name="T14" fmla="*/ 39 w 79"/>
                <a:gd name="T15" fmla="*/ 22 h 22"/>
                <a:gd name="T16" fmla="*/ 39 w 79"/>
                <a:gd name="T17" fmla="*/ 22 h 22"/>
                <a:gd name="T18" fmla="*/ 39 w 79"/>
                <a:gd name="T19" fmla="*/ 22 h 22"/>
                <a:gd name="T20" fmla="*/ 47 w 79"/>
                <a:gd name="T21" fmla="*/ 22 h 22"/>
                <a:gd name="T22" fmla="*/ 79 w 79"/>
                <a:gd name="T23" fmla="*/ 14 h 22"/>
                <a:gd name="T24" fmla="*/ 67 w 79"/>
                <a:gd name="T25" fmla="*/ 4 h 22"/>
                <a:gd name="T26" fmla="*/ 51 w 79"/>
                <a:gd name="T27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" h="22">
                  <a:moveTo>
                    <a:pt x="51" y="4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20"/>
                    <a:pt x="18" y="22"/>
                    <a:pt x="31" y="22"/>
                  </a:cubicBezTo>
                  <a:cubicBezTo>
                    <a:pt x="32" y="22"/>
                    <a:pt x="32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6" y="22"/>
                    <a:pt x="47" y="22"/>
                    <a:pt x="47" y="22"/>
                  </a:cubicBezTo>
                  <a:cubicBezTo>
                    <a:pt x="61" y="22"/>
                    <a:pt x="71" y="20"/>
                    <a:pt x="79" y="14"/>
                  </a:cubicBezTo>
                  <a:cubicBezTo>
                    <a:pt x="67" y="4"/>
                    <a:pt x="67" y="4"/>
                    <a:pt x="67" y="4"/>
                  </a:cubicBezTo>
                  <a:lnTo>
                    <a:pt x="51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6" name="Freeform 20"/>
            <p:cNvSpPr/>
            <p:nvPr/>
          </p:nvSpPr>
          <p:spPr bwMode="auto">
            <a:xfrm>
              <a:off x="4718050" y="3427413"/>
              <a:ext cx="49213" cy="17463"/>
            </a:xfrm>
            <a:custGeom>
              <a:avLst/>
              <a:gdLst>
                <a:gd name="T0" fmla="*/ 0 w 50"/>
                <a:gd name="T1" fmla="*/ 11 h 19"/>
                <a:gd name="T2" fmla="*/ 3 w 50"/>
                <a:gd name="T3" fmla="*/ 18 h 19"/>
                <a:gd name="T4" fmla="*/ 50 w 50"/>
                <a:gd name="T5" fmla="*/ 10 h 19"/>
                <a:gd name="T6" fmla="*/ 47 w 50"/>
                <a:gd name="T7" fmla="*/ 0 h 19"/>
                <a:gd name="T8" fmla="*/ 0 w 50"/>
                <a:gd name="T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0" y="11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42" y="19"/>
                    <a:pt x="50" y="1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32" y="9"/>
                    <a:pt x="0" y="1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7" name="Freeform 21"/>
            <p:cNvSpPr/>
            <p:nvPr/>
          </p:nvSpPr>
          <p:spPr bwMode="auto">
            <a:xfrm>
              <a:off x="4638675" y="3427413"/>
              <a:ext cx="49213" cy="17463"/>
            </a:xfrm>
            <a:custGeom>
              <a:avLst/>
              <a:gdLst>
                <a:gd name="T0" fmla="*/ 0 w 50"/>
                <a:gd name="T1" fmla="*/ 10 h 19"/>
                <a:gd name="T2" fmla="*/ 47 w 50"/>
                <a:gd name="T3" fmla="*/ 18 h 19"/>
                <a:gd name="T4" fmla="*/ 50 w 50"/>
                <a:gd name="T5" fmla="*/ 11 h 19"/>
                <a:gd name="T6" fmla="*/ 4 w 50"/>
                <a:gd name="T7" fmla="*/ 0 h 19"/>
                <a:gd name="T8" fmla="*/ 0 w 50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0" y="10"/>
                  </a:moveTo>
                  <a:cubicBezTo>
                    <a:pt x="9" y="19"/>
                    <a:pt x="47" y="18"/>
                    <a:pt x="47" y="18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18" y="9"/>
                    <a:pt x="4" y="0"/>
                    <a:pt x="4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8" name="Freeform 22"/>
            <p:cNvSpPr/>
            <p:nvPr/>
          </p:nvSpPr>
          <p:spPr bwMode="auto">
            <a:xfrm>
              <a:off x="5859463" y="1847851"/>
              <a:ext cx="12700" cy="0"/>
            </a:xfrm>
            <a:custGeom>
              <a:avLst/>
              <a:gdLst>
                <a:gd name="T0" fmla="*/ 0 w 13"/>
                <a:gd name="T1" fmla="*/ 9 w 13"/>
                <a:gd name="T2" fmla="*/ 13 w 13"/>
                <a:gd name="T3" fmla="*/ 9 w 13"/>
                <a:gd name="T4" fmla="*/ 0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3">
                  <a:moveTo>
                    <a:pt x="0" y="0"/>
                  </a:moveTo>
                  <a:cubicBezTo>
                    <a:pt x="3" y="0"/>
                    <a:pt x="6" y="0"/>
                    <a:pt x="9" y="0"/>
                  </a:cubicBezTo>
                  <a:cubicBezTo>
                    <a:pt x="10" y="0"/>
                    <a:pt x="11" y="0"/>
                    <a:pt x="13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9" name="Freeform 23"/>
            <p:cNvSpPr/>
            <p:nvPr/>
          </p:nvSpPr>
          <p:spPr bwMode="auto">
            <a:xfrm>
              <a:off x="5759450" y="1670051"/>
              <a:ext cx="3175" cy="0"/>
            </a:xfrm>
            <a:custGeom>
              <a:avLst/>
              <a:gdLst>
                <a:gd name="T0" fmla="*/ 4 w 4"/>
                <a:gd name="T1" fmla="*/ 0 w 4"/>
                <a:gd name="T2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1" y="0"/>
                    <a:pt x="3" y="0"/>
                    <a:pt x="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0" name="Freeform 24"/>
            <p:cNvSpPr/>
            <p:nvPr/>
          </p:nvSpPr>
          <p:spPr bwMode="auto">
            <a:xfrm>
              <a:off x="5754688" y="1670051"/>
              <a:ext cx="3175" cy="0"/>
            </a:xfrm>
            <a:custGeom>
              <a:avLst/>
              <a:gdLst>
                <a:gd name="T0" fmla="*/ 4 w 4"/>
                <a:gd name="T1" fmla="*/ 0 w 4"/>
                <a:gd name="T2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1" y="0"/>
                    <a:pt x="3" y="0"/>
                    <a:pt x="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1" name="Freeform 25"/>
            <p:cNvSpPr/>
            <p:nvPr/>
          </p:nvSpPr>
          <p:spPr bwMode="auto">
            <a:xfrm>
              <a:off x="5872163" y="1847851"/>
              <a:ext cx="4763" cy="0"/>
            </a:xfrm>
            <a:custGeom>
              <a:avLst/>
              <a:gdLst>
                <a:gd name="T0" fmla="*/ 4 w 4"/>
                <a:gd name="T1" fmla="*/ 0 w 4"/>
                <a:gd name="T2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2" name="Freeform 26"/>
            <p:cNvSpPr/>
            <p:nvPr/>
          </p:nvSpPr>
          <p:spPr bwMode="auto">
            <a:xfrm>
              <a:off x="5876925" y="1846263"/>
              <a:ext cx="4763" cy="1588"/>
            </a:xfrm>
            <a:custGeom>
              <a:avLst/>
              <a:gdLst>
                <a:gd name="T0" fmla="*/ 4 w 4"/>
                <a:gd name="T1" fmla="*/ 0 h 1"/>
                <a:gd name="T2" fmla="*/ 0 w 4"/>
                <a:gd name="T3" fmla="*/ 1 h 1"/>
                <a:gd name="T4" fmla="*/ 4 w 4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1" y="1"/>
                    <a:pt x="2" y="0"/>
                    <a:pt x="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3" name="Freeform 27"/>
            <p:cNvSpPr/>
            <p:nvPr/>
          </p:nvSpPr>
          <p:spPr bwMode="auto">
            <a:xfrm>
              <a:off x="5764213" y="1668463"/>
              <a:ext cx="12700" cy="1588"/>
            </a:xfrm>
            <a:custGeom>
              <a:avLst/>
              <a:gdLst>
                <a:gd name="T0" fmla="*/ 0 w 13"/>
                <a:gd name="T1" fmla="*/ 0 h 1"/>
                <a:gd name="T2" fmla="*/ 4 w 13"/>
                <a:gd name="T3" fmla="*/ 0 h 1"/>
                <a:gd name="T4" fmla="*/ 13 w 13"/>
                <a:gd name="T5" fmla="*/ 1 h 1"/>
                <a:gd name="T6" fmla="*/ 4 w 13"/>
                <a:gd name="T7" fmla="*/ 0 h 1"/>
                <a:gd name="T8" fmla="*/ 0 w 1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">
                  <a:moveTo>
                    <a:pt x="0" y="0"/>
                  </a:moveTo>
                  <a:cubicBezTo>
                    <a:pt x="1" y="0"/>
                    <a:pt x="3" y="0"/>
                    <a:pt x="4" y="0"/>
                  </a:cubicBezTo>
                  <a:cubicBezTo>
                    <a:pt x="7" y="0"/>
                    <a:pt x="10" y="1"/>
                    <a:pt x="13" y="1"/>
                  </a:cubicBezTo>
                  <a:cubicBezTo>
                    <a:pt x="10" y="1"/>
                    <a:pt x="7" y="0"/>
                    <a:pt x="4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4" name="Freeform 28"/>
            <p:cNvSpPr/>
            <p:nvPr/>
          </p:nvSpPr>
          <p:spPr bwMode="auto">
            <a:xfrm>
              <a:off x="5678488" y="1668463"/>
              <a:ext cx="277813" cy="179388"/>
            </a:xfrm>
            <a:custGeom>
              <a:avLst/>
              <a:gdLst>
                <a:gd name="T0" fmla="*/ 68 w 288"/>
                <a:gd name="T1" fmla="*/ 93 h 185"/>
                <a:gd name="T2" fmla="*/ 68 w 288"/>
                <a:gd name="T3" fmla="*/ 92 h 185"/>
                <a:gd name="T4" fmla="*/ 38 w 288"/>
                <a:gd name="T5" fmla="*/ 92 h 185"/>
                <a:gd name="T6" fmla="*/ 86 w 288"/>
                <a:gd name="T7" fmla="*/ 44 h 185"/>
                <a:gd name="T8" fmla="*/ 134 w 288"/>
                <a:gd name="T9" fmla="*/ 92 h 185"/>
                <a:gd name="T10" fmla="*/ 103 w 288"/>
                <a:gd name="T11" fmla="*/ 92 h 185"/>
                <a:gd name="T12" fmla="*/ 103 w 288"/>
                <a:gd name="T13" fmla="*/ 93 h 185"/>
                <a:gd name="T14" fmla="*/ 187 w 288"/>
                <a:gd name="T15" fmla="*/ 185 h 185"/>
                <a:gd name="T16" fmla="*/ 196 w 288"/>
                <a:gd name="T17" fmla="*/ 185 h 185"/>
                <a:gd name="T18" fmla="*/ 200 w 288"/>
                <a:gd name="T19" fmla="*/ 185 h 185"/>
                <a:gd name="T20" fmla="*/ 201 w 288"/>
                <a:gd name="T21" fmla="*/ 185 h 185"/>
                <a:gd name="T22" fmla="*/ 205 w 288"/>
                <a:gd name="T23" fmla="*/ 185 h 185"/>
                <a:gd name="T24" fmla="*/ 206 w 288"/>
                <a:gd name="T25" fmla="*/ 185 h 185"/>
                <a:gd name="T26" fmla="*/ 210 w 288"/>
                <a:gd name="T27" fmla="*/ 184 h 185"/>
                <a:gd name="T28" fmla="*/ 210 w 288"/>
                <a:gd name="T29" fmla="*/ 184 h 185"/>
                <a:gd name="T30" fmla="*/ 288 w 288"/>
                <a:gd name="T31" fmla="*/ 93 h 185"/>
                <a:gd name="T32" fmla="*/ 196 w 288"/>
                <a:gd name="T33" fmla="*/ 0 h 185"/>
                <a:gd name="T34" fmla="*/ 182 w 288"/>
                <a:gd name="T35" fmla="*/ 1 h 185"/>
                <a:gd name="T36" fmla="*/ 221 w 288"/>
                <a:gd name="T37" fmla="*/ 93 h 185"/>
                <a:gd name="T38" fmla="*/ 221 w 288"/>
                <a:gd name="T39" fmla="*/ 94 h 185"/>
                <a:gd name="T40" fmla="*/ 251 w 288"/>
                <a:gd name="T41" fmla="*/ 94 h 185"/>
                <a:gd name="T42" fmla="*/ 203 w 288"/>
                <a:gd name="T43" fmla="*/ 142 h 185"/>
                <a:gd name="T44" fmla="*/ 155 w 288"/>
                <a:gd name="T45" fmla="*/ 94 h 185"/>
                <a:gd name="T46" fmla="*/ 185 w 288"/>
                <a:gd name="T47" fmla="*/ 94 h 185"/>
                <a:gd name="T48" fmla="*/ 185 w 288"/>
                <a:gd name="T49" fmla="*/ 93 h 185"/>
                <a:gd name="T50" fmla="*/ 102 w 288"/>
                <a:gd name="T51" fmla="*/ 1 h 185"/>
                <a:gd name="T52" fmla="*/ 93 w 288"/>
                <a:gd name="T53" fmla="*/ 0 h 185"/>
                <a:gd name="T54" fmla="*/ 89 w 288"/>
                <a:gd name="T55" fmla="*/ 0 h 185"/>
                <a:gd name="T56" fmla="*/ 88 w 288"/>
                <a:gd name="T57" fmla="*/ 1 h 185"/>
                <a:gd name="T58" fmla="*/ 84 w 288"/>
                <a:gd name="T59" fmla="*/ 1 h 185"/>
                <a:gd name="T60" fmla="*/ 83 w 288"/>
                <a:gd name="T61" fmla="*/ 1 h 185"/>
                <a:gd name="T62" fmla="*/ 79 w 288"/>
                <a:gd name="T63" fmla="*/ 1 h 185"/>
                <a:gd name="T64" fmla="*/ 78 w 288"/>
                <a:gd name="T65" fmla="*/ 2 h 185"/>
                <a:gd name="T66" fmla="*/ 0 w 288"/>
                <a:gd name="T67" fmla="*/ 93 h 185"/>
                <a:gd name="T68" fmla="*/ 93 w 288"/>
                <a:gd name="T69" fmla="*/ 185 h 185"/>
                <a:gd name="T70" fmla="*/ 106 w 288"/>
                <a:gd name="T71" fmla="*/ 184 h 185"/>
                <a:gd name="T72" fmla="*/ 68 w 288"/>
                <a:gd name="T73" fmla="*/ 9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8" h="185">
                  <a:moveTo>
                    <a:pt x="68" y="93"/>
                  </a:moveTo>
                  <a:cubicBezTo>
                    <a:pt x="68" y="92"/>
                    <a:pt x="68" y="92"/>
                    <a:pt x="68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134" y="92"/>
                    <a:pt x="134" y="92"/>
                    <a:pt x="134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3" y="93"/>
                    <a:pt x="103" y="93"/>
                    <a:pt x="103" y="93"/>
                  </a:cubicBezTo>
                  <a:cubicBezTo>
                    <a:pt x="103" y="140"/>
                    <a:pt x="140" y="180"/>
                    <a:pt x="187" y="185"/>
                  </a:cubicBezTo>
                  <a:cubicBezTo>
                    <a:pt x="190" y="185"/>
                    <a:pt x="193" y="185"/>
                    <a:pt x="196" y="185"/>
                  </a:cubicBezTo>
                  <a:cubicBezTo>
                    <a:pt x="197" y="185"/>
                    <a:pt x="198" y="185"/>
                    <a:pt x="200" y="185"/>
                  </a:cubicBezTo>
                  <a:cubicBezTo>
                    <a:pt x="200" y="185"/>
                    <a:pt x="200" y="185"/>
                    <a:pt x="201" y="185"/>
                  </a:cubicBezTo>
                  <a:cubicBezTo>
                    <a:pt x="202" y="185"/>
                    <a:pt x="203" y="185"/>
                    <a:pt x="205" y="185"/>
                  </a:cubicBezTo>
                  <a:cubicBezTo>
                    <a:pt x="205" y="185"/>
                    <a:pt x="205" y="185"/>
                    <a:pt x="206" y="185"/>
                  </a:cubicBezTo>
                  <a:cubicBezTo>
                    <a:pt x="207" y="185"/>
                    <a:pt x="208" y="184"/>
                    <a:pt x="210" y="184"/>
                  </a:cubicBezTo>
                  <a:cubicBezTo>
                    <a:pt x="210" y="184"/>
                    <a:pt x="210" y="184"/>
                    <a:pt x="210" y="184"/>
                  </a:cubicBezTo>
                  <a:cubicBezTo>
                    <a:pt x="255" y="177"/>
                    <a:pt x="288" y="139"/>
                    <a:pt x="288" y="93"/>
                  </a:cubicBezTo>
                  <a:cubicBezTo>
                    <a:pt x="288" y="42"/>
                    <a:pt x="247" y="0"/>
                    <a:pt x="196" y="0"/>
                  </a:cubicBezTo>
                  <a:cubicBezTo>
                    <a:pt x="191" y="0"/>
                    <a:pt x="187" y="1"/>
                    <a:pt x="182" y="1"/>
                  </a:cubicBezTo>
                  <a:cubicBezTo>
                    <a:pt x="206" y="25"/>
                    <a:pt x="221" y="57"/>
                    <a:pt x="221" y="93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51" y="94"/>
                    <a:pt x="251" y="94"/>
                    <a:pt x="251" y="94"/>
                  </a:cubicBezTo>
                  <a:cubicBezTo>
                    <a:pt x="203" y="142"/>
                    <a:pt x="203" y="142"/>
                    <a:pt x="203" y="142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5" y="45"/>
                    <a:pt x="149" y="6"/>
                    <a:pt x="102" y="1"/>
                  </a:cubicBezTo>
                  <a:cubicBezTo>
                    <a:pt x="99" y="1"/>
                    <a:pt x="96" y="0"/>
                    <a:pt x="93" y="0"/>
                  </a:cubicBezTo>
                  <a:cubicBezTo>
                    <a:pt x="92" y="0"/>
                    <a:pt x="90" y="0"/>
                    <a:pt x="89" y="0"/>
                  </a:cubicBezTo>
                  <a:cubicBezTo>
                    <a:pt x="89" y="0"/>
                    <a:pt x="88" y="1"/>
                    <a:pt x="88" y="1"/>
                  </a:cubicBezTo>
                  <a:cubicBezTo>
                    <a:pt x="87" y="1"/>
                    <a:pt x="85" y="1"/>
                    <a:pt x="84" y="1"/>
                  </a:cubicBezTo>
                  <a:cubicBezTo>
                    <a:pt x="84" y="1"/>
                    <a:pt x="83" y="1"/>
                    <a:pt x="83" y="1"/>
                  </a:cubicBezTo>
                  <a:cubicBezTo>
                    <a:pt x="82" y="1"/>
                    <a:pt x="80" y="1"/>
                    <a:pt x="79" y="1"/>
                  </a:cubicBezTo>
                  <a:cubicBezTo>
                    <a:pt x="79" y="1"/>
                    <a:pt x="79" y="1"/>
                    <a:pt x="78" y="2"/>
                  </a:cubicBezTo>
                  <a:cubicBezTo>
                    <a:pt x="34" y="8"/>
                    <a:pt x="0" y="47"/>
                    <a:pt x="0" y="93"/>
                  </a:cubicBezTo>
                  <a:cubicBezTo>
                    <a:pt x="0" y="144"/>
                    <a:pt x="42" y="185"/>
                    <a:pt x="93" y="185"/>
                  </a:cubicBezTo>
                  <a:cubicBezTo>
                    <a:pt x="97" y="185"/>
                    <a:pt x="102" y="185"/>
                    <a:pt x="106" y="184"/>
                  </a:cubicBezTo>
                  <a:cubicBezTo>
                    <a:pt x="83" y="161"/>
                    <a:pt x="68" y="129"/>
                    <a:pt x="68" y="9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5" name="Freeform 29"/>
            <p:cNvSpPr>
              <a:spLocks noEditPoints="1"/>
            </p:cNvSpPr>
            <p:nvPr/>
          </p:nvSpPr>
          <p:spPr bwMode="auto">
            <a:xfrm>
              <a:off x="5678488" y="3313113"/>
              <a:ext cx="277813" cy="231775"/>
            </a:xfrm>
            <a:custGeom>
              <a:avLst/>
              <a:gdLst>
                <a:gd name="T0" fmla="*/ 183 w 288"/>
                <a:gd name="T1" fmla="*/ 240 h 240"/>
                <a:gd name="T2" fmla="*/ 288 w 288"/>
                <a:gd name="T3" fmla="*/ 210 h 240"/>
                <a:gd name="T4" fmla="*/ 184 w 288"/>
                <a:gd name="T5" fmla="*/ 139 h 240"/>
                <a:gd name="T6" fmla="*/ 194 w 288"/>
                <a:gd name="T7" fmla="*/ 110 h 240"/>
                <a:gd name="T8" fmla="*/ 197 w 288"/>
                <a:gd name="T9" fmla="*/ 92 h 240"/>
                <a:gd name="T10" fmla="*/ 198 w 288"/>
                <a:gd name="T11" fmla="*/ 54 h 240"/>
                <a:gd name="T12" fmla="*/ 181 w 288"/>
                <a:gd name="T13" fmla="*/ 11 h 240"/>
                <a:gd name="T14" fmla="*/ 147 w 288"/>
                <a:gd name="T15" fmla="*/ 0 h 240"/>
                <a:gd name="T16" fmla="*/ 143 w 288"/>
                <a:gd name="T17" fmla="*/ 0 h 240"/>
                <a:gd name="T18" fmla="*/ 139 w 288"/>
                <a:gd name="T19" fmla="*/ 0 h 240"/>
                <a:gd name="T20" fmla="*/ 139 w 288"/>
                <a:gd name="T21" fmla="*/ 0 h 240"/>
                <a:gd name="T22" fmla="*/ 88 w 288"/>
                <a:gd name="T23" fmla="*/ 47 h 240"/>
                <a:gd name="T24" fmla="*/ 88 w 288"/>
                <a:gd name="T25" fmla="*/ 86 h 240"/>
                <a:gd name="T26" fmla="*/ 88 w 288"/>
                <a:gd name="T27" fmla="*/ 93 h 240"/>
                <a:gd name="T28" fmla="*/ 100 w 288"/>
                <a:gd name="T29" fmla="*/ 134 h 240"/>
                <a:gd name="T30" fmla="*/ 36 w 288"/>
                <a:gd name="T31" fmla="*/ 177 h 240"/>
                <a:gd name="T32" fmla="*/ 0 w 288"/>
                <a:gd name="T33" fmla="*/ 240 h 240"/>
                <a:gd name="T34" fmla="*/ 143 w 288"/>
                <a:gd name="T35" fmla="*/ 204 h 240"/>
                <a:gd name="T36" fmla="*/ 89 w 288"/>
                <a:gd name="T37" fmla="*/ 93 h 240"/>
                <a:gd name="T38" fmla="*/ 96 w 288"/>
                <a:gd name="T39" fmla="*/ 42 h 240"/>
                <a:gd name="T40" fmla="*/ 131 w 288"/>
                <a:gd name="T41" fmla="*/ 48 h 240"/>
                <a:gd name="T42" fmla="*/ 142 w 288"/>
                <a:gd name="T43" fmla="*/ 50 h 240"/>
                <a:gd name="T44" fmla="*/ 152 w 288"/>
                <a:gd name="T45" fmla="*/ 50 h 240"/>
                <a:gd name="T46" fmla="*/ 158 w 288"/>
                <a:gd name="T47" fmla="*/ 10 h 240"/>
                <a:gd name="T48" fmla="*/ 190 w 288"/>
                <a:gd name="T49" fmla="*/ 80 h 240"/>
                <a:gd name="T50" fmla="*/ 195 w 288"/>
                <a:gd name="T51" fmla="*/ 103 h 240"/>
                <a:gd name="T52" fmla="*/ 164 w 288"/>
                <a:gd name="T53" fmla="*/ 154 h 240"/>
                <a:gd name="T54" fmla="*/ 126 w 288"/>
                <a:gd name="T55" fmla="*/ 149 h 240"/>
                <a:gd name="T56" fmla="*/ 116 w 288"/>
                <a:gd name="T57" fmla="*/ 149 h 240"/>
                <a:gd name="T58" fmla="*/ 115 w 288"/>
                <a:gd name="T59" fmla="*/ 155 h 240"/>
                <a:gd name="T60" fmla="*/ 121 w 288"/>
                <a:gd name="T61" fmla="*/ 159 h 240"/>
                <a:gd name="T62" fmla="*/ 158 w 288"/>
                <a:gd name="T63" fmla="*/ 153 h 240"/>
                <a:gd name="T64" fmla="*/ 170 w 288"/>
                <a:gd name="T65" fmla="*/ 153 h 240"/>
                <a:gd name="T66" fmla="*/ 175 w 288"/>
                <a:gd name="T67" fmla="*/ 161 h 240"/>
                <a:gd name="T68" fmla="*/ 160 w 288"/>
                <a:gd name="T69" fmla="*/ 164 h 240"/>
                <a:gd name="T70" fmla="*/ 148 w 288"/>
                <a:gd name="T71" fmla="*/ 162 h 240"/>
                <a:gd name="T72" fmla="*/ 136 w 288"/>
                <a:gd name="T73" fmla="*/ 164 h 240"/>
                <a:gd name="T74" fmla="*/ 119 w 288"/>
                <a:gd name="T75" fmla="*/ 170 h 240"/>
                <a:gd name="T76" fmla="*/ 115 w 288"/>
                <a:gd name="T77" fmla="*/ 15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8" h="240">
                  <a:moveTo>
                    <a:pt x="143" y="204"/>
                  </a:moveTo>
                  <a:cubicBezTo>
                    <a:pt x="164" y="204"/>
                    <a:pt x="181" y="220"/>
                    <a:pt x="183" y="240"/>
                  </a:cubicBezTo>
                  <a:cubicBezTo>
                    <a:pt x="288" y="240"/>
                    <a:pt x="288" y="240"/>
                    <a:pt x="288" y="240"/>
                  </a:cubicBezTo>
                  <a:cubicBezTo>
                    <a:pt x="288" y="210"/>
                    <a:pt x="288" y="210"/>
                    <a:pt x="288" y="210"/>
                  </a:cubicBezTo>
                  <a:cubicBezTo>
                    <a:pt x="288" y="210"/>
                    <a:pt x="288" y="193"/>
                    <a:pt x="252" y="177"/>
                  </a:cubicBezTo>
                  <a:cubicBezTo>
                    <a:pt x="237" y="170"/>
                    <a:pt x="215" y="150"/>
                    <a:pt x="184" y="139"/>
                  </a:cubicBezTo>
                  <a:cubicBezTo>
                    <a:pt x="185" y="136"/>
                    <a:pt x="186" y="133"/>
                    <a:pt x="187" y="130"/>
                  </a:cubicBezTo>
                  <a:cubicBezTo>
                    <a:pt x="189" y="124"/>
                    <a:pt x="192" y="117"/>
                    <a:pt x="194" y="110"/>
                  </a:cubicBezTo>
                  <a:cubicBezTo>
                    <a:pt x="196" y="105"/>
                    <a:pt x="197" y="100"/>
                    <a:pt x="198" y="93"/>
                  </a:cubicBezTo>
                  <a:cubicBezTo>
                    <a:pt x="198" y="93"/>
                    <a:pt x="197" y="93"/>
                    <a:pt x="197" y="92"/>
                  </a:cubicBezTo>
                  <a:cubicBezTo>
                    <a:pt x="197" y="89"/>
                    <a:pt x="197" y="86"/>
                    <a:pt x="197" y="84"/>
                  </a:cubicBezTo>
                  <a:cubicBezTo>
                    <a:pt x="197" y="71"/>
                    <a:pt x="198" y="62"/>
                    <a:pt x="198" y="54"/>
                  </a:cubicBezTo>
                  <a:cubicBezTo>
                    <a:pt x="198" y="51"/>
                    <a:pt x="198" y="49"/>
                    <a:pt x="198" y="47"/>
                  </a:cubicBezTo>
                  <a:cubicBezTo>
                    <a:pt x="196" y="31"/>
                    <a:pt x="190" y="19"/>
                    <a:pt x="181" y="11"/>
                  </a:cubicBezTo>
                  <a:cubicBezTo>
                    <a:pt x="172" y="4"/>
                    <a:pt x="160" y="1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25" y="1"/>
                    <a:pt x="114" y="4"/>
                    <a:pt x="105" y="11"/>
                  </a:cubicBezTo>
                  <a:cubicBezTo>
                    <a:pt x="95" y="19"/>
                    <a:pt x="89" y="31"/>
                    <a:pt x="88" y="47"/>
                  </a:cubicBezTo>
                  <a:cubicBezTo>
                    <a:pt x="87" y="48"/>
                    <a:pt x="87" y="50"/>
                    <a:pt x="87" y="52"/>
                  </a:cubicBezTo>
                  <a:cubicBezTo>
                    <a:pt x="87" y="61"/>
                    <a:pt x="88" y="71"/>
                    <a:pt x="88" y="86"/>
                  </a:cubicBezTo>
                  <a:cubicBezTo>
                    <a:pt x="88" y="88"/>
                    <a:pt x="88" y="90"/>
                    <a:pt x="88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88" y="108"/>
                    <a:pt x="96" y="120"/>
                    <a:pt x="99" y="131"/>
                  </a:cubicBezTo>
                  <a:cubicBezTo>
                    <a:pt x="99" y="132"/>
                    <a:pt x="100" y="133"/>
                    <a:pt x="100" y="134"/>
                  </a:cubicBezTo>
                  <a:cubicBezTo>
                    <a:pt x="101" y="136"/>
                    <a:pt x="101" y="138"/>
                    <a:pt x="102" y="140"/>
                  </a:cubicBezTo>
                  <a:cubicBezTo>
                    <a:pt x="72" y="151"/>
                    <a:pt x="51" y="170"/>
                    <a:pt x="36" y="177"/>
                  </a:cubicBezTo>
                  <a:cubicBezTo>
                    <a:pt x="0" y="193"/>
                    <a:pt x="0" y="210"/>
                    <a:pt x="0" y="21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103" y="240"/>
                    <a:pt x="103" y="240"/>
                    <a:pt x="103" y="240"/>
                  </a:cubicBezTo>
                  <a:cubicBezTo>
                    <a:pt x="105" y="220"/>
                    <a:pt x="123" y="204"/>
                    <a:pt x="143" y="204"/>
                  </a:cubicBezTo>
                  <a:close/>
                  <a:moveTo>
                    <a:pt x="90" y="103"/>
                  </a:moveTo>
                  <a:cubicBezTo>
                    <a:pt x="90" y="100"/>
                    <a:pt x="89" y="97"/>
                    <a:pt x="89" y="93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101" y="14"/>
                    <a:pt x="127" y="10"/>
                    <a:pt x="127" y="10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50"/>
                    <a:pt x="133" y="50"/>
                  </a:cubicBezTo>
                  <a:cubicBezTo>
                    <a:pt x="134" y="50"/>
                    <a:pt x="140" y="50"/>
                    <a:pt x="142" y="50"/>
                  </a:cubicBezTo>
                  <a:cubicBezTo>
                    <a:pt x="142" y="50"/>
                    <a:pt x="143" y="50"/>
                    <a:pt x="143" y="50"/>
                  </a:cubicBezTo>
                  <a:cubicBezTo>
                    <a:pt x="146" y="50"/>
                    <a:pt x="151" y="50"/>
                    <a:pt x="152" y="50"/>
                  </a:cubicBezTo>
                  <a:cubicBezTo>
                    <a:pt x="154" y="50"/>
                    <a:pt x="154" y="48"/>
                    <a:pt x="154" y="48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10"/>
                    <a:pt x="184" y="14"/>
                    <a:pt x="189" y="42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6" y="93"/>
                    <a:pt x="196" y="93"/>
                    <a:pt x="196" y="93"/>
                  </a:cubicBezTo>
                  <a:cubicBezTo>
                    <a:pt x="196" y="97"/>
                    <a:pt x="196" y="100"/>
                    <a:pt x="195" y="103"/>
                  </a:cubicBezTo>
                  <a:cubicBezTo>
                    <a:pt x="188" y="119"/>
                    <a:pt x="172" y="136"/>
                    <a:pt x="170" y="149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1" y="154"/>
                    <a:pt x="121" y="154"/>
                    <a:pt x="121" y="154"/>
                  </a:cubicBezTo>
                  <a:cubicBezTo>
                    <a:pt x="116" y="149"/>
                    <a:pt x="116" y="149"/>
                    <a:pt x="116" y="149"/>
                  </a:cubicBezTo>
                  <a:cubicBezTo>
                    <a:pt x="114" y="136"/>
                    <a:pt x="97" y="119"/>
                    <a:pt x="90" y="103"/>
                  </a:cubicBezTo>
                  <a:close/>
                  <a:moveTo>
                    <a:pt x="115" y="155"/>
                  </a:moveTo>
                  <a:cubicBezTo>
                    <a:pt x="115" y="155"/>
                    <a:pt x="115" y="154"/>
                    <a:pt x="115" y="153"/>
                  </a:cubicBezTo>
                  <a:cubicBezTo>
                    <a:pt x="121" y="159"/>
                    <a:pt x="121" y="159"/>
                    <a:pt x="121" y="159"/>
                  </a:cubicBezTo>
                  <a:cubicBezTo>
                    <a:pt x="127" y="153"/>
                    <a:pt x="127" y="153"/>
                    <a:pt x="127" y="153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64" y="159"/>
                    <a:pt x="164" y="159"/>
                    <a:pt x="164" y="159"/>
                  </a:cubicBezTo>
                  <a:cubicBezTo>
                    <a:pt x="170" y="153"/>
                    <a:pt x="170" y="153"/>
                    <a:pt x="170" y="153"/>
                  </a:cubicBezTo>
                  <a:cubicBezTo>
                    <a:pt x="170" y="154"/>
                    <a:pt x="171" y="155"/>
                    <a:pt x="171" y="155"/>
                  </a:cubicBezTo>
                  <a:cubicBezTo>
                    <a:pt x="172" y="157"/>
                    <a:pt x="174" y="160"/>
                    <a:pt x="175" y="161"/>
                  </a:cubicBezTo>
                  <a:cubicBezTo>
                    <a:pt x="172" y="165"/>
                    <a:pt x="170" y="168"/>
                    <a:pt x="167" y="170"/>
                  </a:cubicBezTo>
                  <a:cubicBezTo>
                    <a:pt x="160" y="164"/>
                    <a:pt x="160" y="164"/>
                    <a:pt x="160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48" y="162"/>
                    <a:pt x="148" y="162"/>
                    <a:pt x="148" y="162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6" y="164"/>
                    <a:pt x="136" y="164"/>
                    <a:pt x="136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9" y="170"/>
                    <a:pt x="119" y="170"/>
                    <a:pt x="119" y="170"/>
                  </a:cubicBezTo>
                  <a:cubicBezTo>
                    <a:pt x="116" y="168"/>
                    <a:pt x="113" y="165"/>
                    <a:pt x="111" y="161"/>
                  </a:cubicBezTo>
                  <a:cubicBezTo>
                    <a:pt x="112" y="160"/>
                    <a:pt x="113" y="157"/>
                    <a:pt x="115" y="15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6" name="Freeform 30"/>
            <p:cNvSpPr/>
            <p:nvPr/>
          </p:nvSpPr>
          <p:spPr bwMode="auto">
            <a:xfrm>
              <a:off x="5824538" y="3397251"/>
              <a:ext cx="30163" cy="11113"/>
            </a:xfrm>
            <a:custGeom>
              <a:avLst/>
              <a:gdLst>
                <a:gd name="T0" fmla="*/ 31 w 31"/>
                <a:gd name="T1" fmla="*/ 5 h 11"/>
                <a:gd name="T2" fmla="*/ 29 w 31"/>
                <a:gd name="T3" fmla="*/ 0 h 11"/>
                <a:gd name="T4" fmla="*/ 0 w 31"/>
                <a:gd name="T5" fmla="*/ 6 h 11"/>
                <a:gd name="T6" fmla="*/ 2 w 31"/>
                <a:gd name="T7" fmla="*/ 10 h 11"/>
                <a:gd name="T8" fmla="*/ 31 w 31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1">
                  <a:moveTo>
                    <a:pt x="31" y="5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0" y="5"/>
                    <a:pt x="0" y="6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6" y="11"/>
                    <a:pt x="31" y="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7" name="Freeform 31"/>
            <p:cNvSpPr/>
            <p:nvPr/>
          </p:nvSpPr>
          <p:spPr bwMode="auto">
            <a:xfrm>
              <a:off x="5776913" y="3397251"/>
              <a:ext cx="30163" cy="11113"/>
            </a:xfrm>
            <a:custGeom>
              <a:avLst/>
              <a:gdLst>
                <a:gd name="T0" fmla="*/ 28 w 30"/>
                <a:gd name="T1" fmla="*/ 10 h 11"/>
                <a:gd name="T2" fmla="*/ 30 w 30"/>
                <a:gd name="T3" fmla="*/ 6 h 11"/>
                <a:gd name="T4" fmla="*/ 2 w 30"/>
                <a:gd name="T5" fmla="*/ 0 h 11"/>
                <a:gd name="T6" fmla="*/ 0 w 30"/>
                <a:gd name="T7" fmla="*/ 5 h 11"/>
                <a:gd name="T8" fmla="*/ 28 w 30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1">
                  <a:moveTo>
                    <a:pt x="28" y="10"/>
                  </a:moveTo>
                  <a:cubicBezTo>
                    <a:pt x="30" y="6"/>
                    <a:pt x="30" y="6"/>
                    <a:pt x="30" y="6"/>
                  </a:cubicBezTo>
                  <a:cubicBezTo>
                    <a:pt x="11" y="5"/>
                    <a:pt x="2" y="0"/>
                    <a:pt x="2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5" y="11"/>
                    <a:pt x="28" y="10"/>
                    <a:pt x="28" y="1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8" name="Freeform 32"/>
            <p:cNvSpPr/>
            <p:nvPr/>
          </p:nvSpPr>
          <p:spPr bwMode="auto">
            <a:xfrm>
              <a:off x="5783263" y="3516313"/>
              <a:ext cx="66675" cy="28575"/>
            </a:xfrm>
            <a:custGeom>
              <a:avLst/>
              <a:gdLst>
                <a:gd name="T0" fmla="*/ 34 w 68"/>
                <a:gd name="T1" fmla="*/ 8 h 30"/>
                <a:gd name="T2" fmla="*/ 60 w 68"/>
                <a:gd name="T3" fmla="*/ 30 h 30"/>
                <a:gd name="T4" fmla="*/ 68 w 68"/>
                <a:gd name="T5" fmla="*/ 30 h 30"/>
                <a:gd name="T6" fmla="*/ 34 w 68"/>
                <a:gd name="T7" fmla="*/ 0 h 30"/>
                <a:gd name="T8" fmla="*/ 0 w 68"/>
                <a:gd name="T9" fmla="*/ 30 h 30"/>
                <a:gd name="T10" fmla="*/ 9 w 68"/>
                <a:gd name="T11" fmla="*/ 30 h 30"/>
                <a:gd name="T12" fmla="*/ 34 w 68"/>
                <a:gd name="T13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30">
                  <a:moveTo>
                    <a:pt x="34" y="8"/>
                  </a:moveTo>
                  <a:cubicBezTo>
                    <a:pt x="47" y="8"/>
                    <a:pt x="58" y="18"/>
                    <a:pt x="60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6" y="13"/>
                    <a:pt x="52" y="0"/>
                    <a:pt x="34" y="0"/>
                  </a:cubicBezTo>
                  <a:cubicBezTo>
                    <a:pt x="17" y="0"/>
                    <a:pt x="2" y="13"/>
                    <a:pt x="0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1" y="18"/>
                    <a:pt x="21" y="8"/>
                    <a:pt x="34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9" name="Freeform 33"/>
            <p:cNvSpPr>
              <a:spLocks noEditPoints="1"/>
            </p:cNvSpPr>
            <p:nvPr/>
          </p:nvSpPr>
          <p:spPr bwMode="auto">
            <a:xfrm>
              <a:off x="9021763" y="4962526"/>
              <a:ext cx="279400" cy="279400"/>
            </a:xfrm>
            <a:custGeom>
              <a:avLst/>
              <a:gdLst>
                <a:gd name="T0" fmla="*/ 144 w 288"/>
                <a:gd name="T1" fmla="*/ 0 h 288"/>
                <a:gd name="T2" fmla="*/ 0 w 288"/>
                <a:gd name="T3" fmla="*/ 144 h 288"/>
                <a:gd name="T4" fmla="*/ 144 w 288"/>
                <a:gd name="T5" fmla="*/ 288 h 288"/>
                <a:gd name="T6" fmla="*/ 288 w 288"/>
                <a:gd name="T7" fmla="*/ 144 h 288"/>
                <a:gd name="T8" fmla="*/ 144 w 288"/>
                <a:gd name="T9" fmla="*/ 0 h 288"/>
                <a:gd name="T10" fmla="*/ 144 w 288"/>
                <a:gd name="T11" fmla="*/ 260 h 288"/>
                <a:gd name="T12" fmla="*/ 28 w 288"/>
                <a:gd name="T13" fmla="*/ 144 h 288"/>
                <a:gd name="T14" fmla="*/ 144 w 288"/>
                <a:gd name="T15" fmla="*/ 28 h 288"/>
                <a:gd name="T16" fmla="*/ 260 w 288"/>
                <a:gd name="T17" fmla="*/ 144 h 288"/>
                <a:gd name="T18" fmla="*/ 144 w 288"/>
                <a:gd name="T19" fmla="*/ 26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4" y="288"/>
                    <a:pt x="288" y="22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144" y="260"/>
                  </a:moveTo>
                  <a:cubicBezTo>
                    <a:pt x="80" y="260"/>
                    <a:pt x="28" y="208"/>
                    <a:pt x="28" y="144"/>
                  </a:cubicBezTo>
                  <a:cubicBezTo>
                    <a:pt x="28" y="80"/>
                    <a:pt x="80" y="28"/>
                    <a:pt x="144" y="28"/>
                  </a:cubicBezTo>
                  <a:cubicBezTo>
                    <a:pt x="208" y="28"/>
                    <a:pt x="260" y="80"/>
                    <a:pt x="260" y="144"/>
                  </a:cubicBezTo>
                  <a:cubicBezTo>
                    <a:pt x="260" y="208"/>
                    <a:pt x="208" y="260"/>
                    <a:pt x="144" y="26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0" name="Freeform 34"/>
            <p:cNvSpPr>
              <a:spLocks noEditPoints="1"/>
            </p:cNvSpPr>
            <p:nvPr/>
          </p:nvSpPr>
          <p:spPr bwMode="auto">
            <a:xfrm>
              <a:off x="9077325" y="5018088"/>
              <a:ext cx="169863" cy="169863"/>
            </a:xfrm>
            <a:custGeom>
              <a:avLst/>
              <a:gdLst>
                <a:gd name="T0" fmla="*/ 88 w 175"/>
                <a:gd name="T1" fmla="*/ 0 h 175"/>
                <a:gd name="T2" fmla="*/ 0 w 175"/>
                <a:gd name="T3" fmla="*/ 87 h 175"/>
                <a:gd name="T4" fmla="*/ 88 w 175"/>
                <a:gd name="T5" fmla="*/ 175 h 175"/>
                <a:gd name="T6" fmla="*/ 175 w 175"/>
                <a:gd name="T7" fmla="*/ 87 h 175"/>
                <a:gd name="T8" fmla="*/ 88 w 175"/>
                <a:gd name="T9" fmla="*/ 0 h 175"/>
                <a:gd name="T10" fmla="*/ 122 w 175"/>
                <a:gd name="T11" fmla="*/ 136 h 175"/>
                <a:gd name="T12" fmla="*/ 121 w 175"/>
                <a:gd name="T13" fmla="*/ 136 h 175"/>
                <a:gd name="T14" fmla="*/ 88 w 175"/>
                <a:gd name="T15" fmla="*/ 147 h 175"/>
                <a:gd name="T16" fmla="*/ 54 w 175"/>
                <a:gd name="T17" fmla="*/ 136 h 175"/>
                <a:gd name="T18" fmla="*/ 54 w 175"/>
                <a:gd name="T19" fmla="*/ 136 h 175"/>
                <a:gd name="T20" fmla="*/ 54 w 175"/>
                <a:gd name="T21" fmla="*/ 136 h 175"/>
                <a:gd name="T22" fmla="*/ 28 w 175"/>
                <a:gd name="T23" fmla="*/ 87 h 175"/>
                <a:gd name="T24" fmla="*/ 87 w 175"/>
                <a:gd name="T25" fmla="*/ 28 h 175"/>
                <a:gd name="T26" fmla="*/ 87 w 175"/>
                <a:gd name="T27" fmla="*/ 28 h 175"/>
                <a:gd name="T28" fmla="*/ 87 w 175"/>
                <a:gd name="T29" fmla="*/ 28 h 175"/>
                <a:gd name="T30" fmla="*/ 88 w 175"/>
                <a:gd name="T31" fmla="*/ 28 h 175"/>
                <a:gd name="T32" fmla="*/ 147 w 175"/>
                <a:gd name="T33" fmla="*/ 87 h 175"/>
                <a:gd name="T34" fmla="*/ 121 w 175"/>
                <a:gd name="T35" fmla="*/ 136 h 175"/>
                <a:gd name="T36" fmla="*/ 122 w 175"/>
                <a:gd name="T37" fmla="*/ 13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" h="175">
                  <a:moveTo>
                    <a:pt x="88" y="0"/>
                  </a:moveTo>
                  <a:cubicBezTo>
                    <a:pt x="39" y="0"/>
                    <a:pt x="0" y="39"/>
                    <a:pt x="0" y="87"/>
                  </a:cubicBezTo>
                  <a:cubicBezTo>
                    <a:pt x="0" y="136"/>
                    <a:pt x="39" y="175"/>
                    <a:pt x="88" y="175"/>
                  </a:cubicBezTo>
                  <a:cubicBezTo>
                    <a:pt x="136" y="175"/>
                    <a:pt x="175" y="136"/>
                    <a:pt x="175" y="87"/>
                  </a:cubicBezTo>
                  <a:cubicBezTo>
                    <a:pt x="175" y="39"/>
                    <a:pt x="136" y="0"/>
                    <a:pt x="88" y="0"/>
                  </a:cubicBezTo>
                  <a:close/>
                  <a:moveTo>
                    <a:pt x="122" y="136"/>
                  </a:moveTo>
                  <a:cubicBezTo>
                    <a:pt x="121" y="136"/>
                    <a:pt x="121" y="136"/>
                    <a:pt x="121" y="136"/>
                  </a:cubicBezTo>
                  <a:cubicBezTo>
                    <a:pt x="112" y="143"/>
                    <a:pt x="100" y="147"/>
                    <a:pt x="88" y="147"/>
                  </a:cubicBezTo>
                  <a:cubicBezTo>
                    <a:pt x="75" y="147"/>
                    <a:pt x="64" y="143"/>
                    <a:pt x="54" y="136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39" y="125"/>
                    <a:pt x="28" y="108"/>
                    <a:pt x="28" y="87"/>
                  </a:cubicBezTo>
                  <a:cubicBezTo>
                    <a:pt x="28" y="55"/>
                    <a:pt x="55" y="28"/>
                    <a:pt x="87" y="28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7" y="28"/>
                    <a:pt x="87" y="28"/>
                    <a:pt x="88" y="28"/>
                  </a:cubicBezTo>
                  <a:cubicBezTo>
                    <a:pt x="120" y="28"/>
                    <a:pt x="147" y="55"/>
                    <a:pt x="147" y="87"/>
                  </a:cubicBezTo>
                  <a:cubicBezTo>
                    <a:pt x="147" y="107"/>
                    <a:pt x="137" y="125"/>
                    <a:pt x="121" y="136"/>
                  </a:cubicBezTo>
                  <a:lnTo>
                    <a:pt x="122" y="1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1" name="Freeform 35"/>
            <p:cNvSpPr/>
            <p:nvPr/>
          </p:nvSpPr>
          <p:spPr bwMode="auto">
            <a:xfrm>
              <a:off x="9109075" y="5045076"/>
              <a:ext cx="104775" cy="104775"/>
            </a:xfrm>
            <a:custGeom>
              <a:avLst/>
              <a:gdLst>
                <a:gd name="T0" fmla="*/ 66 w 66"/>
                <a:gd name="T1" fmla="*/ 26 h 66"/>
                <a:gd name="T2" fmla="*/ 40 w 66"/>
                <a:gd name="T3" fmla="*/ 26 h 66"/>
                <a:gd name="T4" fmla="*/ 33 w 66"/>
                <a:gd name="T5" fmla="*/ 0 h 66"/>
                <a:gd name="T6" fmla="*/ 33 w 66"/>
                <a:gd name="T7" fmla="*/ 0 h 66"/>
                <a:gd name="T8" fmla="*/ 33 w 66"/>
                <a:gd name="T9" fmla="*/ 0 h 66"/>
                <a:gd name="T10" fmla="*/ 26 w 66"/>
                <a:gd name="T11" fmla="*/ 26 h 66"/>
                <a:gd name="T12" fmla="*/ 0 w 66"/>
                <a:gd name="T13" fmla="*/ 26 h 66"/>
                <a:gd name="T14" fmla="*/ 21 w 66"/>
                <a:gd name="T15" fmla="*/ 40 h 66"/>
                <a:gd name="T16" fmla="*/ 13 w 66"/>
                <a:gd name="T17" fmla="*/ 66 h 66"/>
                <a:gd name="T18" fmla="*/ 13 w 66"/>
                <a:gd name="T19" fmla="*/ 66 h 66"/>
                <a:gd name="T20" fmla="*/ 13 w 66"/>
                <a:gd name="T21" fmla="*/ 66 h 66"/>
                <a:gd name="T22" fmla="*/ 33 w 66"/>
                <a:gd name="T23" fmla="*/ 49 h 66"/>
                <a:gd name="T24" fmla="*/ 54 w 66"/>
                <a:gd name="T25" fmla="*/ 66 h 66"/>
                <a:gd name="T26" fmla="*/ 54 w 66"/>
                <a:gd name="T27" fmla="*/ 66 h 66"/>
                <a:gd name="T28" fmla="*/ 54 w 66"/>
                <a:gd name="T29" fmla="*/ 66 h 66"/>
                <a:gd name="T30" fmla="*/ 45 w 66"/>
                <a:gd name="T31" fmla="*/ 40 h 66"/>
                <a:gd name="T32" fmla="*/ 66 w 66"/>
                <a:gd name="T33" fmla="*/ 2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66">
                  <a:moveTo>
                    <a:pt x="66" y="26"/>
                  </a:moveTo>
                  <a:lnTo>
                    <a:pt x="40" y="26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26" y="26"/>
                  </a:lnTo>
                  <a:lnTo>
                    <a:pt x="0" y="26"/>
                  </a:lnTo>
                  <a:lnTo>
                    <a:pt x="21" y="40"/>
                  </a:lnTo>
                  <a:lnTo>
                    <a:pt x="13" y="66"/>
                  </a:lnTo>
                  <a:lnTo>
                    <a:pt x="13" y="66"/>
                  </a:lnTo>
                  <a:lnTo>
                    <a:pt x="13" y="66"/>
                  </a:lnTo>
                  <a:lnTo>
                    <a:pt x="33" y="49"/>
                  </a:lnTo>
                  <a:lnTo>
                    <a:pt x="54" y="66"/>
                  </a:lnTo>
                  <a:lnTo>
                    <a:pt x="54" y="66"/>
                  </a:lnTo>
                  <a:lnTo>
                    <a:pt x="54" y="66"/>
                  </a:lnTo>
                  <a:lnTo>
                    <a:pt x="45" y="40"/>
                  </a:lnTo>
                  <a:lnTo>
                    <a:pt x="66" y="2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2" name="Freeform 36"/>
            <p:cNvSpPr>
              <a:spLocks noEditPoints="1"/>
            </p:cNvSpPr>
            <p:nvPr/>
          </p:nvSpPr>
          <p:spPr bwMode="auto">
            <a:xfrm>
              <a:off x="9021763" y="1660526"/>
              <a:ext cx="279400" cy="185738"/>
            </a:xfrm>
            <a:custGeom>
              <a:avLst/>
              <a:gdLst>
                <a:gd name="T0" fmla="*/ 244 w 288"/>
                <a:gd name="T1" fmla="*/ 0 h 192"/>
                <a:gd name="T2" fmla="*/ 44 w 288"/>
                <a:gd name="T3" fmla="*/ 0 h 192"/>
                <a:gd name="T4" fmla="*/ 0 w 288"/>
                <a:gd name="T5" fmla="*/ 44 h 192"/>
                <a:gd name="T6" fmla="*/ 0 w 288"/>
                <a:gd name="T7" fmla="*/ 148 h 192"/>
                <a:gd name="T8" fmla="*/ 44 w 288"/>
                <a:gd name="T9" fmla="*/ 192 h 192"/>
                <a:gd name="T10" fmla="*/ 244 w 288"/>
                <a:gd name="T11" fmla="*/ 192 h 192"/>
                <a:gd name="T12" fmla="*/ 288 w 288"/>
                <a:gd name="T13" fmla="*/ 148 h 192"/>
                <a:gd name="T14" fmla="*/ 288 w 288"/>
                <a:gd name="T15" fmla="*/ 44 h 192"/>
                <a:gd name="T16" fmla="*/ 244 w 288"/>
                <a:gd name="T17" fmla="*/ 0 h 192"/>
                <a:gd name="T18" fmla="*/ 100 w 288"/>
                <a:gd name="T19" fmla="*/ 149 h 192"/>
                <a:gd name="T20" fmla="*/ 100 w 288"/>
                <a:gd name="T21" fmla="*/ 43 h 192"/>
                <a:gd name="T22" fmla="*/ 206 w 288"/>
                <a:gd name="T23" fmla="*/ 96 h 192"/>
                <a:gd name="T24" fmla="*/ 100 w 288"/>
                <a:gd name="T25" fmla="*/ 14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92">
                  <a:moveTo>
                    <a:pt x="2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8" y="0"/>
                    <a:pt x="0" y="18"/>
                    <a:pt x="0" y="44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75"/>
                    <a:pt x="18" y="192"/>
                    <a:pt x="44" y="192"/>
                  </a:cubicBezTo>
                  <a:cubicBezTo>
                    <a:pt x="244" y="192"/>
                    <a:pt x="244" y="192"/>
                    <a:pt x="244" y="192"/>
                  </a:cubicBezTo>
                  <a:cubicBezTo>
                    <a:pt x="271" y="192"/>
                    <a:pt x="288" y="175"/>
                    <a:pt x="288" y="148"/>
                  </a:cubicBezTo>
                  <a:cubicBezTo>
                    <a:pt x="288" y="44"/>
                    <a:pt x="288" y="44"/>
                    <a:pt x="288" y="44"/>
                  </a:cubicBezTo>
                  <a:cubicBezTo>
                    <a:pt x="288" y="18"/>
                    <a:pt x="271" y="0"/>
                    <a:pt x="244" y="0"/>
                  </a:cubicBezTo>
                  <a:close/>
                  <a:moveTo>
                    <a:pt x="100" y="149"/>
                  </a:moveTo>
                  <a:cubicBezTo>
                    <a:pt x="100" y="43"/>
                    <a:pt x="100" y="43"/>
                    <a:pt x="100" y="43"/>
                  </a:cubicBezTo>
                  <a:cubicBezTo>
                    <a:pt x="206" y="96"/>
                    <a:pt x="206" y="96"/>
                    <a:pt x="206" y="96"/>
                  </a:cubicBezTo>
                  <a:lnTo>
                    <a:pt x="100" y="1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3" name="Freeform 37"/>
            <p:cNvSpPr/>
            <p:nvPr/>
          </p:nvSpPr>
          <p:spPr bwMode="auto">
            <a:xfrm>
              <a:off x="1770063" y="2749551"/>
              <a:ext cx="168275" cy="184150"/>
            </a:xfrm>
            <a:custGeom>
              <a:avLst/>
              <a:gdLst>
                <a:gd name="T0" fmla="*/ 22 w 174"/>
                <a:gd name="T1" fmla="*/ 112 h 189"/>
                <a:gd name="T2" fmla="*/ 85 w 174"/>
                <a:gd name="T3" fmla="*/ 20 h 189"/>
                <a:gd name="T4" fmla="*/ 161 w 174"/>
                <a:gd name="T5" fmla="*/ 49 h 189"/>
                <a:gd name="T6" fmla="*/ 174 w 174"/>
                <a:gd name="T7" fmla="*/ 45 h 189"/>
                <a:gd name="T8" fmla="*/ 82 w 174"/>
                <a:gd name="T9" fmla="*/ 7 h 189"/>
                <a:gd name="T10" fmla="*/ 9 w 174"/>
                <a:gd name="T11" fmla="*/ 114 h 189"/>
                <a:gd name="T12" fmla="*/ 97 w 174"/>
                <a:gd name="T13" fmla="*/ 189 h 189"/>
                <a:gd name="T14" fmla="*/ 94 w 174"/>
                <a:gd name="T15" fmla="*/ 176 h 189"/>
                <a:gd name="T16" fmla="*/ 22 w 174"/>
                <a:gd name="T17" fmla="*/ 1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89">
                  <a:moveTo>
                    <a:pt x="22" y="112"/>
                  </a:moveTo>
                  <a:cubicBezTo>
                    <a:pt x="14" y="69"/>
                    <a:pt x="42" y="28"/>
                    <a:pt x="85" y="20"/>
                  </a:cubicBezTo>
                  <a:cubicBezTo>
                    <a:pt x="115" y="14"/>
                    <a:pt x="144" y="27"/>
                    <a:pt x="161" y="49"/>
                  </a:cubicBezTo>
                  <a:cubicBezTo>
                    <a:pt x="166" y="48"/>
                    <a:pt x="170" y="46"/>
                    <a:pt x="174" y="45"/>
                  </a:cubicBezTo>
                  <a:cubicBezTo>
                    <a:pt x="154" y="16"/>
                    <a:pt x="119" y="0"/>
                    <a:pt x="82" y="7"/>
                  </a:cubicBezTo>
                  <a:cubicBezTo>
                    <a:pt x="32" y="17"/>
                    <a:pt x="0" y="65"/>
                    <a:pt x="9" y="114"/>
                  </a:cubicBezTo>
                  <a:cubicBezTo>
                    <a:pt x="17" y="158"/>
                    <a:pt x="55" y="188"/>
                    <a:pt x="97" y="189"/>
                  </a:cubicBezTo>
                  <a:cubicBezTo>
                    <a:pt x="96" y="185"/>
                    <a:pt x="95" y="180"/>
                    <a:pt x="94" y="176"/>
                  </a:cubicBezTo>
                  <a:cubicBezTo>
                    <a:pt x="59" y="173"/>
                    <a:pt x="29" y="148"/>
                    <a:pt x="22" y="1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4" name="Freeform 38"/>
            <p:cNvSpPr/>
            <p:nvPr/>
          </p:nvSpPr>
          <p:spPr bwMode="auto">
            <a:xfrm>
              <a:off x="1787525" y="2770188"/>
              <a:ext cx="134938" cy="144463"/>
            </a:xfrm>
            <a:custGeom>
              <a:avLst/>
              <a:gdLst>
                <a:gd name="T0" fmla="*/ 74 w 138"/>
                <a:gd name="T1" fmla="*/ 150 h 150"/>
                <a:gd name="T2" fmla="*/ 72 w 138"/>
                <a:gd name="T3" fmla="*/ 133 h 150"/>
                <a:gd name="T4" fmla="*/ 73 w 138"/>
                <a:gd name="T5" fmla="*/ 126 h 150"/>
                <a:gd name="T6" fmla="*/ 60 w 138"/>
                <a:gd name="T7" fmla="*/ 123 h 150"/>
                <a:gd name="T8" fmla="*/ 60 w 138"/>
                <a:gd name="T9" fmla="*/ 122 h 150"/>
                <a:gd name="T10" fmla="*/ 62 w 138"/>
                <a:gd name="T11" fmla="*/ 109 h 150"/>
                <a:gd name="T12" fmla="*/ 63 w 138"/>
                <a:gd name="T13" fmla="*/ 108 h 150"/>
                <a:gd name="T14" fmla="*/ 75 w 138"/>
                <a:gd name="T15" fmla="*/ 111 h 150"/>
                <a:gd name="T16" fmla="*/ 79 w 138"/>
                <a:gd name="T17" fmla="*/ 94 h 150"/>
                <a:gd name="T18" fmla="*/ 78 w 138"/>
                <a:gd name="T19" fmla="*/ 84 h 150"/>
                <a:gd name="T20" fmla="*/ 48 w 138"/>
                <a:gd name="T21" fmla="*/ 62 h 150"/>
                <a:gd name="T22" fmla="*/ 68 w 138"/>
                <a:gd name="T23" fmla="*/ 31 h 150"/>
                <a:gd name="T24" fmla="*/ 66 w 138"/>
                <a:gd name="T25" fmla="*/ 24 h 150"/>
                <a:gd name="T26" fmla="*/ 69 w 138"/>
                <a:gd name="T27" fmla="*/ 21 h 150"/>
                <a:gd name="T28" fmla="*/ 71 w 138"/>
                <a:gd name="T29" fmla="*/ 20 h 150"/>
                <a:gd name="T30" fmla="*/ 75 w 138"/>
                <a:gd name="T31" fmla="*/ 22 h 150"/>
                <a:gd name="T32" fmla="*/ 76 w 138"/>
                <a:gd name="T33" fmla="*/ 29 h 150"/>
                <a:gd name="T34" fmla="*/ 99 w 138"/>
                <a:gd name="T35" fmla="*/ 33 h 150"/>
                <a:gd name="T36" fmla="*/ 99 w 138"/>
                <a:gd name="T37" fmla="*/ 34 h 150"/>
                <a:gd name="T38" fmla="*/ 97 w 138"/>
                <a:gd name="T39" fmla="*/ 45 h 150"/>
                <a:gd name="T40" fmla="*/ 96 w 138"/>
                <a:gd name="T41" fmla="*/ 46 h 150"/>
                <a:gd name="T42" fmla="*/ 79 w 138"/>
                <a:gd name="T43" fmla="*/ 43 h 150"/>
                <a:gd name="T44" fmla="*/ 84 w 138"/>
                <a:gd name="T45" fmla="*/ 69 h 150"/>
                <a:gd name="T46" fmla="*/ 91 w 138"/>
                <a:gd name="T47" fmla="*/ 71 h 150"/>
                <a:gd name="T48" fmla="*/ 138 w 138"/>
                <a:gd name="T49" fmla="*/ 32 h 150"/>
                <a:gd name="T50" fmla="*/ 66 w 138"/>
                <a:gd name="T51" fmla="*/ 5 h 150"/>
                <a:gd name="T52" fmla="*/ 8 w 138"/>
                <a:gd name="T53" fmla="*/ 91 h 150"/>
                <a:gd name="T54" fmla="*/ 74 w 138"/>
                <a:gd name="T55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8" h="150">
                  <a:moveTo>
                    <a:pt x="74" y="150"/>
                  </a:moveTo>
                  <a:cubicBezTo>
                    <a:pt x="73" y="145"/>
                    <a:pt x="72" y="139"/>
                    <a:pt x="72" y="133"/>
                  </a:cubicBezTo>
                  <a:cubicBezTo>
                    <a:pt x="72" y="131"/>
                    <a:pt x="72" y="129"/>
                    <a:pt x="73" y="126"/>
                  </a:cubicBezTo>
                  <a:cubicBezTo>
                    <a:pt x="66" y="126"/>
                    <a:pt x="61" y="125"/>
                    <a:pt x="60" y="123"/>
                  </a:cubicBezTo>
                  <a:cubicBezTo>
                    <a:pt x="60" y="123"/>
                    <a:pt x="60" y="123"/>
                    <a:pt x="60" y="122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3" y="108"/>
                  </a:cubicBezTo>
                  <a:cubicBezTo>
                    <a:pt x="64" y="108"/>
                    <a:pt x="69" y="110"/>
                    <a:pt x="75" y="111"/>
                  </a:cubicBezTo>
                  <a:cubicBezTo>
                    <a:pt x="76" y="105"/>
                    <a:pt x="77" y="99"/>
                    <a:pt x="79" y="9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68" y="82"/>
                    <a:pt x="52" y="80"/>
                    <a:pt x="48" y="62"/>
                  </a:cubicBezTo>
                  <a:cubicBezTo>
                    <a:pt x="44" y="41"/>
                    <a:pt x="61" y="32"/>
                    <a:pt x="68" y="31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21"/>
                    <a:pt x="66" y="21"/>
                    <a:pt x="69" y="21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4" y="20"/>
                    <a:pt x="74" y="20"/>
                    <a:pt x="75" y="22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80" y="28"/>
                    <a:pt x="98" y="28"/>
                    <a:pt x="99" y="33"/>
                  </a:cubicBezTo>
                  <a:cubicBezTo>
                    <a:pt x="99" y="33"/>
                    <a:pt x="99" y="34"/>
                    <a:pt x="99" y="34"/>
                  </a:cubicBezTo>
                  <a:cubicBezTo>
                    <a:pt x="97" y="45"/>
                    <a:pt x="97" y="45"/>
                    <a:pt x="97" y="45"/>
                  </a:cubicBezTo>
                  <a:cubicBezTo>
                    <a:pt x="97" y="45"/>
                    <a:pt x="96" y="46"/>
                    <a:pt x="96" y="46"/>
                  </a:cubicBezTo>
                  <a:cubicBezTo>
                    <a:pt x="95" y="46"/>
                    <a:pt x="85" y="42"/>
                    <a:pt x="79" y="43"/>
                  </a:cubicBezTo>
                  <a:cubicBezTo>
                    <a:pt x="84" y="69"/>
                    <a:pt x="84" y="69"/>
                    <a:pt x="84" y="69"/>
                  </a:cubicBezTo>
                  <a:cubicBezTo>
                    <a:pt x="86" y="70"/>
                    <a:pt x="88" y="70"/>
                    <a:pt x="91" y="71"/>
                  </a:cubicBezTo>
                  <a:cubicBezTo>
                    <a:pt x="103" y="54"/>
                    <a:pt x="119" y="40"/>
                    <a:pt x="138" y="32"/>
                  </a:cubicBezTo>
                  <a:cubicBezTo>
                    <a:pt x="121" y="11"/>
                    <a:pt x="94" y="0"/>
                    <a:pt x="66" y="5"/>
                  </a:cubicBezTo>
                  <a:cubicBezTo>
                    <a:pt x="27" y="13"/>
                    <a:pt x="0" y="51"/>
                    <a:pt x="8" y="91"/>
                  </a:cubicBezTo>
                  <a:cubicBezTo>
                    <a:pt x="14" y="124"/>
                    <a:pt x="42" y="148"/>
                    <a:pt x="74" y="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5" name="Freeform 39"/>
            <p:cNvSpPr/>
            <p:nvPr/>
          </p:nvSpPr>
          <p:spPr bwMode="auto">
            <a:xfrm>
              <a:off x="1847850" y="2813051"/>
              <a:ext cx="12700" cy="22225"/>
            </a:xfrm>
            <a:custGeom>
              <a:avLst/>
              <a:gdLst>
                <a:gd name="T0" fmla="*/ 2 w 13"/>
                <a:gd name="T1" fmla="*/ 12 h 22"/>
                <a:gd name="T2" fmla="*/ 13 w 13"/>
                <a:gd name="T3" fmla="*/ 22 h 22"/>
                <a:gd name="T4" fmla="*/ 9 w 13"/>
                <a:gd name="T5" fmla="*/ 0 h 22"/>
                <a:gd name="T6" fmla="*/ 2 w 13"/>
                <a:gd name="T7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2">
                  <a:moveTo>
                    <a:pt x="2" y="12"/>
                  </a:moveTo>
                  <a:cubicBezTo>
                    <a:pt x="3" y="20"/>
                    <a:pt x="10" y="22"/>
                    <a:pt x="13" y="2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1"/>
                    <a:pt x="0" y="4"/>
                    <a:pt x="2" y="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6" name="Freeform 40"/>
            <p:cNvSpPr>
              <a:spLocks noEditPoints="1"/>
            </p:cNvSpPr>
            <p:nvPr/>
          </p:nvSpPr>
          <p:spPr bwMode="auto">
            <a:xfrm>
              <a:off x="1876425" y="2809876"/>
              <a:ext cx="179388" cy="177800"/>
            </a:xfrm>
            <a:custGeom>
              <a:avLst/>
              <a:gdLst>
                <a:gd name="T0" fmla="*/ 92 w 184"/>
                <a:gd name="T1" fmla="*/ 0 h 184"/>
                <a:gd name="T2" fmla="*/ 0 w 184"/>
                <a:gd name="T3" fmla="*/ 92 h 184"/>
                <a:gd name="T4" fmla="*/ 92 w 184"/>
                <a:gd name="T5" fmla="*/ 184 h 184"/>
                <a:gd name="T6" fmla="*/ 184 w 184"/>
                <a:gd name="T7" fmla="*/ 92 h 184"/>
                <a:gd name="T8" fmla="*/ 92 w 184"/>
                <a:gd name="T9" fmla="*/ 0 h 184"/>
                <a:gd name="T10" fmla="*/ 92 w 184"/>
                <a:gd name="T11" fmla="*/ 170 h 184"/>
                <a:gd name="T12" fmla="*/ 13 w 184"/>
                <a:gd name="T13" fmla="*/ 92 h 184"/>
                <a:gd name="T14" fmla="*/ 92 w 184"/>
                <a:gd name="T15" fmla="*/ 13 h 184"/>
                <a:gd name="T16" fmla="*/ 170 w 184"/>
                <a:gd name="T17" fmla="*/ 92 h 184"/>
                <a:gd name="T18" fmla="*/ 92 w 184"/>
                <a:gd name="T19" fmla="*/ 17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84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2" y="184"/>
                    <a:pt x="184" y="143"/>
                    <a:pt x="184" y="92"/>
                  </a:cubicBezTo>
                  <a:cubicBezTo>
                    <a:pt x="184" y="41"/>
                    <a:pt x="142" y="0"/>
                    <a:pt x="92" y="0"/>
                  </a:cubicBezTo>
                  <a:close/>
                  <a:moveTo>
                    <a:pt x="92" y="170"/>
                  </a:moveTo>
                  <a:cubicBezTo>
                    <a:pt x="48" y="170"/>
                    <a:pt x="13" y="135"/>
                    <a:pt x="13" y="92"/>
                  </a:cubicBezTo>
                  <a:cubicBezTo>
                    <a:pt x="13" y="49"/>
                    <a:pt x="48" y="13"/>
                    <a:pt x="92" y="13"/>
                  </a:cubicBezTo>
                  <a:cubicBezTo>
                    <a:pt x="135" y="13"/>
                    <a:pt x="170" y="49"/>
                    <a:pt x="170" y="92"/>
                  </a:cubicBezTo>
                  <a:cubicBezTo>
                    <a:pt x="170" y="135"/>
                    <a:pt x="135" y="170"/>
                    <a:pt x="92" y="1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7" name="Freeform 41"/>
            <p:cNvSpPr/>
            <p:nvPr/>
          </p:nvSpPr>
          <p:spPr bwMode="auto">
            <a:xfrm>
              <a:off x="1954213" y="2865438"/>
              <a:ext cx="9525" cy="22225"/>
            </a:xfrm>
            <a:custGeom>
              <a:avLst/>
              <a:gdLst>
                <a:gd name="T0" fmla="*/ 0 w 9"/>
                <a:gd name="T1" fmla="*/ 11 h 23"/>
                <a:gd name="T2" fmla="*/ 9 w 9"/>
                <a:gd name="T3" fmla="*/ 23 h 23"/>
                <a:gd name="T4" fmla="*/ 9 w 9"/>
                <a:gd name="T5" fmla="*/ 0 h 23"/>
                <a:gd name="T6" fmla="*/ 0 w 9"/>
                <a:gd name="T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11"/>
                  </a:moveTo>
                  <a:cubicBezTo>
                    <a:pt x="0" y="19"/>
                    <a:pt x="6" y="22"/>
                    <a:pt x="9" y="2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1"/>
                    <a:pt x="0" y="3"/>
                    <a:pt x="0" y="1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8" name="Freeform 42"/>
            <p:cNvSpPr>
              <a:spLocks noEditPoints="1"/>
            </p:cNvSpPr>
            <p:nvPr/>
          </p:nvSpPr>
          <p:spPr bwMode="auto">
            <a:xfrm>
              <a:off x="1893888" y="2827338"/>
              <a:ext cx="142875" cy="141288"/>
            </a:xfrm>
            <a:custGeom>
              <a:avLst/>
              <a:gdLst>
                <a:gd name="T0" fmla="*/ 74 w 147"/>
                <a:gd name="T1" fmla="*/ 0 h 147"/>
                <a:gd name="T2" fmla="*/ 0 w 147"/>
                <a:gd name="T3" fmla="*/ 74 h 147"/>
                <a:gd name="T4" fmla="*/ 74 w 147"/>
                <a:gd name="T5" fmla="*/ 147 h 147"/>
                <a:gd name="T6" fmla="*/ 147 w 147"/>
                <a:gd name="T7" fmla="*/ 74 h 147"/>
                <a:gd name="T8" fmla="*/ 74 w 147"/>
                <a:gd name="T9" fmla="*/ 0 h 147"/>
                <a:gd name="T10" fmla="*/ 79 w 147"/>
                <a:gd name="T11" fmla="*/ 123 h 147"/>
                <a:gd name="T12" fmla="*/ 79 w 147"/>
                <a:gd name="T13" fmla="*/ 129 h 147"/>
                <a:gd name="T14" fmla="*/ 76 w 147"/>
                <a:gd name="T15" fmla="*/ 132 h 147"/>
                <a:gd name="T16" fmla="*/ 73 w 147"/>
                <a:gd name="T17" fmla="*/ 132 h 147"/>
                <a:gd name="T18" fmla="*/ 70 w 147"/>
                <a:gd name="T19" fmla="*/ 129 h 147"/>
                <a:gd name="T20" fmla="*/ 70 w 147"/>
                <a:gd name="T21" fmla="*/ 123 h 147"/>
                <a:gd name="T22" fmla="*/ 46 w 147"/>
                <a:gd name="T23" fmla="*/ 115 h 147"/>
                <a:gd name="T24" fmla="*/ 46 w 147"/>
                <a:gd name="T25" fmla="*/ 114 h 147"/>
                <a:gd name="T26" fmla="*/ 50 w 147"/>
                <a:gd name="T27" fmla="*/ 102 h 147"/>
                <a:gd name="T28" fmla="*/ 51 w 147"/>
                <a:gd name="T29" fmla="*/ 101 h 147"/>
                <a:gd name="T30" fmla="*/ 70 w 147"/>
                <a:gd name="T31" fmla="*/ 107 h 147"/>
                <a:gd name="T32" fmla="*/ 70 w 147"/>
                <a:gd name="T33" fmla="*/ 80 h 147"/>
                <a:gd name="T34" fmla="*/ 45 w 147"/>
                <a:gd name="T35" fmla="*/ 52 h 147"/>
                <a:gd name="T36" fmla="*/ 70 w 147"/>
                <a:gd name="T37" fmla="*/ 26 h 147"/>
                <a:gd name="T38" fmla="*/ 70 w 147"/>
                <a:gd name="T39" fmla="*/ 19 h 147"/>
                <a:gd name="T40" fmla="*/ 73 w 147"/>
                <a:gd name="T41" fmla="*/ 16 h 147"/>
                <a:gd name="T42" fmla="*/ 76 w 147"/>
                <a:gd name="T43" fmla="*/ 16 h 147"/>
                <a:gd name="T44" fmla="*/ 79 w 147"/>
                <a:gd name="T45" fmla="*/ 19 h 147"/>
                <a:gd name="T46" fmla="*/ 79 w 147"/>
                <a:gd name="T47" fmla="*/ 26 h 147"/>
                <a:gd name="T48" fmla="*/ 101 w 147"/>
                <a:gd name="T49" fmla="*/ 34 h 147"/>
                <a:gd name="T50" fmla="*/ 101 w 147"/>
                <a:gd name="T51" fmla="*/ 35 h 147"/>
                <a:gd name="T52" fmla="*/ 96 w 147"/>
                <a:gd name="T53" fmla="*/ 45 h 147"/>
                <a:gd name="T54" fmla="*/ 95 w 147"/>
                <a:gd name="T55" fmla="*/ 46 h 147"/>
                <a:gd name="T56" fmla="*/ 79 w 147"/>
                <a:gd name="T57" fmla="*/ 40 h 147"/>
                <a:gd name="T58" fmla="*/ 79 w 147"/>
                <a:gd name="T59" fmla="*/ 66 h 147"/>
                <a:gd name="T60" fmla="*/ 104 w 147"/>
                <a:gd name="T61" fmla="*/ 95 h 147"/>
                <a:gd name="T62" fmla="*/ 79 w 147"/>
                <a:gd name="T63" fmla="*/ 12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47">
                  <a:moveTo>
                    <a:pt x="74" y="0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1"/>
                    <a:pt x="74" y="0"/>
                  </a:cubicBezTo>
                  <a:close/>
                  <a:moveTo>
                    <a:pt x="79" y="123"/>
                  </a:moveTo>
                  <a:cubicBezTo>
                    <a:pt x="79" y="129"/>
                    <a:pt x="79" y="129"/>
                    <a:pt x="79" y="129"/>
                  </a:cubicBezTo>
                  <a:cubicBezTo>
                    <a:pt x="79" y="131"/>
                    <a:pt x="78" y="132"/>
                    <a:pt x="76" y="132"/>
                  </a:cubicBezTo>
                  <a:cubicBezTo>
                    <a:pt x="73" y="132"/>
                    <a:pt x="73" y="132"/>
                    <a:pt x="73" y="132"/>
                  </a:cubicBezTo>
                  <a:cubicBezTo>
                    <a:pt x="71" y="132"/>
                    <a:pt x="70" y="131"/>
                    <a:pt x="70" y="129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65" y="123"/>
                    <a:pt x="46" y="119"/>
                    <a:pt x="46" y="115"/>
                  </a:cubicBezTo>
                  <a:cubicBezTo>
                    <a:pt x="46" y="115"/>
                    <a:pt x="46" y="115"/>
                    <a:pt x="46" y="114"/>
                  </a:cubicBezTo>
                  <a:cubicBezTo>
                    <a:pt x="50" y="102"/>
                    <a:pt x="50" y="102"/>
                    <a:pt x="50" y="102"/>
                  </a:cubicBezTo>
                  <a:cubicBezTo>
                    <a:pt x="50" y="102"/>
                    <a:pt x="51" y="101"/>
                    <a:pt x="51" y="101"/>
                  </a:cubicBezTo>
                  <a:cubicBezTo>
                    <a:pt x="52" y="101"/>
                    <a:pt x="62" y="106"/>
                    <a:pt x="70" y="107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62" y="76"/>
                    <a:pt x="45" y="71"/>
                    <a:pt x="45" y="52"/>
                  </a:cubicBezTo>
                  <a:cubicBezTo>
                    <a:pt x="45" y="32"/>
                    <a:pt x="64" y="26"/>
                    <a:pt x="70" y="26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6"/>
                    <a:pt x="71" y="16"/>
                    <a:pt x="73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8" y="16"/>
                    <a:pt x="79" y="16"/>
                    <a:pt x="79" y="19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83" y="26"/>
                    <a:pt x="101" y="29"/>
                    <a:pt x="101" y="34"/>
                  </a:cubicBezTo>
                  <a:cubicBezTo>
                    <a:pt x="101" y="34"/>
                    <a:pt x="101" y="35"/>
                    <a:pt x="101" y="3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46"/>
                    <a:pt x="95" y="46"/>
                    <a:pt x="95" y="46"/>
                  </a:cubicBezTo>
                  <a:cubicBezTo>
                    <a:pt x="94" y="46"/>
                    <a:pt x="85" y="40"/>
                    <a:pt x="79" y="40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88" y="71"/>
                    <a:pt x="104" y="77"/>
                    <a:pt x="104" y="95"/>
                  </a:cubicBezTo>
                  <a:cubicBezTo>
                    <a:pt x="104" y="115"/>
                    <a:pt x="88" y="121"/>
                    <a:pt x="79" y="12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9" name="Freeform 43"/>
            <p:cNvSpPr/>
            <p:nvPr/>
          </p:nvSpPr>
          <p:spPr bwMode="auto">
            <a:xfrm>
              <a:off x="1970088" y="2906713"/>
              <a:ext cx="7938" cy="23813"/>
            </a:xfrm>
            <a:custGeom>
              <a:avLst/>
              <a:gdLst>
                <a:gd name="T0" fmla="*/ 0 w 9"/>
                <a:gd name="T1" fmla="*/ 0 h 24"/>
                <a:gd name="T2" fmla="*/ 0 w 9"/>
                <a:gd name="T3" fmla="*/ 24 h 24"/>
                <a:gd name="T4" fmla="*/ 9 w 9"/>
                <a:gd name="T5" fmla="*/ 13 h 24"/>
                <a:gd name="T6" fmla="*/ 0 w 9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4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4" y="23"/>
                    <a:pt x="9" y="21"/>
                    <a:pt x="9" y="13"/>
                  </a:cubicBezTo>
                  <a:cubicBezTo>
                    <a:pt x="9" y="5"/>
                    <a:pt x="3" y="2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0" name="Freeform 44"/>
            <p:cNvSpPr/>
            <p:nvPr/>
          </p:nvSpPr>
          <p:spPr bwMode="auto">
            <a:xfrm>
              <a:off x="10136188" y="1616076"/>
              <a:ext cx="279400" cy="280988"/>
            </a:xfrm>
            <a:custGeom>
              <a:avLst/>
              <a:gdLst>
                <a:gd name="T0" fmla="*/ 0 w 176"/>
                <a:gd name="T1" fmla="*/ 94 h 177"/>
                <a:gd name="T2" fmla="*/ 83 w 176"/>
                <a:gd name="T3" fmla="*/ 94 h 177"/>
                <a:gd name="T4" fmla="*/ 83 w 176"/>
                <a:gd name="T5" fmla="*/ 177 h 177"/>
                <a:gd name="T6" fmla="*/ 176 w 176"/>
                <a:gd name="T7" fmla="*/ 0 h 177"/>
                <a:gd name="T8" fmla="*/ 0 w 176"/>
                <a:gd name="T9" fmla="*/ 94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77">
                  <a:moveTo>
                    <a:pt x="0" y="94"/>
                  </a:moveTo>
                  <a:lnTo>
                    <a:pt x="83" y="94"/>
                  </a:lnTo>
                  <a:lnTo>
                    <a:pt x="83" y="177"/>
                  </a:lnTo>
                  <a:lnTo>
                    <a:pt x="176" y="0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1" name="Freeform 45"/>
            <p:cNvSpPr/>
            <p:nvPr/>
          </p:nvSpPr>
          <p:spPr bwMode="auto">
            <a:xfrm>
              <a:off x="9707563" y="2830513"/>
              <a:ext cx="71438" cy="107950"/>
            </a:xfrm>
            <a:custGeom>
              <a:avLst/>
              <a:gdLst>
                <a:gd name="T0" fmla="*/ 65 w 74"/>
                <a:gd name="T1" fmla="*/ 111 h 113"/>
                <a:gd name="T2" fmla="*/ 62 w 74"/>
                <a:gd name="T3" fmla="*/ 113 h 113"/>
                <a:gd name="T4" fmla="*/ 61 w 74"/>
                <a:gd name="T5" fmla="*/ 113 h 113"/>
                <a:gd name="T6" fmla="*/ 58 w 74"/>
                <a:gd name="T7" fmla="*/ 113 h 113"/>
                <a:gd name="T8" fmla="*/ 3 w 74"/>
                <a:gd name="T9" fmla="*/ 75 h 113"/>
                <a:gd name="T10" fmla="*/ 1 w 74"/>
                <a:gd name="T11" fmla="*/ 74 h 113"/>
                <a:gd name="T12" fmla="*/ 0 w 74"/>
                <a:gd name="T13" fmla="*/ 71 h 113"/>
                <a:gd name="T14" fmla="*/ 0 w 74"/>
                <a:gd name="T15" fmla="*/ 5 h 113"/>
                <a:gd name="T16" fmla="*/ 1 w 74"/>
                <a:gd name="T17" fmla="*/ 1 h 113"/>
                <a:gd name="T18" fmla="*/ 5 w 74"/>
                <a:gd name="T19" fmla="*/ 0 h 113"/>
                <a:gd name="T20" fmla="*/ 18 w 74"/>
                <a:gd name="T21" fmla="*/ 0 h 113"/>
                <a:gd name="T22" fmla="*/ 22 w 74"/>
                <a:gd name="T23" fmla="*/ 1 h 113"/>
                <a:gd name="T24" fmla="*/ 23 w 74"/>
                <a:gd name="T25" fmla="*/ 5 h 113"/>
                <a:gd name="T26" fmla="*/ 23 w 74"/>
                <a:gd name="T27" fmla="*/ 61 h 113"/>
                <a:gd name="T28" fmla="*/ 71 w 74"/>
                <a:gd name="T29" fmla="*/ 93 h 113"/>
                <a:gd name="T30" fmla="*/ 72 w 74"/>
                <a:gd name="T31" fmla="*/ 100 h 113"/>
                <a:gd name="T32" fmla="*/ 65 w 74"/>
                <a:gd name="T33" fmla="*/ 11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3">
                  <a:moveTo>
                    <a:pt x="65" y="111"/>
                  </a:moveTo>
                  <a:cubicBezTo>
                    <a:pt x="65" y="112"/>
                    <a:pt x="64" y="113"/>
                    <a:pt x="62" y="113"/>
                  </a:cubicBezTo>
                  <a:cubicBezTo>
                    <a:pt x="62" y="113"/>
                    <a:pt x="62" y="113"/>
                    <a:pt x="61" y="113"/>
                  </a:cubicBezTo>
                  <a:cubicBezTo>
                    <a:pt x="60" y="113"/>
                    <a:pt x="59" y="113"/>
                    <a:pt x="58" y="113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5"/>
                    <a:pt x="2" y="75"/>
                    <a:pt x="1" y="74"/>
                  </a:cubicBezTo>
                  <a:cubicBezTo>
                    <a:pt x="0" y="73"/>
                    <a:pt x="0" y="72"/>
                    <a:pt x="0" y="7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1" y="0"/>
                    <a:pt x="22" y="1"/>
                  </a:cubicBezTo>
                  <a:cubicBezTo>
                    <a:pt x="23" y="2"/>
                    <a:pt x="23" y="3"/>
                    <a:pt x="23" y="5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3" y="94"/>
                    <a:pt x="74" y="98"/>
                    <a:pt x="72" y="100"/>
                  </a:cubicBezTo>
                  <a:lnTo>
                    <a:pt x="65" y="11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2" name="Freeform 46"/>
            <p:cNvSpPr/>
            <p:nvPr/>
          </p:nvSpPr>
          <p:spPr bwMode="auto">
            <a:xfrm>
              <a:off x="9598025" y="2727326"/>
              <a:ext cx="109538" cy="87313"/>
            </a:xfrm>
            <a:custGeom>
              <a:avLst/>
              <a:gdLst>
                <a:gd name="T0" fmla="*/ 113 w 113"/>
                <a:gd name="T1" fmla="*/ 38 h 90"/>
                <a:gd name="T2" fmla="*/ 100 w 113"/>
                <a:gd name="T3" fmla="*/ 15 h 90"/>
                <a:gd name="T4" fmla="*/ 40 w 113"/>
                <a:gd name="T5" fmla="*/ 18 h 90"/>
                <a:gd name="T6" fmla="*/ 7 w 113"/>
                <a:gd name="T7" fmla="*/ 69 h 90"/>
                <a:gd name="T8" fmla="*/ 19 w 113"/>
                <a:gd name="T9" fmla="*/ 90 h 90"/>
                <a:gd name="T10" fmla="*/ 113 w 113"/>
                <a:gd name="T11" fmla="*/ 3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90">
                  <a:moveTo>
                    <a:pt x="113" y="38"/>
                  </a:moveTo>
                  <a:cubicBezTo>
                    <a:pt x="100" y="15"/>
                    <a:pt x="100" y="15"/>
                    <a:pt x="100" y="15"/>
                  </a:cubicBezTo>
                  <a:cubicBezTo>
                    <a:pt x="92" y="2"/>
                    <a:pt x="71" y="0"/>
                    <a:pt x="40" y="18"/>
                  </a:cubicBezTo>
                  <a:cubicBezTo>
                    <a:pt x="9" y="36"/>
                    <a:pt x="0" y="56"/>
                    <a:pt x="7" y="69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41" y="61"/>
                    <a:pt x="75" y="42"/>
                    <a:pt x="113" y="3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3" name="Freeform 47"/>
            <p:cNvSpPr/>
            <p:nvPr/>
          </p:nvSpPr>
          <p:spPr bwMode="auto">
            <a:xfrm>
              <a:off x="9732963" y="2727326"/>
              <a:ext cx="107950" cy="85725"/>
            </a:xfrm>
            <a:custGeom>
              <a:avLst/>
              <a:gdLst>
                <a:gd name="T0" fmla="*/ 94 w 113"/>
                <a:gd name="T1" fmla="*/ 89 h 89"/>
                <a:gd name="T2" fmla="*/ 106 w 113"/>
                <a:gd name="T3" fmla="*/ 69 h 89"/>
                <a:gd name="T4" fmla="*/ 73 w 113"/>
                <a:gd name="T5" fmla="*/ 18 h 89"/>
                <a:gd name="T6" fmla="*/ 13 w 113"/>
                <a:gd name="T7" fmla="*/ 15 h 89"/>
                <a:gd name="T8" fmla="*/ 0 w 113"/>
                <a:gd name="T9" fmla="*/ 38 h 89"/>
                <a:gd name="T10" fmla="*/ 94 w 113"/>
                <a:gd name="T1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89">
                  <a:moveTo>
                    <a:pt x="94" y="89"/>
                  </a:moveTo>
                  <a:cubicBezTo>
                    <a:pt x="106" y="69"/>
                    <a:pt x="106" y="69"/>
                    <a:pt x="106" y="69"/>
                  </a:cubicBezTo>
                  <a:cubicBezTo>
                    <a:pt x="113" y="56"/>
                    <a:pt x="104" y="36"/>
                    <a:pt x="73" y="18"/>
                  </a:cubicBezTo>
                  <a:cubicBezTo>
                    <a:pt x="42" y="0"/>
                    <a:pt x="21" y="2"/>
                    <a:pt x="13" y="1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8" y="41"/>
                    <a:pt x="71" y="61"/>
                    <a:pt x="94" y="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4" name="Freeform 48"/>
            <p:cNvSpPr>
              <a:spLocks noEditPoints="1"/>
            </p:cNvSpPr>
            <p:nvPr/>
          </p:nvSpPr>
          <p:spPr bwMode="auto">
            <a:xfrm>
              <a:off x="9602788" y="2776538"/>
              <a:ext cx="233363" cy="234950"/>
            </a:xfrm>
            <a:custGeom>
              <a:avLst/>
              <a:gdLst>
                <a:gd name="T0" fmla="*/ 121 w 242"/>
                <a:gd name="T1" fmla="*/ 0 h 242"/>
                <a:gd name="T2" fmla="*/ 0 w 242"/>
                <a:gd name="T3" fmla="*/ 121 h 242"/>
                <a:gd name="T4" fmla="*/ 121 w 242"/>
                <a:gd name="T5" fmla="*/ 242 h 242"/>
                <a:gd name="T6" fmla="*/ 242 w 242"/>
                <a:gd name="T7" fmla="*/ 121 h 242"/>
                <a:gd name="T8" fmla="*/ 121 w 242"/>
                <a:gd name="T9" fmla="*/ 0 h 242"/>
                <a:gd name="T10" fmla="*/ 121 w 242"/>
                <a:gd name="T11" fmla="*/ 212 h 242"/>
                <a:gd name="T12" fmla="*/ 30 w 242"/>
                <a:gd name="T13" fmla="*/ 121 h 242"/>
                <a:gd name="T14" fmla="*/ 121 w 242"/>
                <a:gd name="T15" fmla="*/ 30 h 242"/>
                <a:gd name="T16" fmla="*/ 212 w 242"/>
                <a:gd name="T17" fmla="*/ 121 h 242"/>
                <a:gd name="T18" fmla="*/ 121 w 242"/>
                <a:gd name="T19" fmla="*/ 21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2" h="242">
                  <a:moveTo>
                    <a:pt x="121" y="0"/>
                  </a:moveTo>
                  <a:cubicBezTo>
                    <a:pt x="54" y="0"/>
                    <a:pt x="0" y="54"/>
                    <a:pt x="0" y="121"/>
                  </a:cubicBezTo>
                  <a:cubicBezTo>
                    <a:pt x="0" y="188"/>
                    <a:pt x="54" y="242"/>
                    <a:pt x="121" y="242"/>
                  </a:cubicBezTo>
                  <a:cubicBezTo>
                    <a:pt x="188" y="242"/>
                    <a:pt x="242" y="188"/>
                    <a:pt x="242" y="121"/>
                  </a:cubicBezTo>
                  <a:cubicBezTo>
                    <a:pt x="242" y="54"/>
                    <a:pt x="188" y="0"/>
                    <a:pt x="121" y="0"/>
                  </a:cubicBezTo>
                  <a:close/>
                  <a:moveTo>
                    <a:pt x="121" y="212"/>
                  </a:moveTo>
                  <a:cubicBezTo>
                    <a:pt x="71" y="212"/>
                    <a:pt x="30" y="171"/>
                    <a:pt x="30" y="121"/>
                  </a:cubicBezTo>
                  <a:cubicBezTo>
                    <a:pt x="30" y="71"/>
                    <a:pt x="71" y="30"/>
                    <a:pt x="121" y="30"/>
                  </a:cubicBezTo>
                  <a:cubicBezTo>
                    <a:pt x="171" y="30"/>
                    <a:pt x="212" y="71"/>
                    <a:pt x="212" y="121"/>
                  </a:cubicBezTo>
                  <a:cubicBezTo>
                    <a:pt x="212" y="171"/>
                    <a:pt x="171" y="212"/>
                    <a:pt x="121" y="2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5" name="Freeform 49"/>
            <p:cNvSpPr/>
            <p:nvPr/>
          </p:nvSpPr>
          <p:spPr bwMode="auto">
            <a:xfrm>
              <a:off x="9707563" y="2830513"/>
              <a:ext cx="71438" cy="107950"/>
            </a:xfrm>
            <a:custGeom>
              <a:avLst/>
              <a:gdLst>
                <a:gd name="T0" fmla="*/ 71 w 74"/>
                <a:gd name="T1" fmla="*/ 93 h 113"/>
                <a:gd name="T2" fmla="*/ 23 w 74"/>
                <a:gd name="T3" fmla="*/ 61 h 113"/>
                <a:gd name="T4" fmla="*/ 23 w 74"/>
                <a:gd name="T5" fmla="*/ 5 h 113"/>
                <a:gd name="T6" fmla="*/ 22 w 74"/>
                <a:gd name="T7" fmla="*/ 1 h 113"/>
                <a:gd name="T8" fmla="*/ 18 w 74"/>
                <a:gd name="T9" fmla="*/ 0 h 113"/>
                <a:gd name="T10" fmla="*/ 5 w 74"/>
                <a:gd name="T11" fmla="*/ 0 h 113"/>
                <a:gd name="T12" fmla="*/ 1 w 74"/>
                <a:gd name="T13" fmla="*/ 1 h 113"/>
                <a:gd name="T14" fmla="*/ 0 w 74"/>
                <a:gd name="T15" fmla="*/ 5 h 113"/>
                <a:gd name="T16" fmla="*/ 0 w 74"/>
                <a:gd name="T17" fmla="*/ 71 h 113"/>
                <a:gd name="T18" fmla="*/ 1 w 74"/>
                <a:gd name="T19" fmla="*/ 74 h 113"/>
                <a:gd name="T20" fmla="*/ 3 w 74"/>
                <a:gd name="T21" fmla="*/ 75 h 113"/>
                <a:gd name="T22" fmla="*/ 58 w 74"/>
                <a:gd name="T23" fmla="*/ 113 h 113"/>
                <a:gd name="T24" fmla="*/ 61 w 74"/>
                <a:gd name="T25" fmla="*/ 113 h 113"/>
                <a:gd name="T26" fmla="*/ 62 w 74"/>
                <a:gd name="T27" fmla="*/ 113 h 113"/>
                <a:gd name="T28" fmla="*/ 65 w 74"/>
                <a:gd name="T29" fmla="*/ 111 h 113"/>
                <a:gd name="T30" fmla="*/ 72 w 74"/>
                <a:gd name="T31" fmla="*/ 100 h 113"/>
                <a:gd name="T32" fmla="*/ 71 w 74"/>
                <a:gd name="T33" fmla="*/ 9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3">
                  <a:moveTo>
                    <a:pt x="71" y="93"/>
                  </a:moveTo>
                  <a:cubicBezTo>
                    <a:pt x="23" y="61"/>
                    <a:pt x="23" y="61"/>
                    <a:pt x="23" y="6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3"/>
                    <a:pt x="23" y="2"/>
                    <a:pt x="22" y="1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3"/>
                    <a:pt x="1" y="74"/>
                  </a:cubicBezTo>
                  <a:cubicBezTo>
                    <a:pt x="2" y="75"/>
                    <a:pt x="2" y="75"/>
                    <a:pt x="3" y="75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9" y="113"/>
                    <a:pt x="60" y="113"/>
                    <a:pt x="61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4" y="113"/>
                    <a:pt x="65" y="112"/>
                    <a:pt x="65" y="111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8"/>
                    <a:pt x="73" y="94"/>
                    <a:pt x="71" y="9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6" name="Freeform 50"/>
            <p:cNvSpPr>
              <a:spLocks noEditPoints="1"/>
            </p:cNvSpPr>
            <p:nvPr/>
          </p:nvSpPr>
          <p:spPr bwMode="auto">
            <a:xfrm>
              <a:off x="10136188" y="2808288"/>
              <a:ext cx="279400" cy="128588"/>
            </a:xfrm>
            <a:custGeom>
              <a:avLst/>
              <a:gdLst>
                <a:gd name="T0" fmla="*/ 222 w 288"/>
                <a:gd name="T1" fmla="*/ 0 h 132"/>
                <a:gd name="T2" fmla="*/ 156 w 288"/>
                <a:gd name="T3" fmla="*/ 66 h 132"/>
                <a:gd name="T4" fmla="*/ 168 w 288"/>
                <a:gd name="T5" fmla="*/ 104 h 132"/>
                <a:gd name="T6" fmla="*/ 119 w 288"/>
                <a:gd name="T7" fmla="*/ 104 h 132"/>
                <a:gd name="T8" fmla="*/ 131 w 288"/>
                <a:gd name="T9" fmla="*/ 66 h 132"/>
                <a:gd name="T10" fmla="*/ 66 w 288"/>
                <a:gd name="T11" fmla="*/ 0 h 132"/>
                <a:gd name="T12" fmla="*/ 0 w 288"/>
                <a:gd name="T13" fmla="*/ 66 h 132"/>
                <a:gd name="T14" fmla="*/ 66 w 288"/>
                <a:gd name="T15" fmla="*/ 132 h 132"/>
                <a:gd name="T16" fmla="*/ 66 w 288"/>
                <a:gd name="T17" fmla="*/ 132 h 132"/>
                <a:gd name="T18" fmla="*/ 66 w 288"/>
                <a:gd name="T19" fmla="*/ 132 h 132"/>
                <a:gd name="T20" fmla="*/ 222 w 288"/>
                <a:gd name="T21" fmla="*/ 132 h 132"/>
                <a:gd name="T22" fmla="*/ 222 w 288"/>
                <a:gd name="T23" fmla="*/ 132 h 132"/>
                <a:gd name="T24" fmla="*/ 222 w 288"/>
                <a:gd name="T25" fmla="*/ 132 h 132"/>
                <a:gd name="T26" fmla="*/ 288 w 288"/>
                <a:gd name="T27" fmla="*/ 66 h 132"/>
                <a:gd name="T28" fmla="*/ 222 w 288"/>
                <a:gd name="T29" fmla="*/ 0 h 132"/>
                <a:gd name="T30" fmla="*/ 184 w 288"/>
                <a:gd name="T31" fmla="*/ 66 h 132"/>
                <a:gd name="T32" fmla="*/ 222 w 288"/>
                <a:gd name="T33" fmla="*/ 28 h 132"/>
                <a:gd name="T34" fmla="*/ 260 w 288"/>
                <a:gd name="T35" fmla="*/ 66 h 132"/>
                <a:gd name="T36" fmla="*/ 222 w 288"/>
                <a:gd name="T37" fmla="*/ 104 h 132"/>
                <a:gd name="T38" fmla="*/ 184 w 288"/>
                <a:gd name="T39" fmla="*/ 66 h 132"/>
                <a:gd name="T40" fmla="*/ 66 w 288"/>
                <a:gd name="T41" fmla="*/ 28 h 132"/>
                <a:gd name="T42" fmla="*/ 103 w 288"/>
                <a:gd name="T43" fmla="*/ 66 h 132"/>
                <a:gd name="T44" fmla="*/ 66 w 288"/>
                <a:gd name="T45" fmla="*/ 104 h 132"/>
                <a:gd name="T46" fmla="*/ 28 w 288"/>
                <a:gd name="T47" fmla="*/ 66 h 132"/>
                <a:gd name="T48" fmla="*/ 66 w 288"/>
                <a:gd name="T49" fmla="*/ 2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8" h="132">
                  <a:moveTo>
                    <a:pt x="222" y="0"/>
                  </a:moveTo>
                  <a:cubicBezTo>
                    <a:pt x="186" y="0"/>
                    <a:pt x="156" y="30"/>
                    <a:pt x="156" y="66"/>
                  </a:cubicBezTo>
                  <a:cubicBezTo>
                    <a:pt x="156" y="80"/>
                    <a:pt x="161" y="93"/>
                    <a:pt x="168" y="104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27" y="93"/>
                    <a:pt x="131" y="80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  <a:cubicBezTo>
                    <a:pt x="29" y="0"/>
                    <a:pt x="0" y="30"/>
                    <a:pt x="0" y="66"/>
                  </a:cubicBezTo>
                  <a:cubicBezTo>
                    <a:pt x="0" y="102"/>
                    <a:pt x="29" y="132"/>
                    <a:pt x="66" y="132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222" y="132"/>
                    <a:pt x="222" y="132"/>
                    <a:pt x="222" y="132"/>
                  </a:cubicBezTo>
                  <a:cubicBezTo>
                    <a:pt x="222" y="132"/>
                    <a:pt x="222" y="132"/>
                    <a:pt x="222" y="132"/>
                  </a:cubicBezTo>
                  <a:cubicBezTo>
                    <a:pt x="222" y="132"/>
                    <a:pt x="222" y="132"/>
                    <a:pt x="222" y="132"/>
                  </a:cubicBezTo>
                  <a:cubicBezTo>
                    <a:pt x="258" y="132"/>
                    <a:pt x="288" y="102"/>
                    <a:pt x="288" y="66"/>
                  </a:cubicBezTo>
                  <a:cubicBezTo>
                    <a:pt x="288" y="30"/>
                    <a:pt x="258" y="0"/>
                    <a:pt x="222" y="0"/>
                  </a:cubicBezTo>
                  <a:close/>
                  <a:moveTo>
                    <a:pt x="184" y="66"/>
                  </a:moveTo>
                  <a:cubicBezTo>
                    <a:pt x="184" y="45"/>
                    <a:pt x="201" y="28"/>
                    <a:pt x="222" y="28"/>
                  </a:cubicBezTo>
                  <a:cubicBezTo>
                    <a:pt x="243" y="28"/>
                    <a:pt x="260" y="45"/>
                    <a:pt x="260" y="66"/>
                  </a:cubicBezTo>
                  <a:cubicBezTo>
                    <a:pt x="260" y="87"/>
                    <a:pt x="243" y="104"/>
                    <a:pt x="222" y="104"/>
                  </a:cubicBezTo>
                  <a:cubicBezTo>
                    <a:pt x="201" y="104"/>
                    <a:pt x="184" y="87"/>
                    <a:pt x="184" y="66"/>
                  </a:cubicBezTo>
                  <a:close/>
                  <a:moveTo>
                    <a:pt x="66" y="28"/>
                  </a:moveTo>
                  <a:cubicBezTo>
                    <a:pt x="86" y="28"/>
                    <a:pt x="103" y="45"/>
                    <a:pt x="103" y="66"/>
                  </a:cubicBezTo>
                  <a:cubicBezTo>
                    <a:pt x="103" y="87"/>
                    <a:pt x="86" y="104"/>
                    <a:pt x="66" y="104"/>
                  </a:cubicBezTo>
                  <a:cubicBezTo>
                    <a:pt x="45" y="104"/>
                    <a:pt x="28" y="87"/>
                    <a:pt x="28" y="66"/>
                  </a:cubicBezTo>
                  <a:cubicBezTo>
                    <a:pt x="28" y="45"/>
                    <a:pt x="45" y="28"/>
                    <a:pt x="66" y="2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7" name="Freeform 51"/>
            <p:cNvSpPr>
              <a:spLocks noEditPoints="1"/>
            </p:cNvSpPr>
            <p:nvPr/>
          </p:nvSpPr>
          <p:spPr bwMode="auto">
            <a:xfrm>
              <a:off x="6792913" y="5519738"/>
              <a:ext cx="277813" cy="279400"/>
            </a:xfrm>
            <a:custGeom>
              <a:avLst/>
              <a:gdLst>
                <a:gd name="T0" fmla="*/ 0 w 175"/>
                <a:gd name="T1" fmla="*/ 0 h 176"/>
                <a:gd name="T2" fmla="*/ 0 w 175"/>
                <a:gd name="T3" fmla="*/ 176 h 176"/>
                <a:gd name="T4" fmla="*/ 175 w 175"/>
                <a:gd name="T5" fmla="*/ 176 h 176"/>
                <a:gd name="T6" fmla="*/ 175 w 175"/>
                <a:gd name="T7" fmla="*/ 0 h 176"/>
                <a:gd name="T8" fmla="*/ 0 w 175"/>
                <a:gd name="T9" fmla="*/ 0 h 176"/>
                <a:gd name="T10" fmla="*/ 17 w 175"/>
                <a:gd name="T11" fmla="*/ 88 h 176"/>
                <a:gd name="T12" fmla="*/ 88 w 175"/>
                <a:gd name="T13" fmla="*/ 88 h 176"/>
                <a:gd name="T14" fmla="*/ 88 w 175"/>
                <a:gd name="T15" fmla="*/ 17 h 176"/>
                <a:gd name="T16" fmla="*/ 158 w 175"/>
                <a:gd name="T17" fmla="*/ 17 h 176"/>
                <a:gd name="T18" fmla="*/ 158 w 175"/>
                <a:gd name="T19" fmla="*/ 88 h 176"/>
                <a:gd name="T20" fmla="*/ 88 w 175"/>
                <a:gd name="T21" fmla="*/ 88 h 176"/>
                <a:gd name="T22" fmla="*/ 88 w 175"/>
                <a:gd name="T23" fmla="*/ 159 h 176"/>
                <a:gd name="T24" fmla="*/ 17 w 175"/>
                <a:gd name="T25" fmla="*/ 159 h 176"/>
                <a:gd name="T26" fmla="*/ 17 w 175"/>
                <a:gd name="T27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5" h="176">
                  <a:moveTo>
                    <a:pt x="0" y="0"/>
                  </a:moveTo>
                  <a:lnTo>
                    <a:pt x="0" y="176"/>
                  </a:lnTo>
                  <a:lnTo>
                    <a:pt x="175" y="176"/>
                  </a:lnTo>
                  <a:lnTo>
                    <a:pt x="175" y="0"/>
                  </a:lnTo>
                  <a:lnTo>
                    <a:pt x="0" y="0"/>
                  </a:lnTo>
                  <a:close/>
                  <a:moveTo>
                    <a:pt x="17" y="88"/>
                  </a:moveTo>
                  <a:lnTo>
                    <a:pt x="88" y="88"/>
                  </a:lnTo>
                  <a:lnTo>
                    <a:pt x="88" y="17"/>
                  </a:lnTo>
                  <a:lnTo>
                    <a:pt x="158" y="17"/>
                  </a:lnTo>
                  <a:lnTo>
                    <a:pt x="158" y="88"/>
                  </a:lnTo>
                  <a:lnTo>
                    <a:pt x="88" y="88"/>
                  </a:lnTo>
                  <a:lnTo>
                    <a:pt x="88" y="159"/>
                  </a:lnTo>
                  <a:lnTo>
                    <a:pt x="17" y="159"/>
                  </a:lnTo>
                  <a:lnTo>
                    <a:pt x="17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8" name="Rectangle 52"/>
            <p:cNvSpPr>
              <a:spLocks noChangeArrowheads="1"/>
            </p:cNvSpPr>
            <p:nvPr/>
          </p:nvSpPr>
          <p:spPr bwMode="auto">
            <a:xfrm>
              <a:off x="10693400" y="2960688"/>
              <a:ext cx="77788" cy="14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9" name="Freeform 53"/>
            <p:cNvSpPr/>
            <p:nvPr/>
          </p:nvSpPr>
          <p:spPr bwMode="auto">
            <a:xfrm>
              <a:off x="10693400" y="2982913"/>
              <a:ext cx="77788" cy="28575"/>
            </a:xfrm>
            <a:custGeom>
              <a:avLst/>
              <a:gdLst>
                <a:gd name="T0" fmla="*/ 0 w 79"/>
                <a:gd name="T1" fmla="*/ 13 h 29"/>
                <a:gd name="T2" fmla="*/ 16 w 79"/>
                <a:gd name="T3" fmla="*/ 29 h 29"/>
                <a:gd name="T4" fmla="*/ 63 w 79"/>
                <a:gd name="T5" fmla="*/ 29 h 29"/>
                <a:gd name="T6" fmla="*/ 79 w 79"/>
                <a:gd name="T7" fmla="*/ 13 h 29"/>
                <a:gd name="T8" fmla="*/ 79 w 79"/>
                <a:gd name="T9" fmla="*/ 0 h 29"/>
                <a:gd name="T10" fmla="*/ 0 w 79"/>
                <a:gd name="T11" fmla="*/ 0 h 29"/>
                <a:gd name="T12" fmla="*/ 0 w 79"/>
                <a:gd name="T13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9">
                  <a:moveTo>
                    <a:pt x="0" y="13"/>
                  </a:moveTo>
                  <a:cubicBezTo>
                    <a:pt x="0" y="29"/>
                    <a:pt x="1" y="29"/>
                    <a:pt x="16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78" y="29"/>
                    <a:pt x="79" y="29"/>
                    <a:pt x="79" y="1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0" name="Rectangle 54"/>
            <p:cNvSpPr>
              <a:spLocks noChangeArrowheads="1"/>
            </p:cNvSpPr>
            <p:nvPr/>
          </p:nvSpPr>
          <p:spPr bwMode="auto">
            <a:xfrm>
              <a:off x="10693400" y="2841626"/>
              <a:ext cx="77788" cy="1127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1" name="Freeform 55"/>
            <p:cNvSpPr/>
            <p:nvPr/>
          </p:nvSpPr>
          <p:spPr bwMode="auto">
            <a:xfrm>
              <a:off x="10693400" y="2790826"/>
              <a:ext cx="77788" cy="34925"/>
            </a:xfrm>
            <a:custGeom>
              <a:avLst/>
              <a:gdLst>
                <a:gd name="T0" fmla="*/ 79 w 79"/>
                <a:gd name="T1" fmla="*/ 16 h 37"/>
                <a:gd name="T2" fmla="*/ 63 w 79"/>
                <a:gd name="T3" fmla="*/ 0 h 37"/>
                <a:gd name="T4" fmla="*/ 16 w 79"/>
                <a:gd name="T5" fmla="*/ 0 h 37"/>
                <a:gd name="T6" fmla="*/ 0 w 79"/>
                <a:gd name="T7" fmla="*/ 16 h 37"/>
                <a:gd name="T8" fmla="*/ 0 w 79"/>
                <a:gd name="T9" fmla="*/ 37 h 37"/>
                <a:gd name="T10" fmla="*/ 79 w 79"/>
                <a:gd name="T11" fmla="*/ 37 h 37"/>
                <a:gd name="T12" fmla="*/ 79 w 79"/>
                <a:gd name="T13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37">
                  <a:moveTo>
                    <a:pt x="79" y="16"/>
                  </a:moveTo>
                  <a:cubicBezTo>
                    <a:pt x="79" y="1"/>
                    <a:pt x="78" y="0"/>
                    <a:pt x="6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" y="0"/>
                    <a:pt x="0" y="1"/>
                    <a:pt x="0" y="1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1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2" name="Freeform 56"/>
            <p:cNvSpPr/>
            <p:nvPr/>
          </p:nvSpPr>
          <p:spPr bwMode="auto">
            <a:xfrm>
              <a:off x="10793413" y="2732088"/>
              <a:ext cx="57150" cy="28575"/>
            </a:xfrm>
            <a:custGeom>
              <a:avLst/>
              <a:gdLst>
                <a:gd name="T0" fmla="*/ 59 w 59"/>
                <a:gd name="T1" fmla="*/ 16 h 29"/>
                <a:gd name="T2" fmla="*/ 38 w 59"/>
                <a:gd name="T3" fmla="*/ 0 h 29"/>
                <a:gd name="T4" fmla="*/ 20 w 59"/>
                <a:gd name="T5" fmla="*/ 0 h 29"/>
                <a:gd name="T6" fmla="*/ 0 w 59"/>
                <a:gd name="T7" fmla="*/ 16 h 29"/>
                <a:gd name="T8" fmla="*/ 0 w 59"/>
                <a:gd name="T9" fmla="*/ 29 h 29"/>
                <a:gd name="T10" fmla="*/ 59 w 59"/>
                <a:gd name="T11" fmla="*/ 29 h 29"/>
                <a:gd name="T12" fmla="*/ 59 w 59"/>
                <a:gd name="T1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9">
                  <a:moveTo>
                    <a:pt x="59" y="16"/>
                  </a:moveTo>
                  <a:cubicBezTo>
                    <a:pt x="59" y="1"/>
                    <a:pt x="54" y="0"/>
                    <a:pt x="3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5" y="0"/>
                    <a:pt x="0" y="1"/>
                    <a:pt x="0" y="1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9" y="29"/>
                    <a:pt x="59" y="29"/>
                    <a:pt x="59" y="29"/>
                  </a:cubicBezTo>
                  <a:lnTo>
                    <a:pt x="59" y="1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3" name="Freeform 57"/>
            <p:cNvSpPr/>
            <p:nvPr/>
          </p:nvSpPr>
          <p:spPr bwMode="auto">
            <a:xfrm>
              <a:off x="10793413" y="2767013"/>
              <a:ext cx="57150" cy="244475"/>
            </a:xfrm>
            <a:custGeom>
              <a:avLst/>
              <a:gdLst>
                <a:gd name="T0" fmla="*/ 0 w 59"/>
                <a:gd name="T1" fmla="*/ 235 h 251"/>
                <a:gd name="T2" fmla="*/ 20 w 59"/>
                <a:gd name="T3" fmla="*/ 251 h 251"/>
                <a:gd name="T4" fmla="*/ 38 w 59"/>
                <a:gd name="T5" fmla="*/ 251 h 251"/>
                <a:gd name="T6" fmla="*/ 59 w 59"/>
                <a:gd name="T7" fmla="*/ 235 h 251"/>
                <a:gd name="T8" fmla="*/ 59 w 59"/>
                <a:gd name="T9" fmla="*/ 0 h 251"/>
                <a:gd name="T10" fmla="*/ 0 w 59"/>
                <a:gd name="T11" fmla="*/ 0 h 251"/>
                <a:gd name="T12" fmla="*/ 0 w 59"/>
                <a:gd name="T13" fmla="*/ 23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51">
                  <a:moveTo>
                    <a:pt x="0" y="235"/>
                  </a:moveTo>
                  <a:cubicBezTo>
                    <a:pt x="0" y="251"/>
                    <a:pt x="5" y="251"/>
                    <a:pt x="20" y="251"/>
                  </a:cubicBezTo>
                  <a:cubicBezTo>
                    <a:pt x="38" y="251"/>
                    <a:pt x="38" y="251"/>
                    <a:pt x="38" y="251"/>
                  </a:cubicBezTo>
                  <a:cubicBezTo>
                    <a:pt x="56" y="251"/>
                    <a:pt x="59" y="251"/>
                    <a:pt x="59" y="235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4" name="Freeform 58"/>
            <p:cNvSpPr/>
            <p:nvPr/>
          </p:nvSpPr>
          <p:spPr bwMode="auto">
            <a:xfrm>
              <a:off x="10868025" y="2814638"/>
              <a:ext cx="96838" cy="157163"/>
            </a:xfrm>
            <a:custGeom>
              <a:avLst/>
              <a:gdLst>
                <a:gd name="T0" fmla="*/ 64 w 100"/>
                <a:gd name="T1" fmla="*/ 12 h 163"/>
                <a:gd name="T2" fmla="*/ 45 w 100"/>
                <a:gd name="T3" fmla="*/ 4 h 163"/>
                <a:gd name="T4" fmla="*/ 16 w 100"/>
                <a:gd name="T5" fmla="*/ 11 h 163"/>
                <a:gd name="T6" fmla="*/ 4 w 100"/>
                <a:gd name="T7" fmla="*/ 31 h 163"/>
                <a:gd name="T8" fmla="*/ 39 w 100"/>
                <a:gd name="T9" fmla="*/ 163 h 163"/>
                <a:gd name="T10" fmla="*/ 100 w 100"/>
                <a:gd name="T11" fmla="*/ 148 h 163"/>
                <a:gd name="T12" fmla="*/ 64 w 100"/>
                <a:gd name="T13" fmla="*/ 1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63">
                  <a:moveTo>
                    <a:pt x="64" y="12"/>
                  </a:moveTo>
                  <a:cubicBezTo>
                    <a:pt x="61" y="1"/>
                    <a:pt x="60" y="0"/>
                    <a:pt x="45" y="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" y="15"/>
                    <a:pt x="0" y="16"/>
                    <a:pt x="4" y="31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100" y="148"/>
                    <a:pt x="100" y="148"/>
                    <a:pt x="100" y="148"/>
                  </a:cubicBezTo>
                  <a:lnTo>
                    <a:pt x="64" y="1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5" name="Freeform 59"/>
            <p:cNvSpPr/>
            <p:nvPr/>
          </p:nvSpPr>
          <p:spPr bwMode="auto">
            <a:xfrm>
              <a:off x="10909300" y="2971801"/>
              <a:ext cx="66675" cy="41275"/>
            </a:xfrm>
            <a:custGeom>
              <a:avLst/>
              <a:gdLst>
                <a:gd name="T0" fmla="*/ 63 w 69"/>
                <a:gd name="T1" fmla="*/ 8 h 42"/>
                <a:gd name="T2" fmla="*/ 61 w 69"/>
                <a:gd name="T3" fmla="*/ 0 h 42"/>
                <a:gd name="T4" fmla="*/ 0 w 69"/>
                <a:gd name="T5" fmla="*/ 15 h 42"/>
                <a:gd name="T6" fmla="*/ 3 w 69"/>
                <a:gd name="T7" fmla="*/ 27 h 42"/>
                <a:gd name="T8" fmla="*/ 22 w 69"/>
                <a:gd name="T9" fmla="*/ 38 h 42"/>
                <a:gd name="T10" fmla="*/ 52 w 69"/>
                <a:gd name="T11" fmla="*/ 31 h 42"/>
                <a:gd name="T12" fmla="*/ 63 w 69"/>
                <a:gd name="T13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42">
                  <a:moveTo>
                    <a:pt x="63" y="8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6" y="42"/>
                    <a:pt x="7" y="42"/>
                    <a:pt x="22" y="38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69" y="27"/>
                    <a:pt x="67" y="27"/>
                    <a:pt x="63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6" name="Freeform 60"/>
            <p:cNvSpPr>
              <a:spLocks noEditPoints="1"/>
            </p:cNvSpPr>
            <p:nvPr/>
          </p:nvSpPr>
          <p:spPr bwMode="auto">
            <a:xfrm>
              <a:off x="10206038" y="5589588"/>
              <a:ext cx="139700" cy="139700"/>
            </a:xfrm>
            <a:custGeom>
              <a:avLst/>
              <a:gdLst>
                <a:gd name="T0" fmla="*/ 72 w 144"/>
                <a:gd name="T1" fmla="*/ 0 h 143"/>
                <a:gd name="T2" fmla="*/ 144 w 144"/>
                <a:gd name="T3" fmla="*/ 72 h 143"/>
                <a:gd name="T4" fmla="*/ 72 w 144"/>
                <a:gd name="T5" fmla="*/ 143 h 143"/>
                <a:gd name="T6" fmla="*/ 0 w 144"/>
                <a:gd name="T7" fmla="*/ 72 h 143"/>
                <a:gd name="T8" fmla="*/ 72 w 144"/>
                <a:gd name="T9" fmla="*/ 0 h 143"/>
                <a:gd name="T10" fmla="*/ 72 w 144"/>
                <a:gd name="T11" fmla="*/ 36 h 143"/>
                <a:gd name="T12" fmla="*/ 36 w 144"/>
                <a:gd name="T13" fmla="*/ 72 h 143"/>
                <a:gd name="T14" fmla="*/ 72 w 144"/>
                <a:gd name="T15" fmla="*/ 107 h 143"/>
                <a:gd name="T16" fmla="*/ 108 w 144"/>
                <a:gd name="T17" fmla="*/ 72 h 143"/>
                <a:gd name="T18" fmla="*/ 72 w 144"/>
                <a:gd name="T19" fmla="*/ 3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3">
                  <a:moveTo>
                    <a:pt x="72" y="0"/>
                  </a:moveTo>
                  <a:cubicBezTo>
                    <a:pt x="112" y="0"/>
                    <a:pt x="144" y="32"/>
                    <a:pt x="144" y="72"/>
                  </a:cubicBezTo>
                  <a:cubicBezTo>
                    <a:pt x="144" y="111"/>
                    <a:pt x="112" y="143"/>
                    <a:pt x="72" y="143"/>
                  </a:cubicBezTo>
                  <a:cubicBezTo>
                    <a:pt x="33" y="143"/>
                    <a:pt x="0" y="111"/>
                    <a:pt x="0" y="72"/>
                  </a:cubicBezTo>
                  <a:cubicBezTo>
                    <a:pt x="0" y="32"/>
                    <a:pt x="33" y="0"/>
                    <a:pt x="72" y="0"/>
                  </a:cubicBezTo>
                  <a:moveTo>
                    <a:pt x="72" y="36"/>
                  </a:moveTo>
                  <a:cubicBezTo>
                    <a:pt x="53" y="36"/>
                    <a:pt x="36" y="52"/>
                    <a:pt x="36" y="72"/>
                  </a:cubicBezTo>
                  <a:cubicBezTo>
                    <a:pt x="36" y="91"/>
                    <a:pt x="53" y="107"/>
                    <a:pt x="72" y="107"/>
                  </a:cubicBezTo>
                  <a:cubicBezTo>
                    <a:pt x="92" y="107"/>
                    <a:pt x="108" y="91"/>
                    <a:pt x="108" y="72"/>
                  </a:cubicBezTo>
                  <a:cubicBezTo>
                    <a:pt x="108" y="52"/>
                    <a:pt x="92" y="36"/>
                    <a:pt x="72" y="3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7" name="Freeform 61"/>
            <p:cNvSpPr/>
            <p:nvPr/>
          </p:nvSpPr>
          <p:spPr bwMode="auto">
            <a:xfrm>
              <a:off x="9604375" y="5070476"/>
              <a:ext cx="161925" cy="171450"/>
            </a:xfrm>
            <a:custGeom>
              <a:avLst/>
              <a:gdLst>
                <a:gd name="T0" fmla="*/ 95 w 167"/>
                <a:gd name="T1" fmla="*/ 153 h 177"/>
                <a:gd name="T2" fmla="*/ 24 w 167"/>
                <a:gd name="T3" fmla="*/ 83 h 177"/>
                <a:gd name="T4" fmla="*/ 52 w 167"/>
                <a:gd name="T5" fmla="*/ 27 h 177"/>
                <a:gd name="T6" fmla="*/ 49 w 167"/>
                <a:gd name="T7" fmla="*/ 0 h 177"/>
                <a:gd name="T8" fmla="*/ 0 w 167"/>
                <a:gd name="T9" fmla="*/ 83 h 177"/>
                <a:gd name="T10" fmla="*/ 95 w 167"/>
                <a:gd name="T11" fmla="*/ 177 h 177"/>
                <a:gd name="T12" fmla="*/ 167 w 167"/>
                <a:gd name="T13" fmla="*/ 143 h 177"/>
                <a:gd name="T14" fmla="*/ 155 w 167"/>
                <a:gd name="T15" fmla="*/ 119 h 177"/>
                <a:gd name="T16" fmla="*/ 95 w 167"/>
                <a:gd name="T17" fmla="*/ 15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77">
                  <a:moveTo>
                    <a:pt x="95" y="153"/>
                  </a:moveTo>
                  <a:cubicBezTo>
                    <a:pt x="56" y="153"/>
                    <a:pt x="24" y="121"/>
                    <a:pt x="24" y="83"/>
                  </a:cubicBezTo>
                  <a:cubicBezTo>
                    <a:pt x="24" y="60"/>
                    <a:pt x="35" y="40"/>
                    <a:pt x="52" y="27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0" y="17"/>
                    <a:pt x="0" y="47"/>
                    <a:pt x="0" y="83"/>
                  </a:cubicBezTo>
                  <a:cubicBezTo>
                    <a:pt x="0" y="135"/>
                    <a:pt x="43" y="177"/>
                    <a:pt x="95" y="177"/>
                  </a:cubicBezTo>
                  <a:cubicBezTo>
                    <a:pt x="124" y="177"/>
                    <a:pt x="150" y="164"/>
                    <a:pt x="167" y="143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43" y="139"/>
                    <a:pt x="120" y="153"/>
                    <a:pt x="95" y="15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8" name="Freeform 62"/>
            <p:cNvSpPr/>
            <p:nvPr/>
          </p:nvSpPr>
          <p:spPr bwMode="auto">
            <a:xfrm>
              <a:off x="9645650" y="4962526"/>
              <a:ext cx="185738" cy="255588"/>
            </a:xfrm>
            <a:custGeom>
              <a:avLst/>
              <a:gdLst>
                <a:gd name="T0" fmla="*/ 17 w 192"/>
                <a:gd name="T1" fmla="*/ 66 h 264"/>
                <a:gd name="T2" fmla="*/ 30 w 192"/>
                <a:gd name="T3" fmla="*/ 187 h 264"/>
                <a:gd name="T4" fmla="*/ 108 w 192"/>
                <a:gd name="T5" fmla="*/ 188 h 264"/>
                <a:gd name="T6" fmla="*/ 147 w 192"/>
                <a:gd name="T7" fmla="*/ 264 h 264"/>
                <a:gd name="T8" fmla="*/ 192 w 192"/>
                <a:gd name="T9" fmla="*/ 251 h 264"/>
                <a:gd name="T10" fmla="*/ 185 w 192"/>
                <a:gd name="T11" fmla="*/ 227 h 264"/>
                <a:gd name="T12" fmla="*/ 160 w 192"/>
                <a:gd name="T13" fmla="*/ 235 h 264"/>
                <a:gd name="T14" fmla="*/ 124 w 192"/>
                <a:gd name="T15" fmla="*/ 163 h 264"/>
                <a:gd name="T16" fmla="*/ 52 w 192"/>
                <a:gd name="T17" fmla="*/ 162 h 264"/>
                <a:gd name="T18" fmla="*/ 49 w 192"/>
                <a:gd name="T19" fmla="*/ 128 h 264"/>
                <a:gd name="T20" fmla="*/ 96 w 192"/>
                <a:gd name="T21" fmla="*/ 128 h 264"/>
                <a:gd name="T22" fmla="*/ 96 w 192"/>
                <a:gd name="T23" fmla="*/ 104 h 264"/>
                <a:gd name="T24" fmla="*/ 46 w 192"/>
                <a:gd name="T25" fmla="*/ 104 h 264"/>
                <a:gd name="T26" fmla="*/ 43 w 192"/>
                <a:gd name="T27" fmla="*/ 71 h 264"/>
                <a:gd name="T28" fmla="*/ 58 w 192"/>
                <a:gd name="T29" fmla="*/ 64 h 264"/>
                <a:gd name="T30" fmla="*/ 72 w 192"/>
                <a:gd name="T31" fmla="*/ 36 h 264"/>
                <a:gd name="T32" fmla="*/ 36 w 192"/>
                <a:gd name="T33" fmla="*/ 0 h 264"/>
                <a:gd name="T34" fmla="*/ 0 w 192"/>
                <a:gd name="T35" fmla="*/ 36 h 264"/>
                <a:gd name="T36" fmla="*/ 2 w 192"/>
                <a:gd name="T37" fmla="*/ 45 h 264"/>
                <a:gd name="T38" fmla="*/ 17 w 192"/>
                <a:gd name="T39" fmla="*/ 6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2" h="264">
                  <a:moveTo>
                    <a:pt x="17" y="66"/>
                  </a:moveTo>
                  <a:cubicBezTo>
                    <a:pt x="30" y="187"/>
                    <a:pt x="30" y="187"/>
                    <a:pt x="30" y="187"/>
                  </a:cubicBezTo>
                  <a:cubicBezTo>
                    <a:pt x="108" y="188"/>
                    <a:pt x="108" y="188"/>
                    <a:pt x="108" y="188"/>
                  </a:cubicBezTo>
                  <a:cubicBezTo>
                    <a:pt x="147" y="264"/>
                    <a:pt x="147" y="264"/>
                    <a:pt x="147" y="264"/>
                  </a:cubicBezTo>
                  <a:cubicBezTo>
                    <a:pt x="192" y="251"/>
                    <a:pt x="192" y="251"/>
                    <a:pt x="192" y="251"/>
                  </a:cubicBezTo>
                  <a:cubicBezTo>
                    <a:pt x="185" y="227"/>
                    <a:pt x="185" y="227"/>
                    <a:pt x="185" y="227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24" y="163"/>
                    <a:pt x="124" y="163"/>
                    <a:pt x="124" y="163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49" y="128"/>
                    <a:pt x="49" y="128"/>
                    <a:pt x="49" y="128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8" y="70"/>
                    <a:pt x="53" y="68"/>
                    <a:pt x="58" y="64"/>
                  </a:cubicBezTo>
                  <a:cubicBezTo>
                    <a:pt x="66" y="58"/>
                    <a:pt x="72" y="48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39"/>
                    <a:pt x="1" y="42"/>
                    <a:pt x="2" y="45"/>
                  </a:cubicBezTo>
                  <a:cubicBezTo>
                    <a:pt x="4" y="54"/>
                    <a:pt x="10" y="62"/>
                    <a:pt x="17" y="6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9" name="Freeform 63"/>
            <p:cNvSpPr>
              <a:spLocks noEditPoints="1"/>
            </p:cNvSpPr>
            <p:nvPr/>
          </p:nvSpPr>
          <p:spPr bwMode="auto">
            <a:xfrm>
              <a:off x="7340600" y="3856038"/>
              <a:ext cx="301625" cy="254000"/>
            </a:xfrm>
            <a:custGeom>
              <a:avLst/>
              <a:gdLst>
                <a:gd name="T0" fmla="*/ 288 w 311"/>
                <a:gd name="T1" fmla="*/ 86 h 263"/>
                <a:gd name="T2" fmla="*/ 109 w 311"/>
                <a:gd name="T3" fmla="*/ 29 h 263"/>
                <a:gd name="T4" fmla="*/ 11 w 311"/>
                <a:gd name="T5" fmla="*/ 171 h 263"/>
                <a:gd name="T6" fmla="*/ 32 w 311"/>
                <a:gd name="T7" fmla="*/ 224 h 263"/>
                <a:gd name="T8" fmla="*/ 71 w 311"/>
                <a:gd name="T9" fmla="*/ 252 h 263"/>
                <a:gd name="T10" fmla="*/ 181 w 311"/>
                <a:gd name="T11" fmla="*/ 167 h 263"/>
                <a:gd name="T12" fmla="*/ 181 w 311"/>
                <a:gd name="T13" fmla="*/ 241 h 263"/>
                <a:gd name="T14" fmla="*/ 216 w 311"/>
                <a:gd name="T15" fmla="*/ 231 h 263"/>
                <a:gd name="T16" fmla="*/ 288 w 311"/>
                <a:gd name="T17" fmla="*/ 86 h 263"/>
                <a:gd name="T18" fmla="*/ 49 w 311"/>
                <a:gd name="T19" fmla="*/ 110 h 263"/>
                <a:gd name="T20" fmla="*/ 75 w 311"/>
                <a:gd name="T21" fmla="*/ 109 h 263"/>
                <a:gd name="T22" fmla="*/ 86 w 311"/>
                <a:gd name="T23" fmla="*/ 121 h 263"/>
                <a:gd name="T24" fmla="*/ 61 w 311"/>
                <a:gd name="T25" fmla="*/ 131 h 263"/>
                <a:gd name="T26" fmla="*/ 42 w 311"/>
                <a:gd name="T27" fmla="*/ 125 h 263"/>
                <a:gd name="T28" fmla="*/ 49 w 311"/>
                <a:gd name="T29" fmla="*/ 110 h 263"/>
                <a:gd name="T30" fmla="*/ 88 w 311"/>
                <a:gd name="T31" fmla="*/ 196 h 263"/>
                <a:gd name="T32" fmla="*/ 81 w 311"/>
                <a:gd name="T33" fmla="*/ 201 h 263"/>
                <a:gd name="T34" fmla="*/ 69 w 311"/>
                <a:gd name="T35" fmla="*/ 205 h 263"/>
                <a:gd name="T36" fmla="*/ 52 w 311"/>
                <a:gd name="T37" fmla="*/ 199 h 263"/>
                <a:gd name="T38" fmla="*/ 50 w 311"/>
                <a:gd name="T39" fmla="*/ 182 h 263"/>
                <a:gd name="T40" fmla="*/ 58 w 311"/>
                <a:gd name="T41" fmla="*/ 175 h 263"/>
                <a:gd name="T42" fmla="*/ 79 w 311"/>
                <a:gd name="T43" fmla="*/ 169 h 263"/>
                <a:gd name="T44" fmla="*/ 94 w 311"/>
                <a:gd name="T45" fmla="*/ 182 h 263"/>
                <a:gd name="T46" fmla="*/ 88 w 311"/>
                <a:gd name="T47" fmla="*/ 196 h 263"/>
                <a:gd name="T48" fmla="*/ 129 w 311"/>
                <a:gd name="T49" fmla="*/ 74 h 263"/>
                <a:gd name="T50" fmla="*/ 102 w 311"/>
                <a:gd name="T51" fmla="*/ 81 h 263"/>
                <a:gd name="T52" fmla="*/ 106 w 311"/>
                <a:gd name="T53" fmla="*/ 56 h 263"/>
                <a:gd name="T54" fmla="*/ 121 w 311"/>
                <a:gd name="T55" fmla="*/ 57 h 263"/>
                <a:gd name="T56" fmla="*/ 129 w 311"/>
                <a:gd name="T57" fmla="*/ 74 h 263"/>
                <a:gd name="T58" fmla="*/ 210 w 311"/>
                <a:gd name="T59" fmla="*/ 68 h 263"/>
                <a:gd name="T60" fmla="*/ 171 w 311"/>
                <a:gd name="T61" fmla="*/ 68 h 263"/>
                <a:gd name="T62" fmla="*/ 183 w 311"/>
                <a:gd name="T63" fmla="*/ 43 h 263"/>
                <a:gd name="T64" fmla="*/ 196 w 311"/>
                <a:gd name="T65" fmla="*/ 44 h 263"/>
                <a:gd name="T66" fmla="*/ 208 w 311"/>
                <a:gd name="T67" fmla="*/ 47 h 263"/>
                <a:gd name="T68" fmla="*/ 201 w 311"/>
                <a:gd name="T69" fmla="*/ 61 h 263"/>
                <a:gd name="T70" fmla="*/ 210 w 311"/>
                <a:gd name="T71" fmla="*/ 68 h 263"/>
                <a:gd name="T72" fmla="*/ 241 w 311"/>
                <a:gd name="T73" fmla="*/ 197 h 263"/>
                <a:gd name="T74" fmla="*/ 215 w 311"/>
                <a:gd name="T75" fmla="*/ 194 h 263"/>
                <a:gd name="T76" fmla="*/ 220 w 311"/>
                <a:gd name="T77" fmla="*/ 177 h 263"/>
                <a:gd name="T78" fmla="*/ 238 w 311"/>
                <a:gd name="T79" fmla="*/ 180 h 263"/>
                <a:gd name="T80" fmla="*/ 241 w 311"/>
                <a:gd name="T81" fmla="*/ 197 h 263"/>
                <a:gd name="T82" fmla="*/ 254 w 311"/>
                <a:gd name="T83" fmla="*/ 124 h 263"/>
                <a:gd name="T84" fmla="*/ 229 w 311"/>
                <a:gd name="T85" fmla="*/ 104 h 263"/>
                <a:gd name="T86" fmla="*/ 251 w 311"/>
                <a:gd name="T87" fmla="*/ 87 h 263"/>
                <a:gd name="T88" fmla="*/ 270 w 311"/>
                <a:gd name="T89" fmla="*/ 91 h 263"/>
                <a:gd name="T90" fmla="*/ 254 w 311"/>
                <a:gd name="T91" fmla="*/ 12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1" h="263">
                  <a:moveTo>
                    <a:pt x="288" y="86"/>
                  </a:moveTo>
                  <a:cubicBezTo>
                    <a:pt x="266" y="26"/>
                    <a:pt x="186" y="0"/>
                    <a:pt x="109" y="29"/>
                  </a:cubicBezTo>
                  <a:cubicBezTo>
                    <a:pt x="32" y="57"/>
                    <a:pt x="0" y="120"/>
                    <a:pt x="11" y="171"/>
                  </a:cubicBezTo>
                  <a:cubicBezTo>
                    <a:pt x="15" y="187"/>
                    <a:pt x="17" y="202"/>
                    <a:pt x="32" y="224"/>
                  </a:cubicBezTo>
                  <a:cubicBezTo>
                    <a:pt x="34" y="228"/>
                    <a:pt x="52" y="248"/>
                    <a:pt x="71" y="252"/>
                  </a:cubicBezTo>
                  <a:cubicBezTo>
                    <a:pt x="118" y="263"/>
                    <a:pt x="158" y="155"/>
                    <a:pt x="181" y="167"/>
                  </a:cubicBezTo>
                  <a:cubicBezTo>
                    <a:pt x="203" y="179"/>
                    <a:pt x="154" y="241"/>
                    <a:pt x="181" y="241"/>
                  </a:cubicBezTo>
                  <a:cubicBezTo>
                    <a:pt x="193" y="241"/>
                    <a:pt x="204" y="236"/>
                    <a:pt x="216" y="231"/>
                  </a:cubicBezTo>
                  <a:cubicBezTo>
                    <a:pt x="293" y="203"/>
                    <a:pt x="311" y="146"/>
                    <a:pt x="288" y="86"/>
                  </a:cubicBezTo>
                  <a:close/>
                  <a:moveTo>
                    <a:pt x="49" y="110"/>
                  </a:moveTo>
                  <a:cubicBezTo>
                    <a:pt x="49" y="110"/>
                    <a:pt x="57" y="101"/>
                    <a:pt x="75" y="109"/>
                  </a:cubicBezTo>
                  <a:cubicBezTo>
                    <a:pt x="92" y="117"/>
                    <a:pt x="84" y="116"/>
                    <a:pt x="86" y="121"/>
                  </a:cubicBezTo>
                  <a:cubicBezTo>
                    <a:pt x="87" y="126"/>
                    <a:pt x="71" y="137"/>
                    <a:pt x="61" y="131"/>
                  </a:cubicBezTo>
                  <a:cubicBezTo>
                    <a:pt x="51" y="126"/>
                    <a:pt x="49" y="125"/>
                    <a:pt x="42" y="125"/>
                  </a:cubicBezTo>
                  <a:cubicBezTo>
                    <a:pt x="35" y="125"/>
                    <a:pt x="43" y="111"/>
                    <a:pt x="49" y="110"/>
                  </a:cubicBezTo>
                  <a:close/>
                  <a:moveTo>
                    <a:pt x="88" y="196"/>
                  </a:moveTo>
                  <a:cubicBezTo>
                    <a:pt x="82" y="198"/>
                    <a:pt x="82" y="198"/>
                    <a:pt x="81" y="201"/>
                  </a:cubicBezTo>
                  <a:cubicBezTo>
                    <a:pt x="80" y="205"/>
                    <a:pt x="74" y="209"/>
                    <a:pt x="69" y="205"/>
                  </a:cubicBezTo>
                  <a:cubicBezTo>
                    <a:pt x="65" y="201"/>
                    <a:pt x="52" y="209"/>
                    <a:pt x="52" y="199"/>
                  </a:cubicBezTo>
                  <a:cubicBezTo>
                    <a:pt x="51" y="190"/>
                    <a:pt x="45" y="185"/>
                    <a:pt x="50" y="182"/>
                  </a:cubicBezTo>
                  <a:cubicBezTo>
                    <a:pt x="54" y="178"/>
                    <a:pt x="56" y="177"/>
                    <a:pt x="58" y="175"/>
                  </a:cubicBezTo>
                  <a:cubicBezTo>
                    <a:pt x="62" y="171"/>
                    <a:pt x="65" y="163"/>
                    <a:pt x="79" y="169"/>
                  </a:cubicBezTo>
                  <a:cubicBezTo>
                    <a:pt x="92" y="176"/>
                    <a:pt x="93" y="178"/>
                    <a:pt x="94" y="182"/>
                  </a:cubicBezTo>
                  <a:cubicBezTo>
                    <a:pt x="96" y="186"/>
                    <a:pt x="93" y="194"/>
                    <a:pt x="88" y="196"/>
                  </a:cubicBezTo>
                  <a:close/>
                  <a:moveTo>
                    <a:pt x="129" y="74"/>
                  </a:moveTo>
                  <a:cubicBezTo>
                    <a:pt x="129" y="81"/>
                    <a:pt x="107" y="92"/>
                    <a:pt x="102" y="81"/>
                  </a:cubicBezTo>
                  <a:cubicBezTo>
                    <a:pt x="97" y="70"/>
                    <a:pt x="105" y="72"/>
                    <a:pt x="106" y="56"/>
                  </a:cubicBezTo>
                  <a:cubicBezTo>
                    <a:pt x="106" y="52"/>
                    <a:pt x="113" y="57"/>
                    <a:pt x="121" y="57"/>
                  </a:cubicBezTo>
                  <a:cubicBezTo>
                    <a:pt x="128" y="56"/>
                    <a:pt x="130" y="68"/>
                    <a:pt x="129" y="74"/>
                  </a:cubicBezTo>
                  <a:close/>
                  <a:moveTo>
                    <a:pt x="210" y="68"/>
                  </a:moveTo>
                  <a:cubicBezTo>
                    <a:pt x="210" y="76"/>
                    <a:pt x="180" y="80"/>
                    <a:pt x="171" y="68"/>
                  </a:cubicBezTo>
                  <a:cubicBezTo>
                    <a:pt x="161" y="55"/>
                    <a:pt x="181" y="49"/>
                    <a:pt x="183" y="43"/>
                  </a:cubicBezTo>
                  <a:cubicBezTo>
                    <a:pt x="183" y="41"/>
                    <a:pt x="194" y="37"/>
                    <a:pt x="196" y="44"/>
                  </a:cubicBezTo>
                  <a:cubicBezTo>
                    <a:pt x="199" y="51"/>
                    <a:pt x="200" y="44"/>
                    <a:pt x="208" y="47"/>
                  </a:cubicBezTo>
                  <a:cubicBezTo>
                    <a:pt x="215" y="50"/>
                    <a:pt x="206" y="55"/>
                    <a:pt x="201" y="61"/>
                  </a:cubicBezTo>
                  <a:cubicBezTo>
                    <a:pt x="196" y="66"/>
                    <a:pt x="210" y="60"/>
                    <a:pt x="210" y="68"/>
                  </a:cubicBezTo>
                  <a:close/>
                  <a:moveTo>
                    <a:pt x="241" y="197"/>
                  </a:moveTo>
                  <a:cubicBezTo>
                    <a:pt x="237" y="202"/>
                    <a:pt x="219" y="199"/>
                    <a:pt x="215" y="194"/>
                  </a:cubicBezTo>
                  <a:cubicBezTo>
                    <a:pt x="211" y="188"/>
                    <a:pt x="216" y="185"/>
                    <a:pt x="220" y="177"/>
                  </a:cubicBezTo>
                  <a:cubicBezTo>
                    <a:pt x="225" y="169"/>
                    <a:pt x="238" y="180"/>
                    <a:pt x="238" y="180"/>
                  </a:cubicBezTo>
                  <a:cubicBezTo>
                    <a:pt x="245" y="174"/>
                    <a:pt x="245" y="191"/>
                    <a:pt x="241" y="197"/>
                  </a:cubicBezTo>
                  <a:close/>
                  <a:moveTo>
                    <a:pt x="254" y="124"/>
                  </a:moveTo>
                  <a:cubicBezTo>
                    <a:pt x="242" y="132"/>
                    <a:pt x="228" y="121"/>
                    <a:pt x="229" y="104"/>
                  </a:cubicBezTo>
                  <a:cubicBezTo>
                    <a:pt x="230" y="87"/>
                    <a:pt x="236" y="97"/>
                    <a:pt x="251" y="87"/>
                  </a:cubicBezTo>
                  <a:cubicBezTo>
                    <a:pt x="266" y="77"/>
                    <a:pt x="267" y="90"/>
                    <a:pt x="270" y="91"/>
                  </a:cubicBezTo>
                  <a:cubicBezTo>
                    <a:pt x="281" y="93"/>
                    <a:pt x="266" y="116"/>
                    <a:pt x="254" y="12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0" name="Freeform 64"/>
            <p:cNvSpPr>
              <a:spLocks noEditPoints="1"/>
            </p:cNvSpPr>
            <p:nvPr/>
          </p:nvSpPr>
          <p:spPr bwMode="auto">
            <a:xfrm>
              <a:off x="1827213" y="4962526"/>
              <a:ext cx="179388" cy="277813"/>
            </a:xfrm>
            <a:custGeom>
              <a:avLst/>
              <a:gdLst>
                <a:gd name="T0" fmla="*/ 113 w 113"/>
                <a:gd name="T1" fmla="*/ 12 h 175"/>
                <a:gd name="T2" fmla="*/ 113 w 113"/>
                <a:gd name="T3" fmla="*/ 0 h 175"/>
                <a:gd name="T4" fmla="*/ 71 w 113"/>
                <a:gd name="T5" fmla="*/ 0 h 175"/>
                <a:gd name="T6" fmla="*/ 66 w 113"/>
                <a:gd name="T7" fmla="*/ 34 h 175"/>
                <a:gd name="T8" fmla="*/ 0 w 113"/>
                <a:gd name="T9" fmla="*/ 34 h 175"/>
                <a:gd name="T10" fmla="*/ 22 w 113"/>
                <a:gd name="T11" fmla="*/ 175 h 175"/>
                <a:gd name="T12" fmla="*/ 91 w 113"/>
                <a:gd name="T13" fmla="*/ 175 h 175"/>
                <a:gd name="T14" fmla="*/ 113 w 113"/>
                <a:gd name="T15" fmla="*/ 34 h 175"/>
                <a:gd name="T16" fmla="*/ 79 w 113"/>
                <a:gd name="T17" fmla="*/ 34 h 175"/>
                <a:gd name="T18" fmla="*/ 82 w 113"/>
                <a:gd name="T19" fmla="*/ 12 h 175"/>
                <a:gd name="T20" fmla="*/ 113 w 113"/>
                <a:gd name="T21" fmla="*/ 12 h 175"/>
                <a:gd name="T22" fmla="*/ 64 w 113"/>
                <a:gd name="T23" fmla="*/ 47 h 175"/>
                <a:gd name="T24" fmla="*/ 55 w 113"/>
                <a:gd name="T25" fmla="*/ 115 h 175"/>
                <a:gd name="T26" fmla="*/ 25 w 113"/>
                <a:gd name="T27" fmla="*/ 115 h 175"/>
                <a:gd name="T28" fmla="*/ 15 w 113"/>
                <a:gd name="T29" fmla="*/ 47 h 175"/>
                <a:gd name="T30" fmla="*/ 64 w 113"/>
                <a:gd name="T31" fmla="*/ 47 h 175"/>
                <a:gd name="T32" fmla="*/ 99 w 113"/>
                <a:gd name="T33" fmla="*/ 47 h 175"/>
                <a:gd name="T34" fmla="*/ 88 w 113"/>
                <a:gd name="T35" fmla="*/ 115 h 175"/>
                <a:gd name="T36" fmla="*/ 68 w 113"/>
                <a:gd name="T37" fmla="*/ 115 h 175"/>
                <a:gd name="T38" fmla="*/ 77 w 113"/>
                <a:gd name="T39" fmla="*/ 47 h 175"/>
                <a:gd name="T40" fmla="*/ 99 w 113"/>
                <a:gd name="T41" fmla="*/ 4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3" h="175">
                  <a:moveTo>
                    <a:pt x="113" y="12"/>
                  </a:moveTo>
                  <a:lnTo>
                    <a:pt x="113" y="0"/>
                  </a:lnTo>
                  <a:lnTo>
                    <a:pt x="71" y="0"/>
                  </a:lnTo>
                  <a:lnTo>
                    <a:pt x="66" y="34"/>
                  </a:lnTo>
                  <a:lnTo>
                    <a:pt x="0" y="34"/>
                  </a:lnTo>
                  <a:lnTo>
                    <a:pt x="22" y="175"/>
                  </a:lnTo>
                  <a:lnTo>
                    <a:pt x="91" y="175"/>
                  </a:lnTo>
                  <a:lnTo>
                    <a:pt x="113" y="34"/>
                  </a:lnTo>
                  <a:lnTo>
                    <a:pt x="79" y="34"/>
                  </a:lnTo>
                  <a:lnTo>
                    <a:pt x="82" y="12"/>
                  </a:lnTo>
                  <a:lnTo>
                    <a:pt x="113" y="12"/>
                  </a:lnTo>
                  <a:close/>
                  <a:moveTo>
                    <a:pt x="64" y="47"/>
                  </a:moveTo>
                  <a:lnTo>
                    <a:pt x="55" y="115"/>
                  </a:lnTo>
                  <a:lnTo>
                    <a:pt x="25" y="115"/>
                  </a:lnTo>
                  <a:lnTo>
                    <a:pt x="15" y="47"/>
                  </a:lnTo>
                  <a:lnTo>
                    <a:pt x="64" y="47"/>
                  </a:lnTo>
                  <a:close/>
                  <a:moveTo>
                    <a:pt x="99" y="47"/>
                  </a:moveTo>
                  <a:lnTo>
                    <a:pt x="88" y="115"/>
                  </a:lnTo>
                  <a:lnTo>
                    <a:pt x="68" y="115"/>
                  </a:lnTo>
                  <a:lnTo>
                    <a:pt x="77" y="47"/>
                  </a:lnTo>
                  <a:lnTo>
                    <a:pt x="99" y="4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1" name="Freeform 65"/>
            <p:cNvSpPr/>
            <p:nvPr/>
          </p:nvSpPr>
          <p:spPr bwMode="auto">
            <a:xfrm>
              <a:off x="2370138" y="4962526"/>
              <a:ext cx="206375" cy="41275"/>
            </a:xfrm>
            <a:custGeom>
              <a:avLst/>
              <a:gdLst>
                <a:gd name="T0" fmla="*/ 130 w 130"/>
                <a:gd name="T1" fmla="*/ 13 h 26"/>
                <a:gd name="T2" fmla="*/ 116 w 130"/>
                <a:gd name="T3" fmla="*/ 13 h 26"/>
                <a:gd name="T4" fmla="*/ 116 w 130"/>
                <a:gd name="T5" fmla="*/ 0 h 26"/>
                <a:gd name="T6" fmla="*/ 14 w 130"/>
                <a:gd name="T7" fmla="*/ 0 h 26"/>
                <a:gd name="T8" fmla="*/ 14 w 130"/>
                <a:gd name="T9" fmla="*/ 13 h 26"/>
                <a:gd name="T10" fmla="*/ 0 w 130"/>
                <a:gd name="T11" fmla="*/ 13 h 26"/>
                <a:gd name="T12" fmla="*/ 0 w 130"/>
                <a:gd name="T13" fmla="*/ 26 h 26"/>
                <a:gd name="T14" fmla="*/ 130 w 130"/>
                <a:gd name="T15" fmla="*/ 26 h 26"/>
                <a:gd name="T16" fmla="*/ 130 w 130"/>
                <a:gd name="T17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26">
                  <a:moveTo>
                    <a:pt x="130" y="13"/>
                  </a:moveTo>
                  <a:lnTo>
                    <a:pt x="116" y="13"/>
                  </a:lnTo>
                  <a:lnTo>
                    <a:pt x="116" y="0"/>
                  </a:lnTo>
                  <a:lnTo>
                    <a:pt x="14" y="0"/>
                  </a:lnTo>
                  <a:lnTo>
                    <a:pt x="14" y="13"/>
                  </a:lnTo>
                  <a:lnTo>
                    <a:pt x="0" y="13"/>
                  </a:lnTo>
                  <a:lnTo>
                    <a:pt x="0" y="26"/>
                  </a:lnTo>
                  <a:lnTo>
                    <a:pt x="130" y="26"/>
                  </a:lnTo>
                  <a:lnTo>
                    <a:pt x="130" y="1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2" name="Freeform 66"/>
            <p:cNvSpPr>
              <a:spLocks noEditPoints="1"/>
            </p:cNvSpPr>
            <p:nvPr/>
          </p:nvSpPr>
          <p:spPr bwMode="auto">
            <a:xfrm>
              <a:off x="2382838" y="5026026"/>
              <a:ext cx="182563" cy="215900"/>
            </a:xfrm>
            <a:custGeom>
              <a:avLst/>
              <a:gdLst>
                <a:gd name="T0" fmla="*/ 115 w 115"/>
                <a:gd name="T1" fmla="*/ 0 h 136"/>
                <a:gd name="T2" fmla="*/ 0 w 115"/>
                <a:gd name="T3" fmla="*/ 0 h 136"/>
                <a:gd name="T4" fmla="*/ 7 w 115"/>
                <a:gd name="T5" fmla="*/ 57 h 136"/>
                <a:gd name="T6" fmla="*/ 12 w 115"/>
                <a:gd name="T7" fmla="*/ 97 h 136"/>
                <a:gd name="T8" fmla="*/ 16 w 115"/>
                <a:gd name="T9" fmla="*/ 136 h 136"/>
                <a:gd name="T10" fmla="*/ 98 w 115"/>
                <a:gd name="T11" fmla="*/ 136 h 136"/>
                <a:gd name="T12" fmla="*/ 103 w 115"/>
                <a:gd name="T13" fmla="*/ 97 h 136"/>
                <a:gd name="T14" fmla="*/ 108 w 115"/>
                <a:gd name="T15" fmla="*/ 57 h 136"/>
                <a:gd name="T16" fmla="*/ 115 w 115"/>
                <a:gd name="T17" fmla="*/ 0 h 136"/>
                <a:gd name="T18" fmla="*/ 22 w 115"/>
                <a:gd name="T19" fmla="*/ 97 h 136"/>
                <a:gd name="T20" fmla="*/ 17 w 115"/>
                <a:gd name="T21" fmla="*/ 57 h 136"/>
                <a:gd name="T22" fmla="*/ 98 w 115"/>
                <a:gd name="T23" fmla="*/ 57 h 136"/>
                <a:gd name="T24" fmla="*/ 93 w 115"/>
                <a:gd name="T25" fmla="*/ 97 h 136"/>
                <a:gd name="T26" fmla="*/ 22 w 115"/>
                <a:gd name="T27" fmla="*/ 9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36">
                  <a:moveTo>
                    <a:pt x="115" y="0"/>
                  </a:moveTo>
                  <a:lnTo>
                    <a:pt x="0" y="0"/>
                  </a:lnTo>
                  <a:lnTo>
                    <a:pt x="7" y="57"/>
                  </a:lnTo>
                  <a:lnTo>
                    <a:pt x="12" y="97"/>
                  </a:lnTo>
                  <a:lnTo>
                    <a:pt x="16" y="136"/>
                  </a:lnTo>
                  <a:lnTo>
                    <a:pt x="98" y="136"/>
                  </a:lnTo>
                  <a:lnTo>
                    <a:pt x="103" y="97"/>
                  </a:lnTo>
                  <a:lnTo>
                    <a:pt x="108" y="57"/>
                  </a:lnTo>
                  <a:lnTo>
                    <a:pt x="115" y="0"/>
                  </a:lnTo>
                  <a:close/>
                  <a:moveTo>
                    <a:pt x="22" y="97"/>
                  </a:moveTo>
                  <a:lnTo>
                    <a:pt x="17" y="57"/>
                  </a:lnTo>
                  <a:lnTo>
                    <a:pt x="98" y="57"/>
                  </a:lnTo>
                  <a:lnTo>
                    <a:pt x="93" y="97"/>
                  </a:lnTo>
                  <a:lnTo>
                    <a:pt x="22" y="9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3" name="Freeform 67"/>
            <p:cNvSpPr>
              <a:spLocks noEditPoints="1"/>
            </p:cNvSpPr>
            <p:nvPr/>
          </p:nvSpPr>
          <p:spPr bwMode="auto">
            <a:xfrm>
              <a:off x="6780213" y="4470401"/>
              <a:ext cx="293688" cy="149225"/>
            </a:xfrm>
            <a:custGeom>
              <a:avLst/>
              <a:gdLst>
                <a:gd name="T0" fmla="*/ 230 w 303"/>
                <a:gd name="T1" fmla="*/ 119 h 154"/>
                <a:gd name="T2" fmla="*/ 300 w 303"/>
                <a:gd name="T3" fmla="*/ 103 h 154"/>
                <a:gd name="T4" fmla="*/ 259 w 303"/>
                <a:gd name="T5" fmla="*/ 19 h 154"/>
                <a:gd name="T6" fmla="*/ 132 w 303"/>
                <a:gd name="T7" fmla="*/ 86 h 154"/>
                <a:gd name="T8" fmla="*/ 76 w 303"/>
                <a:gd name="T9" fmla="*/ 68 h 154"/>
                <a:gd name="T10" fmla="*/ 96 w 303"/>
                <a:gd name="T11" fmla="*/ 17 h 154"/>
                <a:gd name="T12" fmla="*/ 52 w 303"/>
                <a:gd name="T13" fmla="*/ 54 h 154"/>
                <a:gd name="T14" fmla="*/ 52 w 303"/>
                <a:gd name="T15" fmla="*/ 55 h 154"/>
                <a:gd name="T16" fmla="*/ 15 w 303"/>
                <a:gd name="T17" fmla="*/ 98 h 154"/>
                <a:gd name="T18" fmla="*/ 57 w 303"/>
                <a:gd name="T19" fmla="*/ 82 h 154"/>
                <a:gd name="T20" fmla="*/ 110 w 303"/>
                <a:gd name="T21" fmla="*/ 139 h 154"/>
                <a:gd name="T22" fmla="*/ 291 w 303"/>
                <a:gd name="T23" fmla="*/ 128 h 154"/>
                <a:gd name="T24" fmla="*/ 297 w 303"/>
                <a:gd name="T25" fmla="*/ 115 h 154"/>
                <a:gd name="T26" fmla="*/ 230 w 303"/>
                <a:gd name="T27" fmla="*/ 119 h 154"/>
                <a:gd name="T28" fmla="*/ 230 w 303"/>
                <a:gd name="T29" fmla="*/ 92 h 154"/>
                <a:gd name="T30" fmla="*/ 241 w 303"/>
                <a:gd name="T31" fmla="*/ 98 h 154"/>
                <a:gd name="T32" fmla="*/ 230 w 303"/>
                <a:gd name="T33" fmla="*/ 101 h 154"/>
                <a:gd name="T34" fmla="*/ 219 w 303"/>
                <a:gd name="T35" fmla="*/ 101 h 154"/>
                <a:gd name="T36" fmla="*/ 230 w 303"/>
                <a:gd name="T37" fmla="*/ 9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3" h="154">
                  <a:moveTo>
                    <a:pt x="230" y="119"/>
                  </a:moveTo>
                  <a:cubicBezTo>
                    <a:pt x="263" y="118"/>
                    <a:pt x="288" y="109"/>
                    <a:pt x="300" y="103"/>
                  </a:cubicBezTo>
                  <a:cubicBezTo>
                    <a:pt x="303" y="73"/>
                    <a:pt x="296" y="26"/>
                    <a:pt x="259" y="19"/>
                  </a:cubicBezTo>
                  <a:cubicBezTo>
                    <a:pt x="245" y="16"/>
                    <a:pt x="128" y="0"/>
                    <a:pt x="132" y="86"/>
                  </a:cubicBezTo>
                  <a:cubicBezTo>
                    <a:pt x="132" y="86"/>
                    <a:pt x="90" y="124"/>
                    <a:pt x="76" y="68"/>
                  </a:cubicBezTo>
                  <a:cubicBezTo>
                    <a:pt x="76" y="68"/>
                    <a:pt x="96" y="35"/>
                    <a:pt x="96" y="17"/>
                  </a:cubicBezTo>
                  <a:cubicBezTo>
                    <a:pt x="96" y="17"/>
                    <a:pt x="52" y="3"/>
                    <a:pt x="52" y="54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0" y="55"/>
                    <a:pt x="15" y="98"/>
                    <a:pt x="15" y="98"/>
                  </a:cubicBezTo>
                  <a:cubicBezTo>
                    <a:pt x="28" y="98"/>
                    <a:pt x="57" y="82"/>
                    <a:pt x="57" y="82"/>
                  </a:cubicBezTo>
                  <a:cubicBezTo>
                    <a:pt x="57" y="82"/>
                    <a:pt x="70" y="123"/>
                    <a:pt x="110" y="139"/>
                  </a:cubicBezTo>
                  <a:cubicBezTo>
                    <a:pt x="150" y="154"/>
                    <a:pt x="272" y="143"/>
                    <a:pt x="291" y="128"/>
                  </a:cubicBezTo>
                  <a:cubicBezTo>
                    <a:pt x="293" y="126"/>
                    <a:pt x="296" y="121"/>
                    <a:pt x="297" y="115"/>
                  </a:cubicBezTo>
                  <a:cubicBezTo>
                    <a:pt x="261" y="131"/>
                    <a:pt x="190" y="119"/>
                    <a:pt x="230" y="119"/>
                  </a:cubicBezTo>
                  <a:close/>
                  <a:moveTo>
                    <a:pt x="230" y="92"/>
                  </a:moveTo>
                  <a:cubicBezTo>
                    <a:pt x="237" y="92"/>
                    <a:pt x="241" y="94"/>
                    <a:pt x="241" y="98"/>
                  </a:cubicBezTo>
                  <a:cubicBezTo>
                    <a:pt x="242" y="102"/>
                    <a:pt x="241" y="100"/>
                    <a:pt x="230" y="101"/>
                  </a:cubicBezTo>
                  <a:cubicBezTo>
                    <a:pt x="220" y="103"/>
                    <a:pt x="220" y="105"/>
                    <a:pt x="219" y="101"/>
                  </a:cubicBezTo>
                  <a:cubicBezTo>
                    <a:pt x="219" y="97"/>
                    <a:pt x="222" y="93"/>
                    <a:pt x="230" y="9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4" name="Freeform 68"/>
            <p:cNvSpPr>
              <a:spLocks noEditPoints="1"/>
            </p:cNvSpPr>
            <p:nvPr/>
          </p:nvSpPr>
          <p:spPr bwMode="auto">
            <a:xfrm>
              <a:off x="7350125" y="4403726"/>
              <a:ext cx="277813" cy="279400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48 w 288"/>
                <a:gd name="T11" fmla="*/ 176 h 289"/>
                <a:gd name="T12" fmla="*/ 243 w 288"/>
                <a:gd name="T13" fmla="*/ 185 h 289"/>
                <a:gd name="T14" fmla="*/ 106 w 288"/>
                <a:gd name="T15" fmla="*/ 193 h 289"/>
                <a:gd name="T16" fmla="*/ 66 w 288"/>
                <a:gd name="T17" fmla="*/ 151 h 289"/>
                <a:gd name="T18" fmla="*/ 34 w 288"/>
                <a:gd name="T19" fmla="*/ 163 h 289"/>
                <a:gd name="T20" fmla="*/ 62 w 288"/>
                <a:gd name="T21" fmla="*/ 130 h 289"/>
                <a:gd name="T22" fmla="*/ 62 w 288"/>
                <a:gd name="T23" fmla="*/ 130 h 289"/>
                <a:gd name="T24" fmla="*/ 95 w 288"/>
                <a:gd name="T25" fmla="*/ 101 h 289"/>
                <a:gd name="T26" fmla="*/ 80 w 288"/>
                <a:gd name="T27" fmla="*/ 140 h 289"/>
                <a:gd name="T28" fmla="*/ 123 w 288"/>
                <a:gd name="T29" fmla="*/ 153 h 289"/>
                <a:gd name="T30" fmla="*/ 219 w 288"/>
                <a:gd name="T31" fmla="*/ 102 h 289"/>
                <a:gd name="T32" fmla="*/ 250 w 288"/>
                <a:gd name="T33" fmla="*/ 166 h 289"/>
                <a:gd name="T34" fmla="*/ 197 w 288"/>
                <a:gd name="T35" fmla="*/ 178 h 289"/>
                <a:gd name="T36" fmla="*/ 248 w 288"/>
                <a:gd name="T37" fmla="*/ 17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48" y="176"/>
                  </a:moveTo>
                  <a:cubicBezTo>
                    <a:pt x="247" y="180"/>
                    <a:pt x="245" y="184"/>
                    <a:pt x="243" y="185"/>
                  </a:cubicBezTo>
                  <a:cubicBezTo>
                    <a:pt x="228" y="197"/>
                    <a:pt x="137" y="205"/>
                    <a:pt x="106" y="193"/>
                  </a:cubicBezTo>
                  <a:cubicBezTo>
                    <a:pt x="76" y="182"/>
                    <a:pt x="66" y="151"/>
                    <a:pt x="66" y="151"/>
                  </a:cubicBezTo>
                  <a:cubicBezTo>
                    <a:pt x="66" y="151"/>
                    <a:pt x="44" y="163"/>
                    <a:pt x="34" y="163"/>
                  </a:cubicBezTo>
                  <a:cubicBezTo>
                    <a:pt x="34" y="163"/>
                    <a:pt x="23" y="130"/>
                    <a:pt x="62" y="130"/>
                  </a:cubicBezTo>
                  <a:cubicBezTo>
                    <a:pt x="62" y="130"/>
                    <a:pt x="62" y="130"/>
                    <a:pt x="62" y="130"/>
                  </a:cubicBezTo>
                  <a:cubicBezTo>
                    <a:pt x="62" y="90"/>
                    <a:pt x="95" y="101"/>
                    <a:pt x="95" y="101"/>
                  </a:cubicBezTo>
                  <a:cubicBezTo>
                    <a:pt x="95" y="115"/>
                    <a:pt x="80" y="140"/>
                    <a:pt x="80" y="140"/>
                  </a:cubicBezTo>
                  <a:cubicBezTo>
                    <a:pt x="91" y="182"/>
                    <a:pt x="123" y="153"/>
                    <a:pt x="123" y="153"/>
                  </a:cubicBezTo>
                  <a:cubicBezTo>
                    <a:pt x="120" y="88"/>
                    <a:pt x="208" y="100"/>
                    <a:pt x="219" y="102"/>
                  </a:cubicBezTo>
                  <a:cubicBezTo>
                    <a:pt x="247" y="108"/>
                    <a:pt x="253" y="144"/>
                    <a:pt x="250" y="166"/>
                  </a:cubicBezTo>
                  <a:cubicBezTo>
                    <a:pt x="241" y="171"/>
                    <a:pt x="222" y="178"/>
                    <a:pt x="197" y="178"/>
                  </a:cubicBezTo>
                  <a:cubicBezTo>
                    <a:pt x="166" y="179"/>
                    <a:pt x="221" y="188"/>
                    <a:pt x="248" y="17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5" name="Freeform 69"/>
            <p:cNvSpPr/>
            <p:nvPr/>
          </p:nvSpPr>
          <p:spPr bwMode="auto">
            <a:xfrm>
              <a:off x="7532688" y="4557713"/>
              <a:ext cx="17463" cy="9525"/>
            </a:xfrm>
            <a:custGeom>
              <a:avLst/>
              <a:gdLst>
                <a:gd name="T0" fmla="*/ 8 w 17"/>
                <a:gd name="T1" fmla="*/ 7 h 10"/>
                <a:gd name="T2" fmla="*/ 17 w 17"/>
                <a:gd name="T3" fmla="*/ 5 h 10"/>
                <a:gd name="T4" fmla="*/ 8 w 17"/>
                <a:gd name="T5" fmla="*/ 0 h 10"/>
                <a:gd name="T6" fmla="*/ 0 w 17"/>
                <a:gd name="T7" fmla="*/ 7 h 10"/>
                <a:gd name="T8" fmla="*/ 8 w 17"/>
                <a:gd name="T9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8" y="7"/>
                  </a:moveTo>
                  <a:cubicBezTo>
                    <a:pt x="17" y="6"/>
                    <a:pt x="17" y="8"/>
                    <a:pt x="17" y="5"/>
                  </a:cubicBezTo>
                  <a:cubicBezTo>
                    <a:pt x="16" y="2"/>
                    <a:pt x="13" y="0"/>
                    <a:pt x="8" y="0"/>
                  </a:cubicBezTo>
                  <a:cubicBezTo>
                    <a:pt x="2" y="1"/>
                    <a:pt x="0" y="4"/>
                    <a:pt x="0" y="7"/>
                  </a:cubicBezTo>
                  <a:cubicBezTo>
                    <a:pt x="0" y="10"/>
                    <a:pt x="0" y="8"/>
                    <a:pt x="8" y="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6" name="Freeform 70"/>
            <p:cNvSpPr/>
            <p:nvPr/>
          </p:nvSpPr>
          <p:spPr bwMode="auto">
            <a:xfrm>
              <a:off x="4005263" y="3289301"/>
              <a:ext cx="279400" cy="277813"/>
            </a:xfrm>
            <a:custGeom>
              <a:avLst/>
              <a:gdLst>
                <a:gd name="T0" fmla="*/ 252 w 288"/>
                <a:gd name="T1" fmla="*/ 179 h 287"/>
                <a:gd name="T2" fmla="*/ 288 w 288"/>
                <a:gd name="T3" fmla="*/ 143 h 287"/>
                <a:gd name="T4" fmla="*/ 252 w 288"/>
                <a:gd name="T5" fmla="*/ 107 h 287"/>
                <a:gd name="T6" fmla="*/ 218 w 288"/>
                <a:gd name="T7" fmla="*/ 133 h 287"/>
                <a:gd name="T8" fmla="*/ 128 w 288"/>
                <a:gd name="T9" fmla="*/ 133 h 287"/>
                <a:gd name="T10" fmla="*/ 178 w 288"/>
                <a:gd name="T11" fmla="*/ 46 h 287"/>
                <a:gd name="T12" fmla="*/ 218 w 288"/>
                <a:gd name="T13" fmla="*/ 46 h 287"/>
                <a:gd name="T14" fmla="*/ 252 w 288"/>
                <a:gd name="T15" fmla="*/ 72 h 287"/>
                <a:gd name="T16" fmla="*/ 288 w 288"/>
                <a:gd name="T17" fmla="*/ 36 h 287"/>
                <a:gd name="T18" fmla="*/ 252 w 288"/>
                <a:gd name="T19" fmla="*/ 0 h 287"/>
                <a:gd name="T20" fmla="*/ 218 w 288"/>
                <a:gd name="T21" fmla="*/ 26 h 287"/>
                <a:gd name="T22" fmla="*/ 166 w 288"/>
                <a:gd name="T23" fmla="*/ 26 h 287"/>
                <a:gd name="T24" fmla="*/ 104 w 288"/>
                <a:gd name="T25" fmla="*/ 133 h 287"/>
                <a:gd name="T26" fmla="*/ 71 w 288"/>
                <a:gd name="T27" fmla="*/ 133 h 287"/>
                <a:gd name="T28" fmla="*/ 36 w 288"/>
                <a:gd name="T29" fmla="*/ 107 h 287"/>
                <a:gd name="T30" fmla="*/ 0 w 288"/>
                <a:gd name="T31" fmla="*/ 143 h 287"/>
                <a:gd name="T32" fmla="*/ 36 w 288"/>
                <a:gd name="T33" fmla="*/ 179 h 287"/>
                <a:gd name="T34" fmla="*/ 71 w 288"/>
                <a:gd name="T35" fmla="*/ 153 h 287"/>
                <a:gd name="T36" fmla="*/ 104 w 288"/>
                <a:gd name="T37" fmla="*/ 153 h 287"/>
                <a:gd name="T38" fmla="*/ 166 w 288"/>
                <a:gd name="T39" fmla="*/ 261 h 287"/>
                <a:gd name="T40" fmla="*/ 218 w 288"/>
                <a:gd name="T41" fmla="*/ 261 h 287"/>
                <a:gd name="T42" fmla="*/ 252 w 288"/>
                <a:gd name="T43" fmla="*/ 287 h 287"/>
                <a:gd name="T44" fmla="*/ 288 w 288"/>
                <a:gd name="T45" fmla="*/ 251 h 287"/>
                <a:gd name="T46" fmla="*/ 252 w 288"/>
                <a:gd name="T47" fmla="*/ 215 h 287"/>
                <a:gd name="T48" fmla="*/ 218 w 288"/>
                <a:gd name="T49" fmla="*/ 241 h 287"/>
                <a:gd name="T50" fmla="*/ 178 w 288"/>
                <a:gd name="T51" fmla="*/ 241 h 287"/>
                <a:gd name="T52" fmla="*/ 128 w 288"/>
                <a:gd name="T53" fmla="*/ 153 h 287"/>
                <a:gd name="T54" fmla="*/ 218 w 288"/>
                <a:gd name="T55" fmla="*/ 153 h 287"/>
                <a:gd name="T56" fmla="*/ 252 w 288"/>
                <a:gd name="T57" fmla="*/ 179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8" h="287">
                  <a:moveTo>
                    <a:pt x="252" y="179"/>
                  </a:moveTo>
                  <a:cubicBezTo>
                    <a:pt x="272" y="179"/>
                    <a:pt x="288" y="163"/>
                    <a:pt x="288" y="143"/>
                  </a:cubicBezTo>
                  <a:cubicBezTo>
                    <a:pt x="288" y="124"/>
                    <a:pt x="272" y="107"/>
                    <a:pt x="252" y="107"/>
                  </a:cubicBezTo>
                  <a:cubicBezTo>
                    <a:pt x="236" y="107"/>
                    <a:pt x="222" y="118"/>
                    <a:pt x="218" y="133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218" y="46"/>
                    <a:pt x="218" y="46"/>
                    <a:pt x="218" y="46"/>
                  </a:cubicBezTo>
                  <a:cubicBezTo>
                    <a:pt x="222" y="61"/>
                    <a:pt x="236" y="72"/>
                    <a:pt x="252" y="72"/>
                  </a:cubicBezTo>
                  <a:cubicBezTo>
                    <a:pt x="272" y="72"/>
                    <a:pt x="288" y="56"/>
                    <a:pt x="288" y="36"/>
                  </a:cubicBezTo>
                  <a:cubicBezTo>
                    <a:pt x="288" y="16"/>
                    <a:pt x="272" y="0"/>
                    <a:pt x="252" y="0"/>
                  </a:cubicBezTo>
                  <a:cubicBezTo>
                    <a:pt x="236" y="0"/>
                    <a:pt x="222" y="11"/>
                    <a:pt x="218" y="26"/>
                  </a:cubicBezTo>
                  <a:cubicBezTo>
                    <a:pt x="166" y="26"/>
                    <a:pt x="166" y="26"/>
                    <a:pt x="166" y="26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66" y="118"/>
                    <a:pt x="53" y="107"/>
                    <a:pt x="36" y="107"/>
                  </a:cubicBezTo>
                  <a:cubicBezTo>
                    <a:pt x="16" y="107"/>
                    <a:pt x="0" y="124"/>
                    <a:pt x="0" y="143"/>
                  </a:cubicBezTo>
                  <a:cubicBezTo>
                    <a:pt x="0" y="163"/>
                    <a:pt x="16" y="179"/>
                    <a:pt x="36" y="179"/>
                  </a:cubicBezTo>
                  <a:cubicBezTo>
                    <a:pt x="53" y="179"/>
                    <a:pt x="66" y="168"/>
                    <a:pt x="71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66" y="261"/>
                    <a:pt x="166" y="261"/>
                    <a:pt x="166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22" y="277"/>
                    <a:pt x="236" y="287"/>
                    <a:pt x="252" y="287"/>
                  </a:cubicBezTo>
                  <a:cubicBezTo>
                    <a:pt x="272" y="287"/>
                    <a:pt x="288" y="271"/>
                    <a:pt x="288" y="251"/>
                  </a:cubicBezTo>
                  <a:cubicBezTo>
                    <a:pt x="288" y="232"/>
                    <a:pt x="272" y="215"/>
                    <a:pt x="252" y="215"/>
                  </a:cubicBezTo>
                  <a:cubicBezTo>
                    <a:pt x="236" y="215"/>
                    <a:pt x="222" y="226"/>
                    <a:pt x="218" y="241"/>
                  </a:cubicBezTo>
                  <a:cubicBezTo>
                    <a:pt x="178" y="241"/>
                    <a:pt x="178" y="241"/>
                    <a:pt x="178" y="241"/>
                  </a:cubicBezTo>
                  <a:cubicBezTo>
                    <a:pt x="128" y="153"/>
                    <a:pt x="128" y="153"/>
                    <a:pt x="128" y="153"/>
                  </a:cubicBezTo>
                  <a:cubicBezTo>
                    <a:pt x="218" y="153"/>
                    <a:pt x="218" y="153"/>
                    <a:pt x="218" y="153"/>
                  </a:cubicBezTo>
                  <a:cubicBezTo>
                    <a:pt x="222" y="168"/>
                    <a:pt x="236" y="179"/>
                    <a:pt x="252" y="17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7" name="Rectangle 71"/>
            <p:cNvSpPr>
              <a:spLocks noChangeArrowheads="1"/>
            </p:cNvSpPr>
            <p:nvPr/>
          </p:nvSpPr>
          <p:spPr bwMode="auto">
            <a:xfrm>
              <a:off x="6489700" y="1720851"/>
              <a:ext cx="23813" cy="698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8" name="Rectangle 72"/>
            <p:cNvSpPr>
              <a:spLocks noChangeArrowheads="1"/>
            </p:cNvSpPr>
            <p:nvPr/>
          </p:nvSpPr>
          <p:spPr bwMode="auto">
            <a:xfrm>
              <a:off x="6235700" y="1720851"/>
              <a:ext cx="25400" cy="698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9" name="Freeform 73"/>
            <p:cNvSpPr/>
            <p:nvPr/>
          </p:nvSpPr>
          <p:spPr bwMode="auto">
            <a:xfrm>
              <a:off x="6235700" y="1616076"/>
              <a:ext cx="53975" cy="53975"/>
            </a:xfrm>
            <a:custGeom>
              <a:avLst/>
              <a:gdLst>
                <a:gd name="T0" fmla="*/ 56 w 56"/>
                <a:gd name="T1" fmla="*/ 26 h 56"/>
                <a:gd name="T2" fmla="*/ 56 w 56"/>
                <a:gd name="T3" fmla="*/ 0 h 56"/>
                <a:gd name="T4" fmla="*/ 0 w 56"/>
                <a:gd name="T5" fmla="*/ 56 h 56"/>
                <a:gd name="T6" fmla="*/ 26 w 56"/>
                <a:gd name="T7" fmla="*/ 56 h 56"/>
                <a:gd name="T8" fmla="*/ 56 w 56"/>
                <a:gd name="T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56" y="26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39"/>
                    <a:pt x="39" y="26"/>
                    <a:pt x="56" y="2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0" name="Rectangle 74"/>
            <p:cNvSpPr>
              <a:spLocks noChangeArrowheads="1"/>
            </p:cNvSpPr>
            <p:nvPr/>
          </p:nvSpPr>
          <p:spPr bwMode="auto">
            <a:xfrm>
              <a:off x="6340475" y="1870076"/>
              <a:ext cx="68263" cy="25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1" name="Freeform 75"/>
            <p:cNvSpPr/>
            <p:nvPr/>
          </p:nvSpPr>
          <p:spPr bwMode="auto">
            <a:xfrm>
              <a:off x="6459538" y="1841501"/>
              <a:ext cx="53975" cy="53975"/>
            </a:xfrm>
            <a:custGeom>
              <a:avLst/>
              <a:gdLst>
                <a:gd name="T0" fmla="*/ 0 w 56"/>
                <a:gd name="T1" fmla="*/ 30 h 56"/>
                <a:gd name="T2" fmla="*/ 0 w 56"/>
                <a:gd name="T3" fmla="*/ 56 h 56"/>
                <a:gd name="T4" fmla="*/ 56 w 56"/>
                <a:gd name="T5" fmla="*/ 0 h 56"/>
                <a:gd name="T6" fmla="*/ 31 w 56"/>
                <a:gd name="T7" fmla="*/ 0 h 56"/>
                <a:gd name="T8" fmla="*/ 0 w 56"/>
                <a:gd name="T9" fmla="*/ 3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0" y="30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31" y="56"/>
                    <a:pt x="56" y="31"/>
                    <a:pt x="5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17"/>
                    <a:pt x="17" y="30"/>
                    <a:pt x="0" y="3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2" name="Freeform 76"/>
            <p:cNvSpPr/>
            <p:nvPr/>
          </p:nvSpPr>
          <p:spPr bwMode="auto">
            <a:xfrm>
              <a:off x="6235700" y="1841501"/>
              <a:ext cx="53975" cy="53975"/>
            </a:xfrm>
            <a:custGeom>
              <a:avLst/>
              <a:gdLst>
                <a:gd name="T0" fmla="*/ 26 w 56"/>
                <a:gd name="T1" fmla="*/ 0 h 56"/>
                <a:gd name="T2" fmla="*/ 0 w 56"/>
                <a:gd name="T3" fmla="*/ 0 h 56"/>
                <a:gd name="T4" fmla="*/ 56 w 56"/>
                <a:gd name="T5" fmla="*/ 56 h 56"/>
                <a:gd name="T6" fmla="*/ 56 w 56"/>
                <a:gd name="T7" fmla="*/ 30 h 56"/>
                <a:gd name="T8" fmla="*/ 26 w 5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2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25" y="56"/>
                    <a:pt x="56" y="56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39" y="30"/>
                    <a:pt x="26" y="17"/>
                    <a:pt x="2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3" name="Freeform 77"/>
            <p:cNvSpPr/>
            <p:nvPr/>
          </p:nvSpPr>
          <p:spPr bwMode="auto">
            <a:xfrm>
              <a:off x="6459538" y="1616076"/>
              <a:ext cx="53975" cy="53975"/>
            </a:xfrm>
            <a:custGeom>
              <a:avLst/>
              <a:gdLst>
                <a:gd name="T0" fmla="*/ 31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26 h 56"/>
                <a:gd name="T8" fmla="*/ 31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31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56" y="25"/>
                    <a:pt x="31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7" y="26"/>
                    <a:pt x="30" y="39"/>
                    <a:pt x="31" y="5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4" name="Rectangle 78"/>
            <p:cNvSpPr>
              <a:spLocks noChangeArrowheads="1"/>
            </p:cNvSpPr>
            <p:nvPr/>
          </p:nvSpPr>
          <p:spPr bwMode="auto">
            <a:xfrm>
              <a:off x="6340475" y="1616076"/>
              <a:ext cx="68263" cy="25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5" name="Rectangle 79"/>
            <p:cNvSpPr>
              <a:spLocks noChangeArrowheads="1"/>
            </p:cNvSpPr>
            <p:nvPr/>
          </p:nvSpPr>
          <p:spPr bwMode="auto">
            <a:xfrm>
              <a:off x="7046913" y="1720851"/>
              <a:ext cx="23813" cy="698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6" name="Rectangle 80"/>
            <p:cNvSpPr>
              <a:spLocks noChangeArrowheads="1"/>
            </p:cNvSpPr>
            <p:nvPr/>
          </p:nvSpPr>
          <p:spPr bwMode="auto">
            <a:xfrm>
              <a:off x="6792913" y="1720851"/>
              <a:ext cx="25400" cy="698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7" name="Freeform 81"/>
            <p:cNvSpPr/>
            <p:nvPr/>
          </p:nvSpPr>
          <p:spPr bwMode="auto">
            <a:xfrm>
              <a:off x="6792913" y="1616076"/>
              <a:ext cx="55563" cy="53975"/>
            </a:xfrm>
            <a:custGeom>
              <a:avLst/>
              <a:gdLst>
                <a:gd name="T0" fmla="*/ 0 w 57"/>
                <a:gd name="T1" fmla="*/ 56 h 56"/>
                <a:gd name="T2" fmla="*/ 26 w 57"/>
                <a:gd name="T3" fmla="*/ 56 h 56"/>
                <a:gd name="T4" fmla="*/ 57 w 57"/>
                <a:gd name="T5" fmla="*/ 26 h 56"/>
                <a:gd name="T6" fmla="*/ 57 w 57"/>
                <a:gd name="T7" fmla="*/ 0 h 56"/>
                <a:gd name="T8" fmla="*/ 0 w 57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0" y="56"/>
                  </a:moveTo>
                  <a:cubicBezTo>
                    <a:pt x="26" y="56"/>
                    <a:pt x="26" y="56"/>
                    <a:pt x="26" y="56"/>
                  </a:cubicBezTo>
                  <a:cubicBezTo>
                    <a:pt x="26" y="39"/>
                    <a:pt x="40" y="26"/>
                    <a:pt x="57" y="26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8" name="Rectangle 82"/>
            <p:cNvSpPr>
              <a:spLocks noChangeArrowheads="1"/>
            </p:cNvSpPr>
            <p:nvPr/>
          </p:nvSpPr>
          <p:spPr bwMode="auto">
            <a:xfrm>
              <a:off x="6897688" y="1870076"/>
              <a:ext cx="69850" cy="25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9" name="Freeform 83"/>
            <p:cNvSpPr/>
            <p:nvPr/>
          </p:nvSpPr>
          <p:spPr bwMode="auto">
            <a:xfrm>
              <a:off x="7016750" y="1841501"/>
              <a:ext cx="53975" cy="53975"/>
            </a:xfrm>
            <a:custGeom>
              <a:avLst/>
              <a:gdLst>
                <a:gd name="T0" fmla="*/ 0 w 56"/>
                <a:gd name="T1" fmla="*/ 30 h 56"/>
                <a:gd name="T2" fmla="*/ 0 w 56"/>
                <a:gd name="T3" fmla="*/ 56 h 56"/>
                <a:gd name="T4" fmla="*/ 56 w 56"/>
                <a:gd name="T5" fmla="*/ 0 h 56"/>
                <a:gd name="T6" fmla="*/ 31 w 56"/>
                <a:gd name="T7" fmla="*/ 0 h 56"/>
                <a:gd name="T8" fmla="*/ 0 w 56"/>
                <a:gd name="T9" fmla="*/ 3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0" y="30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31" y="56"/>
                    <a:pt x="56" y="31"/>
                    <a:pt x="5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17"/>
                    <a:pt x="17" y="30"/>
                    <a:pt x="0" y="3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0" name="Freeform 84"/>
            <p:cNvSpPr/>
            <p:nvPr/>
          </p:nvSpPr>
          <p:spPr bwMode="auto">
            <a:xfrm>
              <a:off x="6792913" y="1841501"/>
              <a:ext cx="55563" cy="53975"/>
            </a:xfrm>
            <a:custGeom>
              <a:avLst/>
              <a:gdLst>
                <a:gd name="T0" fmla="*/ 26 w 57"/>
                <a:gd name="T1" fmla="*/ 0 h 56"/>
                <a:gd name="T2" fmla="*/ 0 w 57"/>
                <a:gd name="T3" fmla="*/ 0 h 56"/>
                <a:gd name="T4" fmla="*/ 57 w 57"/>
                <a:gd name="T5" fmla="*/ 56 h 56"/>
                <a:gd name="T6" fmla="*/ 57 w 57"/>
                <a:gd name="T7" fmla="*/ 30 h 56"/>
                <a:gd name="T8" fmla="*/ 26 w 57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26" y="56"/>
                    <a:pt x="57" y="56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40" y="30"/>
                    <a:pt x="26" y="17"/>
                    <a:pt x="2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" name="Freeform 85"/>
            <p:cNvSpPr/>
            <p:nvPr/>
          </p:nvSpPr>
          <p:spPr bwMode="auto">
            <a:xfrm>
              <a:off x="7016750" y="1616076"/>
              <a:ext cx="53975" cy="53975"/>
            </a:xfrm>
            <a:custGeom>
              <a:avLst/>
              <a:gdLst>
                <a:gd name="T0" fmla="*/ 31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26 h 56"/>
                <a:gd name="T8" fmla="*/ 31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31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56" y="25"/>
                    <a:pt x="31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7" y="26"/>
                    <a:pt x="31" y="39"/>
                    <a:pt x="31" y="5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" name="Rectangle 86"/>
            <p:cNvSpPr>
              <a:spLocks noChangeArrowheads="1"/>
            </p:cNvSpPr>
            <p:nvPr/>
          </p:nvSpPr>
          <p:spPr bwMode="auto">
            <a:xfrm>
              <a:off x="6897688" y="1616076"/>
              <a:ext cx="69850" cy="25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" name="Freeform 87"/>
            <p:cNvSpPr/>
            <p:nvPr/>
          </p:nvSpPr>
          <p:spPr bwMode="auto">
            <a:xfrm>
              <a:off x="6867525" y="1681163"/>
              <a:ext cx="130175" cy="150813"/>
            </a:xfrm>
            <a:custGeom>
              <a:avLst/>
              <a:gdLst>
                <a:gd name="T0" fmla="*/ 127 w 135"/>
                <a:gd name="T1" fmla="*/ 74 h 155"/>
                <a:gd name="T2" fmla="*/ 97 w 135"/>
                <a:gd name="T3" fmla="*/ 74 h 155"/>
                <a:gd name="T4" fmla="*/ 86 w 135"/>
                <a:gd name="T5" fmla="*/ 74 h 155"/>
                <a:gd name="T6" fmla="*/ 86 w 135"/>
                <a:gd name="T7" fmla="*/ 12 h 155"/>
                <a:gd name="T8" fmla="*/ 74 w 135"/>
                <a:gd name="T9" fmla="*/ 0 h 155"/>
                <a:gd name="T10" fmla="*/ 61 w 135"/>
                <a:gd name="T11" fmla="*/ 0 h 155"/>
                <a:gd name="T12" fmla="*/ 49 w 135"/>
                <a:gd name="T13" fmla="*/ 12 h 155"/>
                <a:gd name="T14" fmla="*/ 49 w 135"/>
                <a:gd name="T15" fmla="*/ 74 h 155"/>
                <a:gd name="T16" fmla="*/ 38 w 135"/>
                <a:gd name="T17" fmla="*/ 74 h 155"/>
                <a:gd name="T18" fmla="*/ 8 w 135"/>
                <a:gd name="T19" fmla="*/ 74 h 155"/>
                <a:gd name="T20" fmla="*/ 4 w 135"/>
                <a:gd name="T21" fmla="*/ 83 h 155"/>
                <a:gd name="T22" fmla="*/ 60 w 135"/>
                <a:gd name="T23" fmla="*/ 150 h 155"/>
                <a:gd name="T24" fmla="*/ 75 w 135"/>
                <a:gd name="T25" fmla="*/ 150 h 155"/>
                <a:gd name="T26" fmla="*/ 131 w 135"/>
                <a:gd name="T27" fmla="*/ 83 h 155"/>
                <a:gd name="T28" fmla="*/ 127 w 135"/>
                <a:gd name="T29" fmla="*/ 7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5" h="155">
                  <a:moveTo>
                    <a:pt x="127" y="74"/>
                  </a:moveTo>
                  <a:cubicBezTo>
                    <a:pt x="97" y="74"/>
                    <a:pt x="97" y="74"/>
                    <a:pt x="97" y="74"/>
                  </a:cubicBezTo>
                  <a:cubicBezTo>
                    <a:pt x="94" y="74"/>
                    <a:pt x="90" y="74"/>
                    <a:pt x="86" y="74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5"/>
                    <a:pt x="81" y="0"/>
                    <a:pt x="7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4" y="0"/>
                    <a:pt x="49" y="5"/>
                    <a:pt x="49" y="12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45" y="74"/>
                    <a:pt x="41" y="74"/>
                    <a:pt x="3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2" y="74"/>
                    <a:pt x="0" y="78"/>
                    <a:pt x="4" y="83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4" y="155"/>
                    <a:pt x="71" y="155"/>
                    <a:pt x="75" y="150"/>
                  </a:cubicBezTo>
                  <a:cubicBezTo>
                    <a:pt x="131" y="83"/>
                    <a:pt x="131" y="83"/>
                    <a:pt x="131" y="83"/>
                  </a:cubicBezTo>
                  <a:cubicBezTo>
                    <a:pt x="135" y="78"/>
                    <a:pt x="133" y="74"/>
                    <a:pt x="127" y="7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" name="Rectangle 88"/>
            <p:cNvSpPr>
              <a:spLocks noChangeArrowheads="1"/>
            </p:cNvSpPr>
            <p:nvPr/>
          </p:nvSpPr>
          <p:spPr bwMode="auto">
            <a:xfrm>
              <a:off x="7604125" y="1720851"/>
              <a:ext cx="23813" cy="698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5" name="Rectangle 89"/>
            <p:cNvSpPr>
              <a:spLocks noChangeArrowheads="1"/>
            </p:cNvSpPr>
            <p:nvPr/>
          </p:nvSpPr>
          <p:spPr bwMode="auto">
            <a:xfrm>
              <a:off x="7350125" y="1720851"/>
              <a:ext cx="23813" cy="698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6" name="Freeform 90"/>
            <p:cNvSpPr/>
            <p:nvPr/>
          </p:nvSpPr>
          <p:spPr bwMode="auto">
            <a:xfrm>
              <a:off x="7350125" y="1616076"/>
              <a:ext cx="53975" cy="53975"/>
            </a:xfrm>
            <a:custGeom>
              <a:avLst/>
              <a:gdLst>
                <a:gd name="T0" fmla="*/ 0 w 56"/>
                <a:gd name="T1" fmla="*/ 56 h 56"/>
                <a:gd name="T2" fmla="*/ 25 w 56"/>
                <a:gd name="T3" fmla="*/ 56 h 56"/>
                <a:gd name="T4" fmla="*/ 56 w 56"/>
                <a:gd name="T5" fmla="*/ 26 h 56"/>
                <a:gd name="T6" fmla="*/ 56 w 56"/>
                <a:gd name="T7" fmla="*/ 0 h 56"/>
                <a:gd name="T8" fmla="*/ 0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0" y="56"/>
                  </a:moveTo>
                  <a:cubicBezTo>
                    <a:pt x="25" y="56"/>
                    <a:pt x="25" y="56"/>
                    <a:pt x="25" y="56"/>
                  </a:cubicBezTo>
                  <a:cubicBezTo>
                    <a:pt x="26" y="39"/>
                    <a:pt x="39" y="26"/>
                    <a:pt x="56" y="2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7" name="Rectangle 91"/>
            <p:cNvSpPr>
              <a:spLocks noChangeArrowheads="1"/>
            </p:cNvSpPr>
            <p:nvPr/>
          </p:nvSpPr>
          <p:spPr bwMode="auto">
            <a:xfrm>
              <a:off x="7454900" y="1870076"/>
              <a:ext cx="69850" cy="25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8" name="Freeform 92"/>
            <p:cNvSpPr/>
            <p:nvPr/>
          </p:nvSpPr>
          <p:spPr bwMode="auto">
            <a:xfrm>
              <a:off x="7573963" y="1841501"/>
              <a:ext cx="53975" cy="53975"/>
            </a:xfrm>
            <a:custGeom>
              <a:avLst/>
              <a:gdLst>
                <a:gd name="T0" fmla="*/ 0 w 56"/>
                <a:gd name="T1" fmla="*/ 30 h 56"/>
                <a:gd name="T2" fmla="*/ 0 w 56"/>
                <a:gd name="T3" fmla="*/ 56 h 56"/>
                <a:gd name="T4" fmla="*/ 56 w 56"/>
                <a:gd name="T5" fmla="*/ 0 h 56"/>
                <a:gd name="T6" fmla="*/ 30 w 56"/>
                <a:gd name="T7" fmla="*/ 0 h 56"/>
                <a:gd name="T8" fmla="*/ 0 w 56"/>
                <a:gd name="T9" fmla="*/ 3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0" y="30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31" y="56"/>
                    <a:pt x="56" y="31"/>
                    <a:pt x="5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17"/>
                    <a:pt x="17" y="30"/>
                    <a:pt x="0" y="3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9" name="Freeform 93"/>
            <p:cNvSpPr/>
            <p:nvPr/>
          </p:nvSpPr>
          <p:spPr bwMode="auto">
            <a:xfrm>
              <a:off x="7350125" y="1841501"/>
              <a:ext cx="53975" cy="53975"/>
            </a:xfrm>
            <a:custGeom>
              <a:avLst/>
              <a:gdLst>
                <a:gd name="T0" fmla="*/ 25 w 56"/>
                <a:gd name="T1" fmla="*/ 0 h 56"/>
                <a:gd name="T2" fmla="*/ 0 w 56"/>
                <a:gd name="T3" fmla="*/ 0 h 56"/>
                <a:gd name="T4" fmla="*/ 56 w 56"/>
                <a:gd name="T5" fmla="*/ 56 h 56"/>
                <a:gd name="T6" fmla="*/ 56 w 56"/>
                <a:gd name="T7" fmla="*/ 30 h 56"/>
                <a:gd name="T8" fmla="*/ 25 w 5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2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25" y="56"/>
                    <a:pt x="56" y="56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39" y="30"/>
                    <a:pt x="26" y="17"/>
                    <a:pt x="2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0" name="Freeform 94"/>
            <p:cNvSpPr/>
            <p:nvPr/>
          </p:nvSpPr>
          <p:spPr bwMode="auto">
            <a:xfrm>
              <a:off x="7573963" y="1616076"/>
              <a:ext cx="53975" cy="53975"/>
            </a:xfrm>
            <a:custGeom>
              <a:avLst/>
              <a:gdLst>
                <a:gd name="T0" fmla="*/ 30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26 h 56"/>
                <a:gd name="T8" fmla="*/ 30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30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56" y="25"/>
                    <a:pt x="31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7" y="26"/>
                    <a:pt x="30" y="39"/>
                    <a:pt x="30" y="5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1" name="Rectangle 95"/>
            <p:cNvSpPr>
              <a:spLocks noChangeArrowheads="1"/>
            </p:cNvSpPr>
            <p:nvPr/>
          </p:nvSpPr>
          <p:spPr bwMode="auto">
            <a:xfrm>
              <a:off x="7454900" y="1616076"/>
              <a:ext cx="69850" cy="25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2" name="Freeform 96"/>
            <p:cNvSpPr/>
            <p:nvPr/>
          </p:nvSpPr>
          <p:spPr bwMode="auto">
            <a:xfrm>
              <a:off x="7423150" y="1681163"/>
              <a:ext cx="131763" cy="149225"/>
            </a:xfrm>
            <a:custGeom>
              <a:avLst/>
              <a:gdLst>
                <a:gd name="T0" fmla="*/ 75 w 136"/>
                <a:gd name="T1" fmla="*/ 5 h 155"/>
                <a:gd name="T2" fmla="*/ 61 w 136"/>
                <a:gd name="T3" fmla="*/ 5 h 155"/>
                <a:gd name="T4" fmla="*/ 5 w 136"/>
                <a:gd name="T5" fmla="*/ 72 h 155"/>
                <a:gd name="T6" fmla="*/ 9 w 136"/>
                <a:gd name="T7" fmla="*/ 81 h 155"/>
                <a:gd name="T8" fmla="*/ 38 w 136"/>
                <a:gd name="T9" fmla="*/ 81 h 155"/>
                <a:gd name="T10" fmla="*/ 50 w 136"/>
                <a:gd name="T11" fmla="*/ 81 h 155"/>
                <a:gd name="T12" fmla="*/ 50 w 136"/>
                <a:gd name="T13" fmla="*/ 143 h 155"/>
                <a:gd name="T14" fmla="*/ 61 w 136"/>
                <a:gd name="T15" fmla="*/ 155 h 155"/>
                <a:gd name="T16" fmla="*/ 75 w 136"/>
                <a:gd name="T17" fmla="*/ 155 h 155"/>
                <a:gd name="T18" fmla="*/ 86 w 136"/>
                <a:gd name="T19" fmla="*/ 143 h 155"/>
                <a:gd name="T20" fmla="*/ 86 w 136"/>
                <a:gd name="T21" fmla="*/ 81 h 155"/>
                <a:gd name="T22" fmla="*/ 98 w 136"/>
                <a:gd name="T23" fmla="*/ 81 h 155"/>
                <a:gd name="T24" fmla="*/ 127 w 136"/>
                <a:gd name="T25" fmla="*/ 81 h 155"/>
                <a:gd name="T26" fmla="*/ 132 w 136"/>
                <a:gd name="T27" fmla="*/ 72 h 155"/>
                <a:gd name="T28" fmla="*/ 75 w 136"/>
                <a:gd name="T29" fmla="*/ 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6" h="155">
                  <a:moveTo>
                    <a:pt x="75" y="5"/>
                  </a:moveTo>
                  <a:cubicBezTo>
                    <a:pt x="71" y="0"/>
                    <a:pt x="65" y="0"/>
                    <a:pt x="61" y="5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0" y="77"/>
                    <a:pt x="2" y="81"/>
                    <a:pt x="9" y="81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1" y="81"/>
                    <a:pt x="46" y="81"/>
                    <a:pt x="50" y="81"/>
                  </a:cubicBezTo>
                  <a:cubicBezTo>
                    <a:pt x="50" y="143"/>
                    <a:pt x="50" y="143"/>
                    <a:pt x="50" y="143"/>
                  </a:cubicBezTo>
                  <a:cubicBezTo>
                    <a:pt x="50" y="150"/>
                    <a:pt x="55" y="155"/>
                    <a:pt x="61" y="155"/>
                  </a:cubicBezTo>
                  <a:cubicBezTo>
                    <a:pt x="75" y="155"/>
                    <a:pt x="75" y="155"/>
                    <a:pt x="75" y="155"/>
                  </a:cubicBezTo>
                  <a:cubicBezTo>
                    <a:pt x="81" y="155"/>
                    <a:pt x="86" y="150"/>
                    <a:pt x="86" y="143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91" y="81"/>
                    <a:pt x="95" y="81"/>
                    <a:pt x="98" y="81"/>
                  </a:cubicBezTo>
                  <a:cubicBezTo>
                    <a:pt x="127" y="81"/>
                    <a:pt x="127" y="81"/>
                    <a:pt x="127" y="81"/>
                  </a:cubicBezTo>
                  <a:cubicBezTo>
                    <a:pt x="134" y="81"/>
                    <a:pt x="136" y="77"/>
                    <a:pt x="132" y="72"/>
                  </a:cubicBezTo>
                  <a:lnTo>
                    <a:pt x="75" y="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3" name="Freeform 97"/>
            <p:cNvSpPr/>
            <p:nvPr/>
          </p:nvSpPr>
          <p:spPr bwMode="auto">
            <a:xfrm>
              <a:off x="7912100" y="3903663"/>
              <a:ext cx="271463" cy="166688"/>
            </a:xfrm>
            <a:custGeom>
              <a:avLst/>
              <a:gdLst>
                <a:gd name="T0" fmla="*/ 280 w 280"/>
                <a:gd name="T1" fmla="*/ 49 h 172"/>
                <a:gd name="T2" fmla="*/ 280 w 280"/>
                <a:gd name="T3" fmla="*/ 15 h 172"/>
                <a:gd name="T4" fmla="*/ 246 w 280"/>
                <a:gd name="T5" fmla="*/ 15 h 172"/>
                <a:gd name="T6" fmla="*/ 246 w 280"/>
                <a:gd name="T7" fmla="*/ 25 h 172"/>
                <a:gd name="T8" fmla="*/ 172 w 280"/>
                <a:gd name="T9" fmla="*/ 25 h 172"/>
                <a:gd name="T10" fmla="*/ 172 w 280"/>
                <a:gd name="T11" fmla="*/ 0 h 172"/>
                <a:gd name="T12" fmla="*/ 108 w 280"/>
                <a:gd name="T13" fmla="*/ 0 h 172"/>
                <a:gd name="T14" fmla="*/ 108 w 280"/>
                <a:gd name="T15" fmla="*/ 25 h 172"/>
                <a:gd name="T16" fmla="*/ 34 w 280"/>
                <a:gd name="T17" fmla="*/ 25 h 172"/>
                <a:gd name="T18" fmla="*/ 34 w 280"/>
                <a:gd name="T19" fmla="*/ 15 h 172"/>
                <a:gd name="T20" fmla="*/ 0 w 280"/>
                <a:gd name="T21" fmla="*/ 15 h 172"/>
                <a:gd name="T22" fmla="*/ 0 w 280"/>
                <a:gd name="T23" fmla="*/ 49 h 172"/>
                <a:gd name="T24" fmla="*/ 34 w 280"/>
                <a:gd name="T25" fmla="*/ 49 h 172"/>
                <a:gd name="T26" fmla="*/ 34 w 280"/>
                <a:gd name="T27" fmla="*/ 39 h 172"/>
                <a:gd name="T28" fmla="*/ 81 w 280"/>
                <a:gd name="T29" fmla="*/ 39 h 172"/>
                <a:gd name="T30" fmla="*/ 25 w 280"/>
                <a:gd name="T31" fmla="*/ 138 h 172"/>
                <a:gd name="T32" fmla="*/ 14 w 280"/>
                <a:gd name="T33" fmla="*/ 138 h 172"/>
                <a:gd name="T34" fmla="*/ 14 w 280"/>
                <a:gd name="T35" fmla="*/ 172 h 172"/>
                <a:gd name="T36" fmla="*/ 48 w 280"/>
                <a:gd name="T37" fmla="*/ 172 h 172"/>
                <a:gd name="T38" fmla="*/ 48 w 280"/>
                <a:gd name="T39" fmla="*/ 138 h 172"/>
                <a:gd name="T40" fmla="*/ 39 w 280"/>
                <a:gd name="T41" fmla="*/ 138 h 172"/>
                <a:gd name="T42" fmla="*/ 108 w 280"/>
                <a:gd name="T43" fmla="*/ 44 h 172"/>
                <a:gd name="T44" fmla="*/ 108 w 280"/>
                <a:gd name="T45" fmla="*/ 64 h 172"/>
                <a:gd name="T46" fmla="*/ 172 w 280"/>
                <a:gd name="T47" fmla="*/ 64 h 172"/>
                <a:gd name="T48" fmla="*/ 172 w 280"/>
                <a:gd name="T49" fmla="*/ 43 h 172"/>
                <a:gd name="T50" fmla="*/ 241 w 280"/>
                <a:gd name="T51" fmla="*/ 138 h 172"/>
                <a:gd name="T52" fmla="*/ 232 w 280"/>
                <a:gd name="T53" fmla="*/ 138 h 172"/>
                <a:gd name="T54" fmla="*/ 232 w 280"/>
                <a:gd name="T55" fmla="*/ 172 h 172"/>
                <a:gd name="T56" fmla="*/ 266 w 280"/>
                <a:gd name="T57" fmla="*/ 172 h 172"/>
                <a:gd name="T58" fmla="*/ 266 w 280"/>
                <a:gd name="T59" fmla="*/ 138 h 172"/>
                <a:gd name="T60" fmla="*/ 256 w 280"/>
                <a:gd name="T61" fmla="*/ 138 h 172"/>
                <a:gd name="T62" fmla="*/ 200 w 280"/>
                <a:gd name="T63" fmla="*/ 39 h 172"/>
                <a:gd name="T64" fmla="*/ 246 w 280"/>
                <a:gd name="T65" fmla="*/ 39 h 172"/>
                <a:gd name="T66" fmla="*/ 246 w 280"/>
                <a:gd name="T67" fmla="*/ 49 h 172"/>
                <a:gd name="T68" fmla="*/ 280 w 280"/>
                <a:gd name="T69" fmla="*/ 4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172">
                  <a:moveTo>
                    <a:pt x="280" y="49"/>
                  </a:moveTo>
                  <a:cubicBezTo>
                    <a:pt x="280" y="15"/>
                    <a:pt x="280" y="15"/>
                    <a:pt x="280" y="15"/>
                  </a:cubicBezTo>
                  <a:cubicBezTo>
                    <a:pt x="246" y="15"/>
                    <a:pt x="246" y="15"/>
                    <a:pt x="246" y="15"/>
                  </a:cubicBezTo>
                  <a:cubicBezTo>
                    <a:pt x="246" y="25"/>
                    <a:pt x="246" y="25"/>
                    <a:pt x="246" y="25"/>
                  </a:cubicBezTo>
                  <a:cubicBezTo>
                    <a:pt x="172" y="25"/>
                    <a:pt x="172" y="25"/>
                    <a:pt x="172" y="25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42" y="61"/>
                    <a:pt x="28" y="105"/>
                    <a:pt x="25" y="138"/>
                  </a:cubicBezTo>
                  <a:cubicBezTo>
                    <a:pt x="14" y="138"/>
                    <a:pt x="14" y="138"/>
                    <a:pt x="14" y="138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48" y="172"/>
                    <a:pt x="48" y="172"/>
                    <a:pt x="48" y="172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39" y="138"/>
                    <a:pt x="39" y="138"/>
                    <a:pt x="39" y="138"/>
                  </a:cubicBezTo>
                  <a:cubicBezTo>
                    <a:pt x="42" y="103"/>
                    <a:pt x="60" y="58"/>
                    <a:pt x="108" y="4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72" y="64"/>
                    <a:pt x="172" y="64"/>
                    <a:pt x="172" y="64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220" y="58"/>
                    <a:pt x="238" y="103"/>
                    <a:pt x="241" y="138"/>
                  </a:cubicBezTo>
                  <a:cubicBezTo>
                    <a:pt x="232" y="138"/>
                    <a:pt x="232" y="138"/>
                    <a:pt x="232" y="138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66" y="172"/>
                    <a:pt x="266" y="172"/>
                    <a:pt x="266" y="172"/>
                  </a:cubicBezTo>
                  <a:cubicBezTo>
                    <a:pt x="266" y="138"/>
                    <a:pt x="266" y="138"/>
                    <a:pt x="26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3" y="105"/>
                    <a:pt x="238" y="61"/>
                    <a:pt x="200" y="39"/>
                  </a:cubicBezTo>
                  <a:cubicBezTo>
                    <a:pt x="246" y="39"/>
                    <a:pt x="246" y="39"/>
                    <a:pt x="246" y="39"/>
                  </a:cubicBezTo>
                  <a:cubicBezTo>
                    <a:pt x="246" y="49"/>
                    <a:pt x="246" y="49"/>
                    <a:pt x="246" y="49"/>
                  </a:cubicBezTo>
                  <a:lnTo>
                    <a:pt x="280" y="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4" name="Freeform 98"/>
            <p:cNvSpPr>
              <a:spLocks noEditPoints="1"/>
            </p:cNvSpPr>
            <p:nvPr/>
          </p:nvSpPr>
          <p:spPr bwMode="auto">
            <a:xfrm>
              <a:off x="8474075" y="3846513"/>
              <a:ext cx="260350" cy="279400"/>
            </a:xfrm>
            <a:custGeom>
              <a:avLst/>
              <a:gdLst>
                <a:gd name="T0" fmla="*/ 217 w 270"/>
                <a:gd name="T1" fmla="*/ 54 h 288"/>
                <a:gd name="T2" fmla="*/ 135 w 270"/>
                <a:gd name="T3" fmla="*/ 0 h 288"/>
                <a:gd name="T4" fmla="*/ 53 w 270"/>
                <a:gd name="T5" fmla="*/ 54 h 288"/>
                <a:gd name="T6" fmla="*/ 10 w 270"/>
                <a:gd name="T7" fmla="*/ 72 h 288"/>
                <a:gd name="T8" fmla="*/ 10 w 270"/>
                <a:gd name="T9" fmla="*/ 216 h 288"/>
                <a:gd name="T10" fmla="*/ 85 w 270"/>
                <a:gd name="T11" fmla="*/ 230 h 288"/>
                <a:gd name="T12" fmla="*/ 185 w 270"/>
                <a:gd name="T13" fmla="*/ 230 h 288"/>
                <a:gd name="T14" fmla="*/ 260 w 270"/>
                <a:gd name="T15" fmla="*/ 216 h 288"/>
                <a:gd name="T16" fmla="*/ 260 w 270"/>
                <a:gd name="T17" fmla="*/ 72 h 288"/>
                <a:gd name="T18" fmla="*/ 24 w 270"/>
                <a:gd name="T19" fmla="*/ 208 h 288"/>
                <a:gd name="T20" fmla="*/ 47 w 270"/>
                <a:gd name="T21" fmla="*/ 155 h 288"/>
                <a:gd name="T22" fmla="*/ 81 w 270"/>
                <a:gd name="T23" fmla="*/ 215 h 288"/>
                <a:gd name="T24" fmla="*/ 73 w 270"/>
                <a:gd name="T25" fmla="*/ 157 h 288"/>
                <a:gd name="T26" fmla="*/ 73 w 270"/>
                <a:gd name="T27" fmla="*/ 131 h 288"/>
                <a:gd name="T28" fmla="*/ 73 w 270"/>
                <a:gd name="T29" fmla="*/ 157 h 288"/>
                <a:gd name="T30" fmla="*/ 47 w 270"/>
                <a:gd name="T31" fmla="*/ 133 h 288"/>
                <a:gd name="T32" fmla="*/ 24 w 270"/>
                <a:gd name="T33" fmla="*/ 80 h 288"/>
                <a:gd name="T34" fmla="*/ 81 w 270"/>
                <a:gd name="T35" fmla="*/ 74 h 288"/>
                <a:gd name="T36" fmla="*/ 177 w 270"/>
                <a:gd name="T37" fmla="*/ 97 h 288"/>
                <a:gd name="T38" fmla="*/ 154 w 270"/>
                <a:gd name="T39" fmla="*/ 84 h 288"/>
                <a:gd name="T40" fmla="*/ 177 w 270"/>
                <a:gd name="T41" fmla="*/ 97 h 288"/>
                <a:gd name="T42" fmla="*/ 169 w 270"/>
                <a:gd name="T43" fmla="*/ 62 h 288"/>
                <a:gd name="T44" fmla="*/ 101 w 270"/>
                <a:gd name="T45" fmla="*/ 62 h 288"/>
                <a:gd name="T46" fmla="*/ 97 w 270"/>
                <a:gd name="T47" fmla="*/ 77 h 288"/>
                <a:gd name="T48" fmla="*/ 104 w 270"/>
                <a:gd name="T49" fmla="*/ 90 h 288"/>
                <a:gd name="T50" fmla="*/ 97 w 270"/>
                <a:gd name="T51" fmla="*/ 77 h 288"/>
                <a:gd name="T52" fmla="*/ 104 w 270"/>
                <a:gd name="T53" fmla="*/ 198 h 288"/>
                <a:gd name="T54" fmla="*/ 97 w 270"/>
                <a:gd name="T55" fmla="*/ 211 h 288"/>
                <a:gd name="T56" fmla="*/ 135 w 270"/>
                <a:gd name="T57" fmla="*/ 272 h 288"/>
                <a:gd name="T58" fmla="*/ 135 w 270"/>
                <a:gd name="T59" fmla="*/ 213 h 288"/>
                <a:gd name="T60" fmla="*/ 135 w 270"/>
                <a:gd name="T61" fmla="*/ 272 h 288"/>
                <a:gd name="T62" fmla="*/ 154 w 270"/>
                <a:gd name="T63" fmla="*/ 204 h 288"/>
                <a:gd name="T64" fmla="*/ 177 w 270"/>
                <a:gd name="T65" fmla="*/ 191 h 288"/>
                <a:gd name="T66" fmla="*/ 180 w 270"/>
                <a:gd name="T67" fmla="*/ 170 h 288"/>
                <a:gd name="T68" fmla="*/ 135 w 270"/>
                <a:gd name="T69" fmla="*/ 196 h 288"/>
                <a:gd name="T70" fmla="*/ 90 w 270"/>
                <a:gd name="T71" fmla="*/ 170 h 288"/>
                <a:gd name="T72" fmla="*/ 90 w 270"/>
                <a:gd name="T73" fmla="*/ 118 h 288"/>
                <a:gd name="T74" fmla="*/ 135 w 270"/>
                <a:gd name="T75" fmla="*/ 92 h 288"/>
                <a:gd name="T76" fmla="*/ 180 w 270"/>
                <a:gd name="T77" fmla="*/ 118 h 288"/>
                <a:gd name="T78" fmla="*/ 180 w 270"/>
                <a:gd name="T79" fmla="*/ 170 h 288"/>
                <a:gd name="T80" fmla="*/ 246 w 270"/>
                <a:gd name="T81" fmla="*/ 80 h 288"/>
                <a:gd name="T82" fmla="*/ 223 w 270"/>
                <a:gd name="T83" fmla="*/ 133 h 288"/>
                <a:gd name="T84" fmla="*/ 189 w 270"/>
                <a:gd name="T85" fmla="*/ 74 h 288"/>
                <a:gd name="T86" fmla="*/ 197 w 270"/>
                <a:gd name="T87" fmla="*/ 131 h 288"/>
                <a:gd name="T88" fmla="*/ 197 w 270"/>
                <a:gd name="T89" fmla="*/ 157 h 288"/>
                <a:gd name="T90" fmla="*/ 197 w 270"/>
                <a:gd name="T91" fmla="*/ 131 h 288"/>
                <a:gd name="T92" fmla="*/ 217 w 270"/>
                <a:gd name="T93" fmla="*/ 218 h 288"/>
                <a:gd name="T94" fmla="*/ 195 w 270"/>
                <a:gd name="T95" fmla="*/ 179 h 288"/>
                <a:gd name="T96" fmla="*/ 232 w 270"/>
                <a:gd name="T97" fmla="*/ 16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0" h="288">
                  <a:moveTo>
                    <a:pt x="260" y="72"/>
                  </a:moveTo>
                  <a:cubicBezTo>
                    <a:pt x="253" y="60"/>
                    <a:pt x="237" y="54"/>
                    <a:pt x="217" y="54"/>
                  </a:cubicBezTo>
                  <a:cubicBezTo>
                    <a:pt x="207" y="54"/>
                    <a:pt x="196" y="56"/>
                    <a:pt x="185" y="58"/>
                  </a:cubicBezTo>
                  <a:cubicBezTo>
                    <a:pt x="173" y="23"/>
                    <a:pt x="155" y="0"/>
                    <a:pt x="135" y="0"/>
                  </a:cubicBezTo>
                  <a:cubicBezTo>
                    <a:pt x="115" y="0"/>
                    <a:pt x="97" y="23"/>
                    <a:pt x="85" y="58"/>
                  </a:cubicBezTo>
                  <a:cubicBezTo>
                    <a:pt x="74" y="56"/>
                    <a:pt x="63" y="54"/>
                    <a:pt x="53" y="54"/>
                  </a:cubicBezTo>
                  <a:cubicBezTo>
                    <a:pt x="43" y="54"/>
                    <a:pt x="34" y="56"/>
                    <a:pt x="27" y="59"/>
                  </a:cubicBezTo>
                  <a:cubicBezTo>
                    <a:pt x="19" y="62"/>
                    <a:pt x="14" y="66"/>
                    <a:pt x="10" y="72"/>
                  </a:cubicBezTo>
                  <a:cubicBezTo>
                    <a:pt x="0" y="90"/>
                    <a:pt x="11" y="117"/>
                    <a:pt x="36" y="144"/>
                  </a:cubicBezTo>
                  <a:cubicBezTo>
                    <a:pt x="11" y="171"/>
                    <a:pt x="0" y="198"/>
                    <a:pt x="10" y="216"/>
                  </a:cubicBezTo>
                  <a:cubicBezTo>
                    <a:pt x="17" y="228"/>
                    <a:pt x="33" y="234"/>
                    <a:pt x="53" y="234"/>
                  </a:cubicBezTo>
                  <a:cubicBezTo>
                    <a:pt x="63" y="234"/>
                    <a:pt x="74" y="233"/>
                    <a:pt x="85" y="230"/>
                  </a:cubicBezTo>
                  <a:cubicBezTo>
                    <a:pt x="97" y="265"/>
                    <a:pt x="115" y="288"/>
                    <a:pt x="135" y="288"/>
                  </a:cubicBezTo>
                  <a:cubicBezTo>
                    <a:pt x="155" y="288"/>
                    <a:pt x="173" y="265"/>
                    <a:pt x="185" y="230"/>
                  </a:cubicBezTo>
                  <a:cubicBezTo>
                    <a:pt x="196" y="233"/>
                    <a:pt x="207" y="234"/>
                    <a:pt x="217" y="234"/>
                  </a:cubicBezTo>
                  <a:cubicBezTo>
                    <a:pt x="237" y="234"/>
                    <a:pt x="253" y="228"/>
                    <a:pt x="260" y="216"/>
                  </a:cubicBezTo>
                  <a:cubicBezTo>
                    <a:pt x="270" y="198"/>
                    <a:pt x="259" y="171"/>
                    <a:pt x="234" y="144"/>
                  </a:cubicBezTo>
                  <a:cubicBezTo>
                    <a:pt x="259" y="117"/>
                    <a:pt x="270" y="90"/>
                    <a:pt x="260" y="72"/>
                  </a:cubicBezTo>
                  <a:close/>
                  <a:moveTo>
                    <a:pt x="53" y="218"/>
                  </a:moveTo>
                  <a:cubicBezTo>
                    <a:pt x="38" y="218"/>
                    <a:pt x="28" y="214"/>
                    <a:pt x="24" y="208"/>
                  </a:cubicBezTo>
                  <a:cubicBezTo>
                    <a:pt x="20" y="200"/>
                    <a:pt x="25" y="184"/>
                    <a:pt x="38" y="167"/>
                  </a:cubicBezTo>
                  <a:cubicBezTo>
                    <a:pt x="41" y="163"/>
                    <a:pt x="44" y="159"/>
                    <a:pt x="47" y="155"/>
                  </a:cubicBezTo>
                  <a:cubicBezTo>
                    <a:pt x="55" y="163"/>
                    <a:pt x="65" y="171"/>
                    <a:pt x="75" y="179"/>
                  </a:cubicBezTo>
                  <a:cubicBezTo>
                    <a:pt x="76" y="191"/>
                    <a:pt x="78" y="203"/>
                    <a:pt x="81" y="215"/>
                  </a:cubicBezTo>
                  <a:cubicBezTo>
                    <a:pt x="71" y="217"/>
                    <a:pt x="62" y="218"/>
                    <a:pt x="53" y="218"/>
                  </a:cubicBezTo>
                  <a:close/>
                  <a:moveTo>
                    <a:pt x="73" y="157"/>
                  </a:moveTo>
                  <a:cubicBezTo>
                    <a:pt x="68" y="153"/>
                    <a:pt x="63" y="149"/>
                    <a:pt x="58" y="144"/>
                  </a:cubicBezTo>
                  <a:cubicBezTo>
                    <a:pt x="63" y="140"/>
                    <a:pt x="68" y="135"/>
                    <a:pt x="73" y="131"/>
                  </a:cubicBezTo>
                  <a:cubicBezTo>
                    <a:pt x="73" y="135"/>
                    <a:pt x="73" y="140"/>
                    <a:pt x="73" y="144"/>
                  </a:cubicBezTo>
                  <a:cubicBezTo>
                    <a:pt x="73" y="149"/>
                    <a:pt x="73" y="153"/>
                    <a:pt x="73" y="157"/>
                  </a:cubicBezTo>
                  <a:close/>
                  <a:moveTo>
                    <a:pt x="75" y="109"/>
                  </a:moveTo>
                  <a:cubicBezTo>
                    <a:pt x="65" y="117"/>
                    <a:pt x="55" y="125"/>
                    <a:pt x="47" y="133"/>
                  </a:cubicBezTo>
                  <a:cubicBezTo>
                    <a:pt x="44" y="129"/>
                    <a:pt x="41" y="125"/>
                    <a:pt x="38" y="121"/>
                  </a:cubicBezTo>
                  <a:cubicBezTo>
                    <a:pt x="25" y="104"/>
                    <a:pt x="20" y="88"/>
                    <a:pt x="24" y="80"/>
                  </a:cubicBezTo>
                  <a:cubicBezTo>
                    <a:pt x="28" y="74"/>
                    <a:pt x="38" y="70"/>
                    <a:pt x="53" y="70"/>
                  </a:cubicBezTo>
                  <a:cubicBezTo>
                    <a:pt x="62" y="70"/>
                    <a:pt x="71" y="71"/>
                    <a:pt x="81" y="74"/>
                  </a:cubicBezTo>
                  <a:cubicBezTo>
                    <a:pt x="78" y="85"/>
                    <a:pt x="76" y="97"/>
                    <a:pt x="75" y="109"/>
                  </a:cubicBezTo>
                  <a:close/>
                  <a:moveTo>
                    <a:pt x="177" y="97"/>
                  </a:moveTo>
                  <a:cubicBezTo>
                    <a:pt x="174" y="95"/>
                    <a:pt x="170" y="93"/>
                    <a:pt x="166" y="90"/>
                  </a:cubicBezTo>
                  <a:cubicBezTo>
                    <a:pt x="162" y="88"/>
                    <a:pt x="158" y="86"/>
                    <a:pt x="154" y="84"/>
                  </a:cubicBezTo>
                  <a:cubicBezTo>
                    <a:pt x="161" y="82"/>
                    <a:pt x="167" y="79"/>
                    <a:pt x="174" y="77"/>
                  </a:cubicBezTo>
                  <a:cubicBezTo>
                    <a:pt x="175" y="84"/>
                    <a:pt x="176" y="90"/>
                    <a:pt x="177" y="97"/>
                  </a:cubicBezTo>
                  <a:close/>
                  <a:moveTo>
                    <a:pt x="135" y="16"/>
                  </a:moveTo>
                  <a:cubicBezTo>
                    <a:pt x="146" y="16"/>
                    <a:pt x="160" y="33"/>
                    <a:pt x="169" y="62"/>
                  </a:cubicBezTo>
                  <a:cubicBezTo>
                    <a:pt x="158" y="65"/>
                    <a:pt x="147" y="70"/>
                    <a:pt x="135" y="75"/>
                  </a:cubicBezTo>
                  <a:cubicBezTo>
                    <a:pt x="123" y="69"/>
                    <a:pt x="112" y="65"/>
                    <a:pt x="101" y="62"/>
                  </a:cubicBezTo>
                  <a:cubicBezTo>
                    <a:pt x="111" y="33"/>
                    <a:pt x="124" y="16"/>
                    <a:pt x="135" y="16"/>
                  </a:cubicBezTo>
                  <a:close/>
                  <a:moveTo>
                    <a:pt x="97" y="77"/>
                  </a:moveTo>
                  <a:cubicBezTo>
                    <a:pt x="103" y="79"/>
                    <a:pt x="109" y="82"/>
                    <a:pt x="116" y="84"/>
                  </a:cubicBezTo>
                  <a:cubicBezTo>
                    <a:pt x="112" y="86"/>
                    <a:pt x="108" y="88"/>
                    <a:pt x="104" y="90"/>
                  </a:cubicBezTo>
                  <a:cubicBezTo>
                    <a:pt x="100" y="93"/>
                    <a:pt x="96" y="95"/>
                    <a:pt x="93" y="97"/>
                  </a:cubicBezTo>
                  <a:cubicBezTo>
                    <a:pt x="94" y="90"/>
                    <a:pt x="95" y="84"/>
                    <a:pt x="97" y="77"/>
                  </a:cubicBezTo>
                  <a:close/>
                  <a:moveTo>
                    <a:pt x="93" y="191"/>
                  </a:moveTo>
                  <a:cubicBezTo>
                    <a:pt x="96" y="193"/>
                    <a:pt x="100" y="195"/>
                    <a:pt x="104" y="198"/>
                  </a:cubicBezTo>
                  <a:cubicBezTo>
                    <a:pt x="108" y="200"/>
                    <a:pt x="112" y="202"/>
                    <a:pt x="116" y="204"/>
                  </a:cubicBezTo>
                  <a:cubicBezTo>
                    <a:pt x="109" y="207"/>
                    <a:pt x="103" y="209"/>
                    <a:pt x="97" y="211"/>
                  </a:cubicBezTo>
                  <a:cubicBezTo>
                    <a:pt x="95" y="204"/>
                    <a:pt x="94" y="198"/>
                    <a:pt x="93" y="191"/>
                  </a:cubicBezTo>
                  <a:close/>
                  <a:moveTo>
                    <a:pt x="135" y="272"/>
                  </a:moveTo>
                  <a:cubicBezTo>
                    <a:pt x="124" y="272"/>
                    <a:pt x="111" y="255"/>
                    <a:pt x="101" y="226"/>
                  </a:cubicBezTo>
                  <a:cubicBezTo>
                    <a:pt x="112" y="223"/>
                    <a:pt x="123" y="219"/>
                    <a:pt x="135" y="213"/>
                  </a:cubicBezTo>
                  <a:cubicBezTo>
                    <a:pt x="147" y="219"/>
                    <a:pt x="158" y="223"/>
                    <a:pt x="169" y="226"/>
                  </a:cubicBezTo>
                  <a:cubicBezTo>
                    <a:pt x="160" y="255"/>
                    <a:pt x="146" y="272"/>
                    <a:pt x="135" y="272"/>
                  </a:cubicBezTo>
                  <a:close/>
                  <a:moveTo>
                    <a:pt x="174" y="211"/>
                  </a:moveTo>
                  <a:cubicBezTo>
                    <a:pt x="167" y="209"/>
                    <a:pt x="161" y="207"/>
                    <a:pt x="154" y="204"/>
                  </a:cubicBezTo>
                  <a:cubicBezTo>
                    <a:pt x="158" y="202"/>
                    <a:pt x="162" y="200"/>
                    <a:pt x="166" y="198"/>
                  </a:cubicBezTo>
                  <a:cubicBezTo>
                    <a:pt x="170" y="195"/>
                    <a:pt x="174" y="193"/>
                    <a:pt x="177" y="191"/>
                  </a:cubicBezTo>
                  <a:cubicBezTo>
                    <a:pt x="176" y="198"/>
                    <a:pt x="175" y="204"/>
                    <a:pt x="174" y="211"/>
                  </a:cubicBezTo>
                  <a:close/>
                  <a:moveTo>
                    <a:pt x="180" y="170"/>
                  </a:moveTo>
                  <a:cubicBezTo>
                    <a:pt x="173" y="175"/>
                    <a:pt x="166" y="179"/>
                    <a:pt x="158" y="184"/>
                  </a:cubicBezTo>
                  <a:cubicBezTo>
                    <a:pt x="150" y="188"/>
                    <a:pt x="143" y="192"/>
                    <a:pt x="135" y="196"/>
                  </a:cubicBezTo>
                  <a:cubicBezTo>
                    <a:pt x="127" y="192"/>
                    <a:pt x="120" y="188"/>
                    <a:pt x="112" y="184"/>
                  </a:cubicBezTo>
                  <a:cubicBezTo>
                    <a:pt x="105" y="179"/>
                    <a:pt x="97" y="175"/>
                    <a:pt x="90" y="170"/>
                  </a:cubicBezTo>
                  <a:cubicBezTo>
                    <a:pt x="90" y="162"/>
                    <a:pt x="89" y="153"/>
                    <a:pt x="89" y="144"/>
                  </a:cubicBezTo>
                  <a:cubicBezTo>
                    <a:pt x="89" y="135"/>
                    <a:pt x="90" y="126"/>
                    <a:pt x="90" y="118"/>
                  </a:cubicBezTo>
                  <a:cubicBezTo>
                    <a:pt x="97" y="113"/>
                    <a:pt x="105" y="109"/>
                    <a:pt x="112" y="104"/>
                  </a:cubicBezTo>
                  <a:cubicBezTo>
                    <a:pt x="120" y="100"/>
                    <a:pt x="127" y="96"/>
                    <a:pt x="135" y="92"/>
                  </a:cubicBezTo>
                  <a:cubicBezTo>
                    <a:pt x="143" y="96"/>
                    <a:pt x="150" y="100"/>
                    <a:pt x="158" y="104"/>
                  </a:cubicBezTo>
                  <a:cubicBezTo>
                    <a:pt x="166" y="109"/>
                    <a:pt x="173" y="113"/>
                    <a:pt x="180" y="118"/>
                  </a:cubicBezTo>
                  <a:cubicBezTo>
                    <a:pt x="181" y="126"/>
                    <a:pt x="181" y="135"/>
                    <a:pt x="181" y="144"/>
                  </a:cubicBezTo>
                  <a:cubicBezTo>
                    <a:pt x="181" y="153"/>
                    <a:pt x="181" y="162"/>
                    <a:pt x="180" y="170"/>
                  </a:cubicBezTo>
                  <a:close/>
                  <a:moveTo>
                    <a:pt x="217" y="70"/>
                  </a:moveTo>
                  <a:cubicBezTo>
                    <a:pt x="232" y="70"/>
                    <a:pt x="242" y="74"/>
                    <a:pt x="246" y="80"/>
                  </a:cubicBezTo>
                  <a:cubicBezTo>
                    <a:pt x="251" y="88"/>
                    <a:pt x="245" y="104"/>
                    <a:pt x="232" y="121"/>
                  </a:cubicBezTo>
                  <a:cubicBezTo>
                    <a:pt x="230" y="125"/>
                    <a:pt x="226" y="129"/>
                    <a:pt x="223" y="133"/>
                  </a:cubicBezTo>
                  <a:cubicBezTo>
                    <a:pt x="215" y="125"/>
                    <a:pt x="205" y="117"/>
                    <a:pt x="195" y="109"/>
                  </a:cubicBezTo>
                  <a:cubicBezTo>
                    <a:pt x="194" y="97"/>
                    <a:pt x="192" y="85"/>
                    <a:pt x="189" y="74"/>
                  </a:cubicBezTo>
                  <a:cubicBezTo>
                    <a:pt x="199" y="71"/>
                    <a:pt x="208" y="70"/>
                    <a:pt x="217" y="70"/>
                  </a:cubicBezTo>
                  <a:close/>
                  <a:moveTo>
                    <a:pt x="197" y="131"/>
                  </a:moveTo>
                  <a:cubicBezTo>
                    <a:pt x="202" y="135"/>
                    <a:pt x="207" y="140"/>
                    <a:pt x="212" y="144"/>
                  </a:cubicBezTo>
                  <a:cubicBezTo>
                    <a:pt x="207" y="149"/>
                    <a:pt x="202" y="153"/>
                    <a:pt x="197" y="157"/>
                  </a:cubicBezTo>
                  <a:cubicBezTo>
                    <a:pt x="197" y="153"/>
                    <a:pt x="197" y="149"/>
                    <a:pt x="197" y="144"/>
                  </a:cubicBezTo>
                  <a:cubicBezTo>
                    <a:pt x="197" y="140"/>
                    <a:pt x="197" y="135"/>
                    <a:pt x="197" y="131"/>
                  </a:cubicBezTo>
                  <a:close/>
                  <a:moveTo>
                    <a:pt x="246" y="208"/>
                  </a:moveTo>
                  <a:cubicBezTo>
                    <a:pt x="242" y="214"/>
                    <a:pt x="232" y="218"/>
                    <a:pt x="217" y="218"/>
                  </a:cubicBezTo>
                  <a:cubicBezTo>
                    <a:pt x="208" y="218"/>
                    <a:pt x="199" y="217"/>
                    <a:pt x="189" y="215"/>
                  </a:cubicBezTo>
                  <a:cubicBezTo>
                    <a:pt x="192" y="203"/>
                    <a:pt x="194" y="191"/>
                    <a:pt x="195" y="179"/>
                  </a:cubicBezTo>
                  <a:cubicBezTo>
                    <a:pt x="205" y="171"/>
                    <a:pt x="215" y="163"/>
                    <a:pt x="223" y="155"/>
                  </a:cubicBezTo>
                  <a:cubicBezTo>
                    <a:pt x="226" y="159"/>
                    <a:pt x="230" y="163"/>
                    <a:pt x="232" y="167"/>
                  </a:cubicBezTo>
                  <a:cubicBezTo>
                    <a:pt x="245" y="184"/>
                    <a:pt x="251" y="200"/>
                    <a:pt x="246" y="20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5" name="Rectangle 99"/>
            <p:cNvSpPr>
              <a:spLocks noChangeArrowheads="1"/>
            </p:cNvSpPr>
            <p:nvPr/>
          </p:nvSpPr>
          <p:spPr bwMode="auto">
            <a:xfrm>
              <a:off x="8524875" y="3898901"/>
              <a:ext cx="1588" cy="15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6" name="Rectangle 100"/>
            <p:cNvSpPr>
              <a:spLocks noChangeArrowheads="1"/>
            </p:cNvSpPr>
            <p:nvPr/>
          </p:nvSpPr>
          <p:spPr bwMode="auto">
            <a:xfrm>
              <a:off x="8683625" y="3898901"/>
              <a:ext cx="1588" cy="15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7" name="Oval 101"/>
            <p:cNvSpPr>
              <a:spLocks noChangeArrowheads="1"/>
            </p:cNvSpPr>
            <p:nvPr/>
          </p:nvSpPr>
          <p:spPr bwMode="auto">
            <a:xfrm>
              <a:off x="8583613" y="3967163"/>
              <a:ext cx="41275" cy="39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8" name="Freeform 102"/>
            <p:cNvSpPr/>
            <p:nvPr/>
          </p:nvSpPr>
          <p:spPr bwMode="auto">
            <a:xfrm>
              <a:off x="9023350" y="3906838"/>
              <a:ext cx="277813" cy="160338"/>
            </a:xfrm>
            <a:custGeom>
              <a:avLst/>
              <a:gdLst>
                <a:gd name="T0" fmla="*/ 263 w 287"/>
                <a:gd name="T1" fmla="*/ 55 h 166"/>
                <a:gd name="T2" fmla="*/ 255 w 287"/>
                <a:gd name="T3" fmla="*/ 55 h 166"/>
                <a:gd name="T4" fmla="*/ 238 w 287"/>
                <a:gd name="T5" fmla="*/ 59 h 166"/>
                <a:gd name="T6" fmla="*/ 238 w 287"/>
                <a:gd name="T7" fmla="*/ 17 h 166"/>
                <a:gd name="T8" fmla="*/ 220 w 287"/>
                <a:gd name="T9" fmla="*/ 0 h 166"/>
                <a:gd name="T10" fmla="*/ 166 w 287"/>
                <a:gd name="T11" fmla="*/ 0 h 166"/>
                <a:gd name="T12" fmla="*/ 171 w 287"/>
                <a:gd name="T13" fmla="*/ 21 h 166"/>
                <a:gd name="T14" fmla="*/ 171 w 287"/>
                <a:gd name="T15" fmla="*/ 29 h 166"/>
                <a:gd name="T16" fmla="*/ 147 w 287"/>
                <a:gd name="T17" fmla="*/ 53 h 166"/>
                <a:gd name="T18" fmla="*/ 139 w 287"/>
                <a:gd name="T19" fmla="*/ 53 h 166"/>
                <a:gd name="T20" fmla="*/ 115 w 287"/>
                <a:gd name="T21" fmla="*/ 29 h 166"/>
                <a:gd name="T22" fmla="*/ 115 w 287"/>
                <a:gd name="T23" fmla="*/ 21 h 166"/>
                <a:gd name="T24" fmla="*/ 120 w 287"/>
                <a:gd name="T25" fmla="*/ 0 h 166"/>
                <a:gd name="T26" fmla="*/ 66 w 287"/>
                <a:gd name="T27" fmla="*/ 0 h 166"/>
                <a:gd name="T28" fmla="*/ 48 w 287"/>
                <a:gd name="T29" fmla="*/ 17 h 166"/>
                <a:gd name="T30" fmla="*/ 48 w 287"/>
                <a:gd name="T31" fmla="*/ 59 h 166"/>
                <a:gd name="T32" fmla="*/ 31 w 287"/>
                <a:gd name="T33" fmla="*/ 55 h 166"/>
                <a:gd name="T34" fmla="*/ 23 w 287"/>
                <a:gd name="T35" fmla="*/ 55 h 166"/>
                <a:gd name="T36" fmla="*/ 0 w 287"/>
                <a:gd name="T37" fmla="*/ 79 h 166"/>
                <a:gd name="T38" fmla="*/ 0 w 287"/>
                <a:gd name="T39" fmla="*/ 87 h 166"/>
                <a:gd name="T40" fmla="*/ 23 w 287"/>
                <a:gd name="T41" fmla="*/ 111 h 166"/>
                <a:gd name="T42" fmla="*/ 31 w 287"/>
                <a:gd name="T43" fmla="*/ 111 h 166"/>
                <a:gd name="T44" fmla="*/ 48 w 287"/>
                <a:gd name="T45" fmla="*/ 107 h 166"/>
                <a:gd name="T46" fmla="*/ 48 w 287"/>
                <a:gd name="T47" fmla="*/ 149 h 166"/>
                <a:gd name="T48" fmla="*/ 66 w 287"/>
                <a:gd name="T49" fmla="*/ 166 h 166"/>
                <a:gd name="T50" fmla="*/ 120 w 287"/>
                <a:gd name="T51" fmla="*/ 166 h 166"/>
                <a:gd name="T52" fmla="*/ 115 w 287"/>
                <a:gd name="T53" fmla="*/ 145 h 166"/>
                <a:gd name="T54" fmla="*/ 115 w 287"/>
                <a:gd name="T55" fmla="*/ 137 h 166"/>
                <a:gd name="T56" fmla="*/ 139 w 287"/>
                <a:gd name="T57" fmla="*/ 113 h 166"/>
                <a:gd name="T58" fmla="*/ 147 w 287"/>
                <a:gd name="T59" fmla="*/ 113 h 166"/>
                <a:gd name="T60" fmla="*/ 171 w 287"/>
                <a:gd name="T61" fmla="*/ 137 h 166"/>
                <a:gd name="T62" fmla="*/ 171 w 287"/>
                <a:gd name="T63" fmla="*/ 145 h 166"/>
                <a:gd name="T64" fmla="*/ 166 w 287"/>
                <a:gd name="T65" fmla="*/ 166 h 166"/>
                <a:gd name="T66" fmla="*/ 220 w 287"/>
                <a:gd name="T67" fmla="*/ 166 h 166"/>
                <a:gd name="T68" fmla="*/ 238 w 287"/>
                <a:gd name="T69" fmla="*/ 149 h 166"/>
                <a:gd name="T70" fmla="*/ 238 w 287"/>
                <a:gd name="T71" fmla="*/ 107 h 166"/>
                <a:gd name="T72" fmla="*/ 255 w 287"/>
                <a:gd name="T73" fmla="*/ 111 h 166"/>
                <a:gd name="T74" fmla="*/ 263 w 287"/>
                <a:gd name="T75" fmla="*/ 111 h 166"/>
                <a:gd name="T76" fmla="*/ 287 w 287"/>
                <a:gd name="T77" fmla="*/ 87 h 166"/>
                <a:gd name="T78" fmla="*/ 287 w 287"/>
                <a:gd name="T79" fmla="*/ 79 h 166"/>
                <a:gd name="T80" fmla="*/ 263 w 287"/>
                <a:gd name="T81" fmla="*/ 5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7" h="166">
                  <a:moveTo>
                    <a:pt x="263" y="55"/>
                  </a:moveTo>
                  <a:cubicBezTo>
                    <a:pt x="255" y="55"/>
                    <a:pt x="255" y="55"/>
                    <a:pt x="255" y="55"/>
                  </a:cubicBezTo>
                  <a:cubicBezTo>
                    <a:pt x="250" y="55"/>
                    <a:pt x="244" y="57"/>
                    <a:pt x="238" y="59"/>
                  </a:cubicBezTo>
                  <a:cubicBezTo>
                    <a:pt x="238" y="17"/>
                    <a:pt x="238" y="17"/>
                    <a:pt x="238" y="17"/>
                  </a:cubicBezTo>
                  <a:cubicBezTo>
                    <a:pt x="238" y="8"/>
                    <a:pt x="230" y="0"/>
                    <a:pt x="220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8" y="6"/>
                    <a:pt x="171" y="15"/>
                    <a:pt x="171" y="21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71" y="42"/>
                    <a:pt x="160" y="53"/>
                    <a:pt x="147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6" y="53"/>
                    <a:pt x="115" y="42"/>
                    <a:pt x="115" y="29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15"/>
                    <a:pt x="118" y="6"/>
                    <a:pt x="12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6" y="0"/>
                    <a:pt x="48" y="8"/>
                    <a:pt x="48" y="17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43" y="57"/>
                    <a:pt x="36" y="55"/>
                    <a:pt x="31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10" y="55"/>
                    <a:pt x="0" y="66"/>
                    <a:pt x="0" y="79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00"/>
                    <a:pt x="10" y="111"/>
                    <a:pt x="23" y="111"/>
                  </a:cubicBezTo>
                  <a:cubicBezTo>
                    <a:pt x="31" y="111"/>
                    <a:pt x="31" y="111"/>
                    <a:pt x="31" y="111"/>
                  </a:cubicBezTo>
                  <a:cubicBezTo>
                    <a:pt x="36" y="111"/>
                    <a:pt x="43" y="109"/>
                    <a:pt x="48" y="107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158"/>
                    <a:pt x="56" y="166"/>
                    <a:pt x="66" y="166"/>
                  </a:cubicBezTo>
                  <a:cubicBezTo>
                    <a:pt x="120" y="166"/>
                    <a:pt x="120" y="166"/>
                    <a:pt x="120" y="166"/>
                  </a:cubicBezTo>
                  <a:cubicBezTo>
                    <a:pt x="118" y="160"/>
                    <a:pt x="115" y="151"/>
                    <a:pt x="115" y="145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23"/>
                    <a:pt x="126" y="113"/>
                    <a:pt x="139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60" y="113"/>
                    <a:pt x="171" y="123"/>
                    <a:pt x="171" y="137"/>
                  </a:cubicBezTo>
                  <a:cubicBezTo>
                    <a:pt x="171" y="145"/>
                    <a:pt x="171" y="145"/>
                    <a:pt x="171" y="145"/>
                  </a:cubicBezTo>
                  <a:cubicBezTo>
                    <a:pt x="171" y="151"/>
                    <a:pt x="169" y="160"/>
                    <a:pt x="166" y="166"/>
                  </a:cubicBezTo>
                  <a:cubicBezTo>
                    <a:pt x="220" y="166"/>
                    <a:pt x="220" y="166"/>
                    <a:pt x="220" y="166"/>
                  </a:cubicBezTo>
                  <a:cubicBezTo>
                    <a:pt x="230" y="166"/>
                    <a:pt x="238" y="158"/>
                    <a:pt x="238" y="149"/>
                  </a:cubicBezTo>
                  <a:cubicBezTo>
                    <a:pt x="238" y="107"/>
                    <a:pt x="238" y="107"/>
                    <a:pt x="238" y="107"/>
                  </a:cubicBezTo>
                  <a:cubicBezTo>
                    <a:pt x="244" y="109"/>
                    <a:pt x="250" y="111"/>
                    <a:pt x="255" y="111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76" y="111"/>
                    <a:pt x="287" y="100"/>
                    <a:pt x="287" y="87"/>
                  </a:cubicBezTo>
                  <a:cubicBezTo>
                    <a:pt x="287" y="79"/>
                    <a:pt x="287" y="79"/>
                    <a:pt x="287" y="79"/>
                  </a:cubicBezTo>
                  <a:cubicBezTo>
                    <a:pt x="287" y="66"/>
                    <a:pt x="276" y="55"/>
                    <a:pt x="263" y="5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9" name="Freeform 103"/>
            <p:cNvSpPr/>
            <p:nvPr/>
          </p:nvSpPr>
          <p:spPr bwMode="auto">
            <a:xfrm>
              <a:off x="6889750" y="3916363"/>
              <a:ext cx="39688" cy="58738"/>
            </a:xfrm>
            <a:custGeom>
              <a:avLst/>
              <a:gdLst>
                <a:gd name="T0" fmla="*/ 14 w 25"/>
                <a:gd name="T1" fmla="*/ 33 h 37"/>
                <a:gd name="T2" fmla="*/ 25 w 25"/>
                <a:gd name="T3" fmla="*/ 14 h 37"/>
                <a:gd name="T4" fmla="*/ 21 w 25"/>
                <a:gd name="T5" fmla="*/ 0 h 37"/>
                <a:gd name="T6" fmla="*/ 0 w 25"/>
                <a:gd name="T7" fmla="*/ 37 h 37"/>
                <a:gd name="T8" fmla="*/ 14 w 25"/>
                <a:gd name="T9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7">
                  <a:moveTo>
                    <a:pt x="14" y="33"/>
                  </a:moveTo>
                  <a:lnTo>
                    <a:pt x="25" y="14"/>
                  </a:lnTo>
                  <a:lnTo>
                    <a:pt x="21" y="0"/>
                  </a:lnTo>
                  <a:lnTo>
                    <a:pt x="0" y="37"/>
                  </a:lnTo>
                  <a:lnTo>
                    <a:pt x="14" y="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0" name="Freeform 104"/>
            <p:cNvSpPr/>
            <p:nvPr/>
          </p:nvSpPr>
          <p:spPr bwMode="auto">
            <a:xfrm>
              <a:off x="6907213" y="3903663"/>
              <a:ext cx="166688" cy="203200"/>
            </a:xfrm>
            <a:custGeom>
              <a:avLst/>
              <a:gdLst>
                <a:gd name="T0" fmla="*/ 159 w 173"/>
                <a:gd name="T1" fmla="*/ 53 h 209"/>
                <a:gd name="T2" fmla="*/ 66 w 173"/>
                <a:gd name="T3" fmla="*/ 0 h 209"/>
                <a:gd name="T4" fmla="*/ 72 w 173"/>
                <a:gd name="T5" fmla="*/ 24 h 209"/>
                <a:gd name="T6" fmla="*/ 150 w 173"/>
                <a:gd name="T7" fmla="*/ 69 h 209"/>
                <a:gd name="T8" fmla="*/ 152 w 173"/>
                <a:gd name="T9" fmla="*/ 74 h 209"/>
                <a:gd name="T10" fmla="*/ 105 w 173"/>
                <a:gd name="T11" fmla="*/ 155 h 209"/>
                <a:gd name="T12" fmla="*/ 80 w 173"/>
                <a:gd name="T13" fmla="*/ 141 h 209"/>
                <a:gd name="T14" fmla="*/ 66 w 173"/>
                <a:gd name="T15" fmla="*/ 148 h 209"/>
                <a:gd name="T16" fmla="*/ 0 w 173"/>
                <a:gd name="T17" fmla="*/ 165 h 209"/>
                <a:gd name="T18" fmla="*/ 71 w 173"/>
                <a:gd name="T19" fmla="*/ 206 h 209"/>
                <a:gd name="T20" fmla="*/ 82 w 173"/>
                <a:gd name="T21" fmla="*/ 209 h 209"/>
                <a:gd name="T22" fmla="*/ 101 w 173"/>
                <a:gd name="T23" fmla="*/ 198 h 209"/>
                <a:gd name="T24" fmla="*/ 167 w 173"/>
                <a:gd name="T25" fmla="*/ 83 h 209"/>
                <a:gd name="T26" fmla="*/ 159 w 173"/>
                <a:gd name="T27" fmla="*/ 5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3" h="209">
                  <a:moveTo>
                    <a:pt x="159" y="53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2" y="70"/>
                    <a:pt x="153" y="72"/>
                    <a:pt x="152" y="74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76" y="144"/>
                    <a:pt x="71" y="146"/>
                    <a:pt x="66" y="148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71" y="206"/>
                    <a:pt x="71" y="206"/>
                    <a:pt x="71" y="206"/>
                  </a:cubicBezTo>
                  <a:cubicBezTo>
                    <a:pt x="74" y="208"/>
                    <a:pt x="78" y="209"/>
                    <a:pt x="82" y="209"/>
                  </a:cubicBezTo>
                  <a:cubicBezTo>
                    <a:pt x="89" y="209"/>
                    <a:pt x="97" y="205"/>
                    <a:pt x="101" y="198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73" y="73"/>
                    <a:pt x="170" y="60"/>
                    <a:pt x="159" y="5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1" name="Freeform 105"/>
            <p:cNvSpPr>
              <a:spLocks noEditPoints="1"/>
            </p:cNvSpPr>
            <p:nvPr/>
          </p:nvSpPr>
          <p:spPr bwMode="auto">
            <a:xfrm>
              <a:off x="6791325" y="3867151"/>
              <a:ext cx="193675" cy="196850"/>
            </a:xfrm>
            <a:custGeom>
              <a:avLst/>
              <a:gdLst>
                <a:gd name="T0" fmla="*/ 197 w 200"/>
                <a:gd name="T1" fmla="*/ 144 h 203"/>
                <a:gd name="T2" fmla="*/ 163 w 200"/>
                <a:gd name="T3" fmla="*/ 16 h 203"/>
                <a:gd name="T4" fmla="*/ 142 w 200"/>
                <a:gd name="T5" fmla="*/ 0 h 203"/>
                <a:gd name="T6" fmla="*/ 142 w 200"/>
                <a:gd name="T7" fmla="*/ 0 h 203"/>
                <a:gd name="T8" fmla="*/ 136 w 200"/>
                <a:gd name="T9" fmla="*/ 1 h 203"/>
                <a:gd name="T10" fmla="*/ 18 w 200"/>
                <a:gd name="T11" fmla="*/ 32 h 203"/>
                <a:gd name="T12" fmla="*/ 3 w 200"/>
                <a:gd name="T13" fmla="*/ 59 h 203"/>
                <a:gd name="T14" fmla="*/ 37 w 200"/>
                <a:gd name="T15" fmla="*/ 187 h 203"/>
                <a:gd name="T16" fmla="*/ 58 w 200"/>
                <a:gd name="T17" fmla="*/ 203 h 203"/>
                <a:gd name="T18" fmla="*/ 64 w 200"/>
                <a:gd name="T19" fmla="*/ 203 h 203"/>
                <a:gd name="T20" fmla="*/ 182 w 200"/>
                <a:gd name="T21" fmla="*/ 171 h 203"/>
                <a:gd name="T22" fmla="*/ 197 w 200"/>
                <a:gd name="T23" fmla="*/ 144 h 203"/>
                <a:gd name="T24" fmla="*/ 44 w 200"/>
                <a:gd name="T25" fmla="*/ 144 h 203"/>
                <a:gd name="T26" fmla="*/ 20 w 200"/>
                <a:gd name="T27" fmla="*/ 54 h 203"/>
                <a:gd name="T28" fmla="*/ 20 w 200"/>
                <a:gd name="T29" fmla="*/ 51 h 203"/>
                <a:gd name="T30" fmla="*/ 23 w 200"/>
                <a:gd name="T31" fmla="*/ 49 h 203"/>
                <a:gd name="T32" fmla="*/ 141 w 200"/>
                <a:gd name="T33" fmla="*/ 18 h 203"/>
                <a:gd name="T34" fmla="*/ 142 w 200"/>
                <a:gd name="T35" fmla="*/ 17 h 203"/>
                <a:gd name="T36" fmla="*/ 146 w 200"/>
                <a:gd name="T37" fmla="*/ 21 h 203"/>
                <a:gd name="T38" fmla="*/ 170 w 200"/>
                <a:gd name="T39" fmla="*/ 110 h 203"/>
                <a:gd name="T40" fmla="*/ 44 w 200"/>
                <a:gd name="T41" fmla="*/ 144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0" h="203">
                  <a:moveTo>
                    <a:pt x="197" y="144"/>
                  </a:moveTo>
                  <a:cubicBezTo>
                    <a:pt x="163" y="16"/>
                    <a:pt x="163" y="16"/>
                    <a:pt x="163" y="16"/>
                  </a:cubicBezTo>
                  <a:cubicBezTo>
                    <a:pt x="160" y="6"/>
                    <a:pt x="151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0" y="0"/>
                    <a:pt x="138" y="0"/>
                    <a:pt x="136" y="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6" y="35"/>
                    <a:pt x="0" y="47"/>
                    <a:pt x="3" y="59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40" y="197"/>
                    <a:pt x="48" y="203"/>
                    <a:pt x="58" y="203"/>
                  </a:cubicBezTo>
                  <a:cubicBezTo>
                    <a:pt x="60" y="203"/>
                    <a:pt x="62" y="203"/>
                    <a:pt x="64" y="203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94" y="168"/>
                    <a:pt x="200" y="156"/>
                    <a:pt x="197" y="144"/>
                  </a:cubicBezTo>
                  <a:close/>
                  <a:moveTo>
                    <a:pt x="44" y="144"/>
                  </a:moveTo>
                  <a:cubicBezTo>
                    <a:pt x="20" y="54"/>
                    <a:pt x="20" y="54"/>
                    <a:pt x="20" y="54"/>
                  </a:cubicBezTo>
                  <a:cubicBezTo>
                    <a:pt x="19" y="53"/>
                    <a:pt x="20" y="52"/>
                    <a:pt x="20" y="51"/>
                  </a:cubicBezTo>
                  <a:cubicBezTo>
                    <a:pt x="21" y="51"/>
                    <a:pt x="21" y="50"/>
                    <a:pt x="23" y="49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18"/>
                    <a:pt x="142" y="17"/>
                    <a:pt x="142" y="17"/>
                  </a:cubicBezTo>
                  <a:cubicBezTo>
                    <a:pt x="143" y="17"/>
                    <a:pt x="145" y="18"/>
                    <a:pt x="146" y="21"/>
                  </a:cubicBezTo>
                  <a:cubicBezTo>
                    <a:pt x="170" y="110"/>
                    <a:pt x="170" y="110"/>
                    <a:pt x="170" y="110"/>
                  </a:cubicBezTo>
                  <a:lnTo>
                    <a:pt x="44" y="1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2" name="Freeform 106"/>
            <p:cNvSpPr/>
            <p:nvPr/>
          </p:nvSpPr>
          <p:spPr bwMode="auto">
            <a:xfrm>
              <a:off x="10186988" y="1058863"/>
              <a:ext cx="179388" cy="201613"/>
            </a:xfrm>
            <a:custGeom>
              <a:avLst/>
              <a:gdLst>
                <a:gd name="T0" fmla="*/ 113 w 113"/>
                <a:gd name="T1" fmla="*/ 62 h 127"/>
                <a:gd name="T2" fmla="*/ 70 w 113"/>
                <a:gd name="T3" fmla="*/ 62 h 127"/>
                <a:gd name="T4" fmla="*/ 70 w 113"/>
                <a:gd name="T5" fmla="*/ 0 h 127"/>
                <a:gd name="T6" fmla="*/ 42 w 113"/>
                <a:gd name="T7" fmla="*/ 0 h 127"/>
                <a:gd name="T8" fmla="*/ 42 w 113"/>
                <a:gd name="T9" fmla="*/ 62 h 127"/>
                <a:gd name="T10" fmla="*/ 0 w 113"/>
                <a:gd name="T11" fmla="*/ 62 h 127"/>
                <a:gd name="T12" fmla="*/ 56 w 113"/>
                <a:gd name="T13" fmla="*/ 127 h 127"/>
                <a:gd name="T14" fmla="*/ 113 w 113"/>
                <a:gd name="T15" fmla="*/ 6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127">
                  <a:moveTo>
                    <a:pt x="113" y="62"/>
                  </a:moveTo>
                  <a:lnTo>
                    <a:pt x="70" y="62"/>
                  </a:lnTo>
                  <a:lnTo>
                    <a:pt x="70" y="0"/>
                  </a:lnTo>
                  <a:lnTo>
                    <a:pt x="42" y="0"/>
                  </a:lnTo>
                  <a:lnTo>
                    <a:pt x="42" y="62"/>
                  </a:lnTo>
                  <a:lnTo>
                    <a:pt x="0" y="62"/>
                  </a:lnTo>
                  <a:lnTo>
                    <a:pt x="56" y="127"/>
                  </a:lnTo>
                  <a:lnTo>
                    <a:pt x="113" y="6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3" name="Freeform 107"/>
            <p:cNvSpPr/>
            <p:nvPr/>
          </p:nvSpPr>
          <p:spPr bwMode="auto">
            <a:xfrm>
              <a:off x="10136188" y="1233488"/>
              <a:ext cx="279400" cy="104775"/>
            </a:xfrm>
            <a:custGeom>
              <a:avLst/>
              <a:gdLst>
                <a:gd name="T0" fmla="*/ 248 w 288"/>
                <a:gd name="T1" fmla="*/ 0 h 108"/>
                <a:gd name="T2" fmla="*/ 248 w 288"/>
                <a:gd name="T3" fmla="*/ 68 h 108"/>
                <a:gd name="T4" fmla="*/ 40 w 288"/>
                <a:gd name="T5" fmla="*/ 68 h 108"/>
                <a:gd name="T6" fmla="*/ 40 w 288"/>
                <a:gd name="T7" fmla="*/ 0 h 108"/>
                <a:gd name="T8" fmla="*/ 0 w 288"/>
                <a:gd name="T9" fmla="*/ 0 h 108"/>
                <a:gd name="T10" fmla="*/ 0 w 288"/>
                <a:gd name="T11" fmla="*/ 88 h 108"/>
                <a:gd name="T12" fmla="*/ 20 w 288"/>
                <a:gd name="T13" fmla="*/ 108 h 108"/>
                <a:gd name="T14" fmla="*/ 268 w 288"/>
                <a:gd name="T15" fmla="*/ 108 h 108"/>
                <a:gd name="T16" fmla="*/ 288 w 288"/>
                <a:gd name="T17" fmla="*/ 88 h 108"/>
                <a:gd name="T18" fmla="*/ 288 w 288"/>
                <a:gd name="T19" fmla="*/ 0 h 108"/>
                <a:gd name="T20" fmla="*/ 248 w 288"/>
                <a:gd name="T2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108">
                  <a:moveTo>
                    <a:pt x="248" y="0"/>
                  </a:moveTo>
                  <a:cubicBezTo>
                    <a:pt x="248" y="68"/>
                    <a:pt x="248" y="68"/>
                    <a:pt x="248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9"/>
                    <a:pt x="9" y="108"/>
                    <a:pt x="20" y="108"/>
                  </a:cubicBezTo>
                  <a:cubicBezTo>
                    <a:pt x="268" y="108"/>
                    <a:pt x="268" y="108"/>
                    <a:pt x="268" y="108"/>
                  </a:cubicBezTo>
                  <a:cubicBezTo>
                    <a:pt x="279" y="108"/>
                    <a:pt x="288" y="99"/>
                    <a:pt x="288" y="88"/>
                  </a:cubicBezTo>
                  <a:cubicBezTo>
                    <a:pt x="288" y="0"/>
                    <a:pt x="288" y="0"/>
                    <a:pt x="288" y="0"/>
                  </a:cubicBezTo>
                  <a:lnTo>
                    <a:pt x="24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4" name="Freeform 108"/>
            <p:cNvSpPr/>
            <p:nvPr/>
          </p:nvSpPr>
          <p:spPr bwMode="auto">
            <a:xfrm>
              <a:off x="10741025" y="1130301"/>
              <a:ext cx="184150" cy="207963"/>
            </a:xfrm>
            <a:custGeom>
              <a:avLst/>
              <a:gdLst>
                <a:gd name="T0" fmla="*/ 0 w 116"/>
                <a:gd name="T1" fmla="*/ 67 h 131"/>
                <a:gd name="T2" fmla="*/ 44 w 116"/>
                <a:gd name="T3" fmla="*/ 67 h 131"/>
                <a:gd name="T4" fmla="*/ 44 w 116"/>
                <a:gd name="T5" fmla="*/ 131 h 131"/>
                <a:gd name="T6" fmla="*/ 72 w 116"/>
                <a:gd name="T7" fmla="*/ 131 h 131"/>
                <a:gd name="T8" fmla="*/ 72 w 116"/>
                <a:gd name="T9" fmla="*/ 67 h 131"/>
                <a:gd name="T10" fmla="*/ 116 w 116"/>
                <a:gd name="T11" fmla="*/ 67 h 131"/>
                <a:gd name="T12" fmla="*/ 58 w 116"/>
                <a:gd name="T13" fmla="*/ 0 h 131"/>
                <a:gd name="T14" fmla="*/ 0 w 116"/>
                <a:gd name="T15" fmla="*/ 6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31">
                  <a:moveTo>
                    <a:pt x="0" y="67"/>
                  </a:moveTo>
                  <a:lnTo>
                    <a:pt x="44" y="67"/>
                  </a:lnTo>
                  <a:lnTo>
                    <a:pt x="44" y="131"/>
                  </a:lnTo>
                  <a:lnTo>
                    <a:pt x="72" y="131"/>
                  </a:lnTo>
                  <a:lnTo>
                    <a:pt x="72" y="67"/>
                  </a:lnTo>
                  <a:lnTo>
                    <a:pt x="116" y="67"/>
                  </a:lnTo>
                  <a:lnTo>
                    <a:pt x="58" y="0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5" name="Rectangle 109"/>
            <p:cNvSpPr>
              <a:spLocks noChangeArrowheads="1"/>
            </p:cNvSpPr>
            <p:nvPr/>
          </p:nvSpPr>
          <p:spPr bwMode="auto">
            <a:xfrm>
              <a:off x="10693400" y="1058863"/>
              <a:ext cx="279400" cy="38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6" name="Freeform 110"/>
            <p:cNvSpPr>
              <a:spLocks noEditPoints="1"/>
            </p:cNvSpPr>
            <p:nvPr/>
          </p:nvSpPr>
          <p:spPr bwMode="auto">
            <a:xfrm>
              <a:off x="2360613" y="3846513"/>
              <a:ext cx="225425" cy="279400"/>
            </a:xfrm>
            <a:custGeom>
              <a:avLst/>
              <a:gdLst>
                <a:gd name="T0" fmla="*/ 24 w 233"/>
                <a:gd name="T1" fmla="*/ 0 h 288"/>
                <a:gd name="T2" fmla="*/ 0 w 233"/>
                <a:gd name="T3" fmla="*/ 264 h 288"/>
                <a:gd name="T4" fmla="*/ 209 w 233"/>
                <a:gd name="T5" fmla="*/ 288 h 288"/>
                <a:gd name="T6" fmla="*/ 233 w 233"/>
                <a:gd name="T7" fmla="*/ 24 h 288"/>
                <a:gd name="T8" fmla="*/ 26 w 233"/>
                <a:gd name="T9" fmla="*/ 37 h 288"/>
                <a:gd name="T10" fmla="*/ 194 w 233"/>
                <a:gd name="T11" fmla="*/ 26 h 288"/>
                <a:gd name="T12" fmla="*/ 207 w 233"/>
                <a:gd name="T13" fmla="*/ 82 h 288"/>
                <a:gd name="T14" fmla="*/ 39 w 233"/>
                <a:gd name="T15" fmla="*/ 93 h 288"/>
                <a:gd name="T16" fmla="*/ 26 w 233"/>
                <a:gd name="T17" fmla="*/ 37 h 288"/>
                <a:gd name="T18" fmla="*/ 37 w 233"/>
                <a:gd name="T19" fmla="*/ 257 h 288"/>
                <a:gd name="T20" fmla="*/ 37 w 233"/>
                <a:gd name="T21" fmla="*/ 229 h 288"/>
                <a:gd name="T22" fmla="*/ 58 w 233"/>
                <a:gd name="T23" fmla="*/ 243 h 288"/>
                <a:gd name="T24" fmla="*/ 47 w 233"/>
                <a:gd name="T25" fmla="*/ 204 h 288"/>
                <a:gd name="T26" fmla="*/ 26 w 233"/>
                <a:gd name="T27" fmla="*/ 190 h 288"/>
                <a:gd name="T28" fmla="*/ 47 w 233"/>
                <a:gd name="T29" fmla="*/ 175 h 288"/>
                <a:gd name="T30" fmla="*/ 47 w 233"/>
                <a:gd name="T31" fmla="*/ 204 h 288"/>
                <a:gd name="T32" fmla="*/ 37 w 233"/>
                <a:gd name="T33" fmla="*/ 151 h 288"/>
                <a:gd name="T34" fmla="*/ 37 w 233"/>
                <a:gd name="T35" fmla="*/ 122 h 288"/>
                <a:gd name="T36" fmla="*/ 58 w 233"/>
                <a:gd name="T37" fmla="*/ 137 h 288"/>
                <a:gd name="T38" fmla="*/ 96 w 233"/>
                <a:gd name="T39" fmla="*/ 257 h 288"/>
                <a:gd name="T40" fmla="*/ 75 w 233"/>
                <a:gd name="T41" fmla="*/ 243 h 288"/>
                <a:gd name="T42" fmla="*/ 96 w 233"/>
                <a:gd name="T43" fmla="*/ 229 h 288"/>
                <a:gd name="T44" fmla="*/ 96 w 233"/>
                <a:gd name="T45" fmla="*/ 257 h 288"/>
                <a:gd name="T46" fmla="*/ 86 w 233"/>
                <a:gd name="T47" fmla="*/ 204 h 288"/>
                <a:gd name="T48" fmla="*/ 86 w 233"/>
                <a:gd name="T49" fmla="*/ 175 h 288"/>
                <a:gd name="T50" fmla="*/ 107 w 233"/>
                <a:gd name="T51" fmla="*/ 190 h 288"/>
                <a:gd name="T52" fmla="*/ 96 w 233"/>
                <a:gd name="T53" fmla="*/ 151 h 288"/>
                <a:gd name="T54" fmla="*/ 75 w 233"/>
                <a:gd name="T55" fmla="*/ 137 h 288"/>
                <a:gd name="T56" fmla="*/ 96 w 233"/>
                <a:gd name="T57" fmla="*/ 122 h 288"/>
                <a:gd name="T58" fmla="*/ 96 w 233"/>
                <a:gd name="T59" fmla="*/ 151 h 288"/>
                <a:gd name="T60" fmla="*/ 135 w 233"/>
                <a:gd name="T61" fmla="*/ 257 h 288"/>
                <a:gd name="T62" fmla="*/ 135 w 233"/>
                <a:gd name="T63" fmla="*/ 229 h 288"/>
                <a:gd name="T64" fmla="*/ 156 w 233"/>
                <a:gd name="T65" fmla="*/ 243 h 288"/>
                <a:gd name="T66" fmla="*/ 145 w 233"/>
                <a:gd name="T67" fmla="*/ 204 h 288"/>
                <a:gd name="T68" fmla="*/ 123 w 233"/>
                <a:gd name="T69" fmla="*/ 190 h 288"/>
                <a:gd name="T70" fmla="*/ 145 w 233"/>
                <a:gd name="T71" fmla="*/ 175 h 288"/>
                <a:gd name="T72" fmla="*/ 145 w 233"/>
                <a:gd name="T73" fmla="*/ 204 h 288"/>
                <a:gd name="T74" fmla="*/ 135 w 233"/>
                <a:gd name="T75" fmla="*/ 151 h 288"/>
                <a:gd name="T76" fmla="*/ 135 w 233"/>
                <a:gd name="T77" fmla="*/ 122 h 288"/>
                <a:gd name="T78" fmla="*/ 156 w 233"/>
                <a:gd name="T79" fmla="*/ 137 h 288"/>
                <a:gd name="T80" fmla="*/ 207 w 233"/>
                <a:gd name="T81" fmla="*/ 247 h 288"/>
                <a:gd name="T82" fmla="*/ 185 w 233"/>
                <a:gd name="T83" fmla="*/ 257 h 288"/>
                <a:gd name="T84" fmla="*/ 175 w 233"/>
                <a:gd name="T85" fmla="*/ 185 h 288"/>
                <a:gd name="T86" fmla="*/ 197 w 233"/>
                <a:gd name="T87" fmla="*/ 175 h 288"/>
                <a:gd name="T88" fmla="*/ 207 w 233"/>
                <a:gd name="T89" fmla="*/ 247 h 288"/>
                <a:gd name="T90" fmla="*/ 186 w 233"/>
                <a:gd name="T91" fmla="*/ 151 h 288"/>
                <a:gd name="T92" fmla="*/ 186 w 233"/>
                <a:gd name="T93" fmla="*/ 123 h 288"/>
                <a:gd name="T94" fmla="*/ 207 w 233"/>
                <a:gd name="T95" fmla="*/ 13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3" h="288">
                  <a:moveTo>
                    <a:pt x="209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77"/>
                    <a:pt x="11" y="288"/>
                    <a:pt x="24" y="288"/>
                  </a:cubicBezTo>
                  <a:cubicBezTo>
                    <a:pt x="209" y="288"/>
                    <a:pt x="209" y="288"/>
                    <a:pt x="209" y="288"/>
                  </a:cubicBezTo>
                  <a:cubicBezTo>
                    <a:pt x="223" y="288"/>
                    <a:pt x="233" y="277"/>
                    <a:pt x="233" y="264"/>
                  </a:cubicBezTo>
                  <a:cubicBezTo>
                    <a:pt x="233" y="24"/>
                    <a:pt x="233" y="24"/>
                    <a:pt x="233" y="24"/>
                  </a:cubicBezTo>
                  <a:cubicBezTo>
                    <a:pt x="233" y="11"/>
                    <a:pt x="223" y="0"/>
                    <a:pt x="209" y="0"/>
                  </a:cubicBezTo>
                  <a:close/>
                  <a:moveTo>
                    <a:pt x="26" y="37"/>
                  </a:moveTo>
                  <a:cubicBezTo>
                    <a:pt x="26" y="31"/>
                    <a:pt x="32" y="26"/>
                    <a:pt x="39" y="26"/>
                  </a:cubicBezTo>
                  <a:cubicBezTo>
                    <a:pt x="194" y="26"/>
                    <a:pt x="194" y="26"/>
                    <a:pt x="194" y="26"/>
                  </a:cubicBezTo>
                  <a:cubicBezTo>
                    <a:pt x="201" y="26"/>
                    <a:pt x="207" y="31"/>
                    <a:pt x="207" y="37"/>
                  </a:cubicBezTo>
                  <a:cubicBezTo>
                    <a:pt x="207" y="82"/>
                    <a:pt x="207" y="82"/>
                    <a:pt x="207" y="82"/>
                  </a:cubicBezTo>
                  <a:cubicBezTo>
                    <a:pt x="207" y="88"/>
                    <a:pt x="201" y="93"/>
                    <a:pt x="194" y="93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32" y="93"/>
                    <a:pt x="26" y="88"/>
                    <a:pt x="26" y="82"/>
                  </a:cubicBezTo>
                  <a:lnTo>
                    <a:pt x="26" y="37"/>
                  </a:lnTo>
                  <a:close/>
                  <a:moveTo>
                    <a:pt x="47" y="257"/>
                  </a:moveTo>
                  <a:cubicBezTo>
                    <a:pt x="37" y="257"/>
                    <a:pt x="37" y="257"/>
                    <a:pt x="37" y="257"/>
                  </a:cubicBezTo>
                  <a:cubicBezTo>
                    <a:pt x="31" y="257"/>
                    <a:pt x="26" y="251"/>
                    <a:pt x="26" y="243"/>
                  </a:cubicBezTo>
                  <a:cubicBezTo>
                    <a:pt x="26" y="235"/>
                    <a:pt x="31" y="229"/>
                    <a:pt x="37" y="229"/>
                  </a:cubicBezTo>
                  <a:cubicBezTo>
                    <a:pt x="47" y="229"/>
                    <a:pt x="47" y="229"/>
                    <a:pt x="47" y="229"/>
                  </a:cubicBezTo>
                  <a:cubicBezTo>
                    <a:pt x="53" y="229"/>
                    <a:pt x="58" y="235"/>
                    <a:pt x="58" y="243"/>
                  </a:cubicBezTo>
                  <a:cubicBezTo>
                    <a:pt x="58" y="251"/>
                    <a:pt x="53" y="257"/>
                    <a:pt x="47" y="257"/>
                  </a:cubicBezTo>
                  <a:close/>
                  <a:moveTo>
                    <a:pt x="47" y="204"/>
                  </a:moveTo>
                  <a:cubicBezTo>
                    <a:pt x="37" y="204"/>
                    <a:pt x="37" y="204"/>
                    <a:pt x="37" y="204"/>
                  </a:cubicBezTo>
                  <a:cubicBezTo>
                    <a:pt x="31" y="204"/>
                    <a:pt x="26" y="198"/>
                    <a:pt x="26" y="190"/>
                  </a:cubicBezTo>
                  <a:cubicBezTo>
                    <a:pt x="26" y="182"/>
                    <a:pt x="31" y="175"/>
                    <a:pt x="37" y="175"/>
                  </a:cubicBezTo>
                  <a:cubicBezTo>
                    <a:pt x="47" y="175"/>
                    <a:pt x="47" y="175"/>
                    <a:pt x="47" y="175"/>
                  </a:cubicBezTo>
                  <a:cubicBezTo>
                    <a:pt x="53" y="175"/>
                    <a:pt x="58" y="182"/>
                    <a:pt x="58" y="190"/>
                  </a:cubicBezTo>
                  <a:cubicBezTo>
                    <a:pt x="58" y="198"/>
                    <a:pt x="53" y="204"/>
                    <a:pt x="47" y="204"/>
                  </a:cubicBezTo>
                  <a:close/>
                  <a:moveTo>
                    <a:pt x="47" y="151"/>
                  </a:moveTo>
                  <a:cubicBezTo>
                    <a:pt x="37" y="151"/>
                    <a:pt x="37" y="151"/>
                    <a:pt x="37" y="151"/>
                  </a:cubicBezTo>
                  <a:cubicBezTo>
                    <a:pt x="31" y="151"/>
                    <a:pt x="26" y="145"/>
                    <a:pt x="26" y="137"/>
                  </a:cubicBezTo>
                  <a:cubicBezTo>
                    <a:pt x="26" y="129"/>
                    <a:pt x="31" y="122"/>
                    <a:pt x="37" y="122"/>
                  </a:cubicBezTo>
                  <a:cubicBezTo>
                    <a:pt x="47" y="122"/>
                    <a:pt x="47" y="122"/>
                    <a:pt x="47" y="122"/>
                  </a:cubicBezTo>
                  <a:cubicBezTo>
                    <a:pt x="53" y="122"/>
                    <a:pt x="58" y="129"/>
                    <a:pt x="58" y="137"/>
                  </a:cubicBezTo>
                  <a:cubicBezTo>
                    <a:pt x="58" y="145"/>
                    <a:pt x="53" y="151"/>
                    <a:pt x="47" y="151"/>
                  </a:cubicBezTo>
                  <a:close/>
                  <a:moveTo>
                    <a:pt x="96" y="257"/>
                  </a:moveTo>
                  <a:cubicBezTo>
                    <a:pt x="86" y="257"/>
                    <a:pt x="86" y="257"/>
                    <a:pt x="86" y="257"/>
                  </a:cubicBezTo>
                  <a:cubicBezTo>
                    <a:pt x="80" y="257"/>
                    <a:pt x="75" y="251"/>
                    <a:pt x="75" y="243"/>
                  </a:cubicBezTo>
                  <a:cubicBezTo>
                    <a:pt x="75" y="235"/>
                    <a:pt x="80" y="229"/>
                    <a:pt x="86" y="229"/>
                  </a:cubicBezTo>
                  <a:cubicBezTo>
                    <a:pt x="96" y="229"/>
                    <a:pt x="96" y="229"/>
                    <a:pt x="96" y="229"/>
                  </a:cubicBezTo>
                  <a:cubicBezTo>
                    <a:pt x="102" y="229"/>
                    <a:pt x="107" y="235"/>
                    <a:pt x="107" y="243"/>
                  </a:cubicBezTo>
                  <a:cubicBezTo>
                    <a:pt x="107" y="251"/>
                    <a:pt x="102" y="257"/>
                    <a:pt x="96" y="257"/>
                  </a:cubicBezTo>
                  <a:close/>
                  <a:moveTo>
                    <a:pt x="96" y="204"/>
                  </a:moveTo>
                  <a:cubicBezTo>
                    <a:pt x="86" y="204"/>
                    <a:pt x="86" y="204"/>
                    <a:pt x="86" y="204"/>
                  </a:cubicBezTo>
                  <a:cubicBezTo>
                    <a:pt x="80" y="204"/>
                    <a:pt x="75" y="198"/>
                    <a:pt x="75" y="190"/>
                  </a:cubicBezTo>
                  <a:cubicBezTo>
                    <a:pt x="75" y="182"/>
                    <a:pt x="80" y="175"/>
                    <a:pt x="86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102" y="175"/>
                    <a:pt x="107" y="182"/>
                    <a:pt x="107" y="190"/>
                  </a:cubicBezTo>
                  <a:cubicBezTo>
                    <a:pt x="107" y="198"/>
                    <a:pt x="102" y="204"/>
                    <a:pt x="96" y="204"/>
                  </a:cubicBezTo>
                  <a:close/>
                  <a:moveTo>
                    <a:pt x="96" y="151"/>
                  </a:moveTo>
                  <a:cubicBezTo>
                    <a:pt x="86" y="151"/>
                    <a:pt x="86" y="151"/>
                    <a:pt x="86" y="151"/>
                  </a:cubicBezTo>
                  <a:cubicBezTo>
                    <a:pt x="80" y="151"/>
                    <a:pt x="75" y="145"/>
                    <a:pt x="75" y="137"/>
                  </a:cubicBezTo>
                  <a:cubicBezTo>
                    <a:pt x="75" y="129"/>
                    <a:pt x="80" y="122"/>
                    <a:pt x="86" y="122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102" y="122"/>
                    <a:pt x="107" y="129"/>
                    <a:pt x="107" y="137"/>
                  </a:cubicBezTo>
                  <a:cubicBezTo>
                    <a:pt x="107" y="145"/>
                    <a:pt x="102" y="151"/>
                    <a:pt x="96" y="151"/>
                  </a:cubicBezTo>
                  <a:close/>
                  <a:moveTo>
                    <a:pt x="145" y="257"/>
                  </a:moveTo>
                  <a:cubicBezTo>
                    <a:pt x="135" y="257"/>
                    <a:pt x="135" y="257"/>
                    <a:pt x="135" y="257"/>
                  </a:cubicBezTo>
                  <a:cubicBezTo>
                    <a:pt x="129" y="257"/>
                    <a:pt x="123" y="251"/>
                    <a:pt x="123" y="243"/>
                  </a:cubicBezTo>
                  <a:cubicBezTo>
                    <a:pt x="123" y="235"/>
                    <a:pt x="129" y="229"/>
                    <a:pt x="135" y="229"/>
                  </a:cubicBezTo>
                  <a:cubicBezTo>
                    <a:pt x="145" y="229"/>
                    <a:pt x="145" y="229"/>
                    <a:pt x="145" y="229"/>
                  </a:cubicBezTo>
                  <a:cubicBezTo>
                    <a:pt x="151" y="229"/>
                    <a:pt x="156" y="235"/>
                    <a:pt x="156" y="243"/>
                  </a:cubicBezTo>
                  <a:cubicBezTo>
                    <a:pt x="156" y="251"/>
                    <a:pt x="151" y="257"/>
                    <a:pt x="145" y="257"/>
                  </a:cubicBezTo>
                  <a:close/>
                  <a:moveTo>
                    <a:pt x="145" y="204"/>
                  </a:moveTo>
                  <a:cubicBezTo>
                    <a:pt x="135" y="204"/>
                    <a:pt x="135" y="204"/>
                    <a:pt x="135" y="204"/>
                  </a:cubicBezTo>
                  <a:cubicBezTo>
                    <a:pt x="129" y="204"/>
                    <a:pt x="123" y="198"/>
                    <a:pt x="123" y="190"/>
                  </a:cubicBezTo>
                  <a:cubicBezTo>
                    <a:pt x="123" y="182"/>
                    <a:pt x="129" y="175"/>
                    <a:pt x="135" y="175"/>
                  </a:cubicBezTo>
                  <a:cubicBezTo>
                    <a:pt x="145" y="175"/>
                    <a:pt x="145" y="175"/>
                    <a:pt x="145" y="175"/>
                  </a:cubicBezTo>
                  <a:cubicBezTo>
                    <a:pt x="151" y="175"/>
                    <a:pt x="156" y="182"/>
                    <a:pt x="156" y="190"/>
                  </a:cubicBezTo>
                  <a:cubicBezTo>
                    <a:pt x="156" y="198"/>
                    <a:pt x="151" y="204"/>
                    <a:pt x="145" y="204"/>
                  </a:cubicBezTo>
                  <a:close/>
                  <a:moveTo>
                    <a:pt x="145" y="151"/>
                  </a:moveTo>
                  <a:cubicBezTo>
                    <a:pt x="135" y="151"/>
                    <a:pt x="135" y="151"/>
                    <a:pt x="135" y="151"/>
                  </a:cubicBezTo>
                  <a:cubicBezTo>
                    <a:pt x="129" y="151"/>
                    <a:pt x="123" y="145"/>
                    <a:pt x="123" y="137"/>
                  </a:cubicBezTo>
                  <a:cubicBezTo>
                    <a:pt x="123" y="129"/>
                    <a:pt x="129" y="122"/>
                    <a:pt x="135" y="122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51" y="122"/>
                    <a:pt x="156" y="129"/>
                    <a:pt x="156" y="137"/>
                  </a:cubicBezTo>
                  <a:cubicBezTo>
                    <a:pt x="156" y="145"/>
                    <a:pt x="151" y="151"/>
                    <a:pt x="145" y="151"/>
                  </a:cubicBezTo>
                  <a:close/>
                  <a:moveTo>
                    <a:pt x="207" y="247"/>
                  </a:moveTo>
                  <a:cubicBezTo>
                    <a:pt x="207" y="253"/>
                    <a:pt x="200" y="257"/>
                    <a:pt x="197" y="257"/>
                  </a:cubicBezTo>
                  <a:cubicBezTo>
                    <a:pt x="185" y="257"/>
                    <a:pt x="185" y="257"/>
                    <a:pt x="185" y="257"/>
                  </a:cubicBezTo>
                  <a:cubicBezTo>
                    <a:pt x="182" y="257"/>
                    <a:pt x="175" y="253"/>
                    <a:pt x="175" y="247"/>
                  </a:cubicBezTo>
                  <a:cubicBezTo>
                    <a:pt x="175" y="185"/>
                    <a:pt x="175" y="185"/>
                    <a:pt x="175" y="185"/>
                  </a:cubicBezTo>
                  <a:cubicBezTo>
                    <a:pt x="175" y="180"/>
                    <a:pt x="182" y="175"/>
                    <a:pt x="185" y="175"/>
                  </a:cubicBezTo>
                  <a:cubicBezTo>
                    <a:pt x="197" y="175"/>
                    <a:pt x="197" y="175"/>
                    <a:pt x="197" y="175"/>
                  </a:cubicBezTo>
                  <a:cubicBezTo>
                    <a:pt x="200" y="175"/>
                    <a:pt x="207" y="180"/>
                    <a:pt x="207" y="185"/>
                  </a:cubicBezTo>
                  <a:lnTo>
                    <a:pt x="207" y="247"/>
                  </a:lnTo>
                  <a:close/>
                  <a:moveTo>
                    <a:pt x="196" y="151"/>
                  </a:moveTo>
                  <a:cubicBezTo>
                    <a:pt x="186" y="151"/>
                    <a:pt x="186" y="151"/>
                    <a:pt x="186" y="151"/>
                  </a:cubicBezTo>
                  <a:cubicBezTo>
                    <a:pt x="180" y="151"/>
                    <a:pt x="175" y="145"/>
                    <a:pt x="175" y="137"/>
                  </a:cubicBezTo>
                  <a:cubicBezTo>
                    <a:pt x="175" y="129"/>
                    <a:pt x="180" y="123"/>
                    <a:pt x="186" y="123"/>
                  </a:cubicBezTo>
                  <a:cubicBezTo>
                    <a:pt x="196" y="123"/>
                    <a:pt x="196" y="123"/>
                    <a:pt x="196" y="123"/>
                  </a:cubicBezTo>
                  <a:cubicBezTo>
                    <a:pt x="202" y="123"/>
                    <a:pt x="207" y="129"/>
                    <a:pt x="207" y="137"/>
                  </a:cubicBezTo>
                  <a:cubicBezTo>
                    <a:pt x="207" y="145"/>
                    <a:pt x="202" y="151"/>
                    <a:pt x="196" y="1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7" name="Freeform 111"/>
            <p:cNvSpPr>
              <a:spLocks noEditPoints="1"/>
            </p:cNvSpPr>
            <p:nvPr/>
          </p:nvSpPr>
          <p:spPr bwMode="auto">
            <a:xfrm>
              <a:off x="2917825" y="3846513"/>
              <a:ext cx="225425" cy="279400"/>
            </a:xfrm>
            <a:custGeom>
              <a:avLst/>
              <a:gdLst>
                <a:gd name="T0" fmla="*/ 20 w 233"/>
                <a:gd name="T1" fmla="*/ 0 h 288"/>
                <a:gd name="T2" fmla="*/ 0 w 233"/>
                <a:gd name="T3" fmla="*/ 268 h 288"/>
                <a:gd name="T4" fmla="*/ 213 w 233"/>
                <a:gd name="T5" fmla="*/ 288 h 288"/>
                <a:gd name="T6" fmla="*/ 233 w 233"/>
                <a:gd name="T7" fmla="*/ 20 h 288"/>
                <a:gd name="T8" fmla="*/ 75 w 233"/>
                <a:gd name="T9" fmla="*/ 238 h 288"/>
                <a:gd name="T10" fmla="*/ 45 w 233"/>
                <a:gd name="T11" fmla="*/ 253 h 288"/>
                <a:gd name="T12" fmla="*/ 30 w 233"/>
                <a:gd name="T13" fmla="*/ 227 h 288"/>
                <a:gd name="T14" fmla="*/ 60 w 233"/>
                <a:gd name="T15" fmla="*/ 212 h 288"/>
                <a:gd name="T16" fmla="*/ 75 w 233"/>
                <a:gd name="T17" fmla="*/ 238 h 288"/>
                <a:gd name="T18" fmla="*/ 60 w 233"/>
                <a:gd name="T19" fmla="*/ 186 h 288"/>
                <a:gd name="T20" fmla="*/ 30 w 233"/>
                <a:gd name="T21" fmla="*/ 171 h 288"/>
                <a:gd name="T22" fmla="*/ 45 w 233"/>
                <a:gd name="T23" fmla="*/ 145 h 288"/>
                <a:gd name="T24" fmla="*/ 75 w 233"/>
                <a:gd name="T25" fmla="*/ 160 h 288"/>
                <a:gd name="T26" fmla="*/ 139 w 233"/>
                <a:gd name="T27" fmla="*/ 238 h 288"/>
                <a:gd name="T28" fmla="*/ 109 w 233"/>
                <a:gd name="T29" fmla="*/ 253 h 288"/>
                <a:gd name="T30" fmla="*/ 94 w 233"/>
                <a:gd name="T31" fmla="*/ 227 h 288"/>
                <a:gd name="T32" fmla="*/ 124 w 233"/>
                <a:gd name="T33" fmla="*/ 212 h 288"/>
                <a:gd name="T34" fmla="*/ 139 w 233"/>
                <a:gd name="T35" fmla="*/ 238 h 288"/>
                <a:gd name="T36" fmla="*/ 124 w 233"/>
                <a:gd name="T37" fmla="*/ 186 h 288"/>
                <a:gd name="T38" fmla="*/ 94 w 233"/>
                <a:gd name="T39" fmla="*/ 171 h 288"/>
                <a:gd name="T40" fmla="*/ 109 w 233"/>
                <a:gd name="T41" fmla="*/ 145 h 288"/>
                <a:gd name="T42" fmla="*/ 139 w 233"/>
                <a:gd name="T43" fmla="*/ 160 h 288"/>
                <a:gd name="T44" fmla="*/ 203 w 233"/>
                <a:gd name="T45" fmla="*/ 238 h 288"/>
                <a:gd name="T46" fmla="*/ 173 w 233"/>
                <a:gd name="T47" fmla="*/ 253 h 288"/>
                <a:gd name="T48" fmla="*/ 158 w 233"/>
                <a:gd name="T49" fmla="*/ 227 h 288"/>
                <a:gd name="T50" fmla="*/ 188 w 233"/>
                <a:gd name="T51" fmla="*/ 212 h 288"/>
                <a:gd name="T52" fmla="*/ 203 w 233"/>
                <a:gd name="T53" fmla="*/ 238 h 288"/>
                <a:gd name="T54" fmla="*/ 188 w 233"/>
                <a:gd name="T55" fmla="*/ 186 h 288"/>
                <a:gd name="T56" fmla="*/ 158 w 233"/>
                <a:gd name="T57" fmla="*/ 171 h 288"/>
                <a:gd name="T58" fmla="*/ 173 w 233"/>
                <a:gd name="T59" fmla="*/ 145 h 288"/>
                <a:gd name="T60" fmla="*/ 203 w 233"/>
                <a:gd name="T61" fmla="*/ 160 h 288"/>
                <a:gd name="T62" fmla="*/ 203 w 233"/>
                <a:gd name="T63" fmla="*/ 106 h 288"/>
                <a:gd name="T64" fmla="*/ 43 w 233"/>
                <a:gd name="T65" fmla="*/ 117 h 288"/>
                <a:gd name="T66" fmla="*/ 30 w 233"/>
                <a:gd name="T67" fmla="*/ 41 h 288"/>
                <a:gd name="T68" fmla="*/ 190 w 233"/>
                <a:gd name="T69" fmla="*/ 30 h 288"/>
                <a:gd name="T70" fmla="*/ 203 w 233"/>
                <a:gd name="T71" fmla="*/ 10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3" h="288">
                  <a:moveTo>
                    <a:pt x="21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7" y="0"/>
                    <a:pt x="0" y="7"/>
                    <a:pt x="0" y="20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81"/>
                    <a:pt x="7" y="288"/>
                    <a:pt x="20" y="288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26" y="288"/>
                    <a:pt x="233" y="281"/>
                    <a:pt x="233" y="268"/>
                  </a:cubicBezTo>
                  <a:cubicBezTo>
                    <a:pt x="233" y="20"/>
                    <a:pt x="233" y="20"/>
                    <a:pt x="233" y="20"/>
                  </a:cubicBezTo>
                  <a:cubicBezTo>
                    <a:pt x="233" y="7"/>
                    <a:pt x="226" y="0"/>
                    <a:pt x="213" y="0"/>
                  </a:cubicBezTo>
                  <a:close/>
                  <a:moveTo>
                    <a:pt x="75" y="238"/>
                  </a:moveTo>
                  <a:cubicBezTo>
                    <a:pt x="75" y="246"/>
                    <a:pt x="68" y="253"/>
                    <a:pt x="60" y="253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36" y="253"/>
                    <a:pt x="30" y="246"/>
                    <a:pt x="30" y="238"/>
                  </a:cubicBezTo>
                  <a:cubicBezTo>
                    <a:pt x="30" y="227"/>
                    <a:pt x="30" y="227"/>
                    <a:pt x="30" y="227"/>
                  </a:cubicBezTo>
                  <a:cubicBezTo>
                    <a:pt x="30" y="219"/>
                    <a:pt x="36" y="212"/>
                    <a:pt x="45" y="212"/>
                  </a:cubicBezTo>
                  <a:cubicBezTo>
                    <a:pt x="60" y="212"/>
                    <a:pt x="60" y="212"/>
                    <a:pt x="60" y="212"/>
                  </a:cubicBezTo>
                  <a:cubicBezTo>
                    <a:pt x="68" y="212"/>
                    <a:pt x="75" y="219"/>
                    <a:pt x="75" y="227"/>
                  </a:cubicBezTo>
                  <a:lnTo>
                    <a:pt x="75" y="238"/>
                  </a:lnTo>
                  <a:close/>
                  <a:moveTo>
                    <a:pt x="75" y="171"/>
                  </a:moveTo>
                  <a:cubicBezTo>
                    <a:pt x="75" y="179"/>
                    <a:pt x="68" y="186"/>
                    <a:pt x="60" y="18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36" y="186"/>
                    <a:pt x="30" y="179"/>
                    <a:pt x="30" y="171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0" y="152"/>
                    <a:pt x="36" y="145"/>
                    <a:pt x="45" y="145"/>
                  </a:cubicBezTo>
                  <a:cubicBezTo>
                    <a:pt x="60" y="145"/>
                    <a:pt x="60" y="145"/>
                    <a:pt x="60" y="145"/>
                  </a:cubicBezTo>
                  <a:cubicBezTo>
                    <a:pt x="68" y="145"/>
                    <a:pt x="75" y="152"/>
                    <a:pt x="75" y="160"/>
                  </a:cubicBezTo>
                  <a:lnTo>
                    <a:pt x="75" y="171"/>
                  </a:lnTo>
                  <a:close/>
                  <a:moveTo>
                    <a:pt x="139" y="238"/>
                  </a:moveTo>
                  <a:cubicBezTo>
                    <a:pt x="139" y="246"/>
                    <a:pt x="132" y="253"/>
                    <a:pt x="124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0" y="253"/>
                    <a:pt x="94" y="246"/>
                    <a:pt x="94" y="238"/>
                  </a:cubicBezTo>
                  <a:cubicBezTo>
                    <a:pt x="94" y="227"/>
                    <a:pt x="94" y="227"/>
                    <a:pt x="94" y="227"/>
                  </a:cubicBezTo>
                  <a:cubicBezTo>
                    <a:pt x="94" y="219"/>
                    <a:pt x="100" y="212"/>
                    <a:pt x="109" y="212"/>
                  </a:cubicBezTo>
                  <a:cubicBezTo>
                    <a:pt x="124" y="212"/>
                    <a:pt x="124" y="212"/>
                    <a:pt x="124" y="212"/>
                  </a:cubicBezTo>
                  <a:cubicBezTo>
                    <a:pt x="132" y="212"/>
                    <a:pt x="139" y="219"/>
                    <a:pt x="139" y="227"/>
                  </a:cubicBezTo>
                  <a:lnTo>
                    <a:pt x="139" y="238"/>
                  </a:lnTo>
                  <a:close/>
                  <a:moveTo>
                    <a:pt x="139" y="171"/>
                  </a:moveTo>
                  <a:cubicBezTo>
                    <a:pt x="139" y="179"/>
                    <a:pt x="132" y="186"/>
                    <a:pt x="124" y="186"/>
                  </a:cubicBezTo>
                  <a:cubicBezTo>
                    <a:pt x="109" y="186"/>
                    <a:pt x="109" y="186"/>
                    <a:pt x="109" y="186"/>
                  </a:cubicBezTo>
                  <a:cubicBezTo>
                    <a:pt x="100" y="186"/>
                    <a:pt x="94" y="179"/>
                    <a:pt x="94" y="171"/>
                  </a:cubicBezTo>
                  <a:cubicBezTo>
                    <a:pt x="94" y="160"/>
                    <a:pt x="94" y="160"/>
                    <a:pt x="94" y="160"/>
                  </a:cubicBezTo>
                  <a:cubicBezTo>
                    <a:pt x="94" y="152"/>
                    <a:pt x="100" y="145"/>
                    <a:pt x="109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32" y="145"/>
                    <a:pt x="139" y="152"/>
                    <a:pt x="139" y="160"/>
                  </a:cubicBezTo>
                  <a:lnTo>
                    <a:pt x="139" y="171"/>
                  </a:lnTo>
                  <a:close/>
                  <a:moveTo>
                    <a:pt x="203" y="238"/>
                  </a:moveTo>
                  <a:cubicBezTo>
                    <a:pt x="203" y="246"/>
                    <a:pt x="196" y="253"/>
                    <a:pt x="188" y="253"/>
                  </a:cubicBezTo>
                  <a:cubicBezTo>
                    <a:pt x="173" y="253"/>
                    <a:pt x="173" y="253"/>
                    <a:pt x="173" y="253"/>
                  </a:cubicBezTo>
                  <a:cubicBezTo>
                    <a:pt x="164" y="253"/>
                    <a:pt x="158" y="246"/>
                    <a:pt x="158" y="238"/>
                  </a:cubicBezTo>
                  <a:cubicBezTo>
                    <a:pt x="158" y="227"/>
                    <a:pt x="158" y="227"/>
                    <a:pt x="158" y="227"/>
                  </a:cubicBezTo>
                  <a:cubicBezTo>
                    <a:pt x="158" y="219"/>
                    <a:pt x="164" y="212"/>
                    <a:pt x="173" y="212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96" y="212"/>
                    <a:pt x="203" y="219"/>
                    <a:pt x="203" y="227"/>
                  </a:cubicBezTo>
                  <a:lnTo>
                    <a:pt x="203" y="238"/>
                  </a:lnTo>
                  <a:close/>
                  <a:moveTo>
                    <a:pt x="203" y="171"/>
                  </a:moveTo>
                  <a:cubicBezTo>
                    <a:pt x="203" y="179"/>
                    <a:pt x="196" y="186"/>
                    <a:pt x="188" y="186"/>
                  </a:cubicBezTo>
                  <a:cubicBezTo>
                    <a:pt x="173" y="186"/>
                    <a:pt x="173" y="186"/>
                    <a:pt x="173" y="186"/>
                  </a:cubicBezTo>
                  <a:cubicBezTo>
                    <a:pt x="164" y="186"/>
                    <a:pt x="158" y="179"/>
                    <a:pt x="158" y="171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8" y="152"/>
                    <a:pt x="164" y="145"/>
                    <a:pt x="173" y="145"/>
                  </a:cubicBezTo>
                  <a:cubicBezTo>
                    <a:pt x="188" y="145"/>
                    <a:pt x="188" y="145"/>
                    <a:pt x="188" y="145"/>
                  </a:cubicBezTo>
                  <a:cubicBezTo>
                    <a:pt x="196" y="145"/>
                    <a:pt x="203" y="152"/>
                    <a:pt x="203" y="160"/>
                  </a:cubicBezTo>
                  <a:lnTo>
                    <a:pt x="203" y="171"/>
                  </a:lnTo>
                  <a:close/>
                  <a:moveTo>
                    <a:pt x="203" y="106"/>
                  </a:moveTo>
                  <a:cubicBezTo>
                    <a:pt x="203" y="112"/>
                    <a:pt x="197" y="117"/>
                    <a:pt x="190" y="117"/>
                  </a:cubicBezTo>
                  <a:cubicBezTo>
                    <a:pt x="43" y="117"/>
                    <a:pt x="43" y="117"/>
                    <a:pt x="43" y="117"/>
                  </a:cubicBezTo>
                  <a:cubicBezTo>
                    <a:pt x="36" y="117"/>
                    <a:pt x="30" y="112"/>
                    <a:pt x="30" y="10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35"/>
                    <a:pt x="36" y="30"/>
                    <a:pt x="43" y="30"/>
                  </a:cubicBezTo>
                  <a:cubicBezTo>
                    <a:pt x="190" y="30"/>
                    <a:pt x="190" y="30"/>
                    <a:pt x="190" y="30"/>
                  </a:cubicBezTo>
                  <a:cubicBezTo>
                    <a:pt x="197" y="30"/>
                    <a:pt x="203" y="35"/>
                    <a:pt x="203" y="41"/>
                  </a:cubicBezTo>
                  <a:lnTo>
                    <a:pt x="203" y="10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8" name="Freeform 112"/>
            <p:cNvSpPr/>
            <p:nvPr/>
          </p:nvSpPr>
          <p:spPr bwMode="auto">
            <a:xfrm>
              <a:off x="1273175" y="5686426"/>
              <a:ext cx="169863" cy="112713"/>
            </a:xfrm>
            <a:custGeom>
              <a:avLst/>
              <a:gdLst>
                <a:gd name="T0" fmla="*/ 72 w 176"/>
                <a:gd name="T1" fmla="*/ 92 h 116"/>
                <a:gd name="T2" fmla="*/ 12 w 176"/>
                <a:gd name="T3" fmla="*/ 92 h 116"/>
                <a:gd name="T4" fmla="*/ 0 w 176"/>
                <a:gd name="T5" fmla="*/ 104 h 116"/>
                <a:gd name="T6" fmla="*/ 12 w 176"/>
                <a:gd name="T7" fmla="*/ 116 h 116"/>
                <a:gd name="T8" fmla="*/ 164 w 176"/>
                <a:gd name="T9" fmla="*/ 116 h 116"/>
                <a:gd name="T10" fmla="*/ 176 w 176"/>
                <a:gd name="T11" fmla="*/ 104 h 116"/>
                <a:gd name="T12" fmla="*/ 164 w 176"/>
                <a:gd name="T13" fmla="*/ 92 h 116"/>
                <a:gd name="T14" fmla="*/ 104 w 176"/>
                <a:gd name="T15" fmla="*/ 92 h 116"/>
                <a:gd name="T16" fmla="*/ 104 w 176"/>
                <a:gd name="T17" fmla="*/ 0 h 116"/>
                <a:gd name="T18" fmla="*/ 72 w 176"/>
                <a:gd name="T19" fmla="*/ 0 h 116"/>
                <a:gd name="T20" fmla="*/ 72 w 176"/>
                <a:gd name="T21" fmla="*/ 9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" h="116">
                  <a:moveTo>
                    <a:pt x="72" y="92"/>
                  </a:moveTo>
                  <a:cubicBezTo>
                    <a:pt x="12" y="92"/>
                    <a:pt x="12" y="92"/>
                    <a:pt x="12" y="92"/>
                  </a:cubicBezTo>
                  <a:cubicBezTo>
                    <a:pt x="5" y="92"/>
                    <a:pt x="0" y="98"/>
                    <a:pt x="0" y="104"/>
                  </a:cubicBezTo>
                  <a:cubicBezTo>
                    <a:pt x="0" y="111"/>
                    <a:pt x="5" y="116"/>
                    <a:pt x="12" y="116"/>
                  </a:cubicBezTo>
                  <a:cubicBezTo>
                    <a:pt x="164" y="116"/>
                    <a:pt x="164" y="116"/>
                    <a:pt x="164" y="116"/>
                  </a:cubicBezTo>
                  <a:cubicBezTo>
                    <a:pt x="171" y="116"/>
                    <a:pt x="176" y="111"/>
                    <a:pt x="176" y="104"/>
                  </a:cubicBezTo>
                  <a:cubicBezTo>
                    <a:pt x="176" y="98"/>
                    <a:pt x="171" y="92"/>
                    <a:pt x="164" y="92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72" y="9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9" name="Freeform 113"/>
            <p:cNvSpPr/>
            <p:nvPr/>
          </p:nvSpPr>
          <p:spPr bwMode="auto">
            <a:xfrm>
              <a:off x="1436688" y="5686426"/>
              <a:ext cx="15875" cy="58738"/>
            </a:xfrm>
            <a:custGeom>
              <a:avLst/>
              <a:gdLst>
                <a:gd name="T0" fmla="*/ 0 w 16"/>
                <a:gd name="T1" fmla="*/ 53 h 61"/>
                <a:gd name="T2" fmla="*/ 8 w 16"/>
                <a:gd name="T3" fmla="*/ 61 h 61"/>
                <a:gd name="T4" fmla="*/ 16 w 16"/>
                <a:gd name="T5" fmla="*/ 53 h 61"/>
                <a:gd name="T6" fmla="*/ 16 w 16"/>
                <a:gd name="T7" fmla="*/ 0 h 61"/>
                <a:gd name="T8" fmla="*/ 0 w 16"/>
                <a:gd name="T9" fmla="*/ 0 h 61"/>
                <a:gd name="T10" fmla="*/ 0 w 16"/>
                <a:gd name="T11" fmla="*/ 5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61">
                  <a:moveTo>
                    <a:pt x="0" y="53"/>
                  </a:moveTo>
                  <a:cubicBezTo>
                    <a:pt x="0" y="58"/>
                    <a:pt x="3" y="61"/>
                    <a:pt x="8" y="61"/>
                  </a:cubicBezTo>
                  <a:cubicBezTo>
                    <a:pt x="12" y="61"/>
                    <a:pt x="16" y="58"/>
                    <a:pt x="16" y="5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0" name="Freeform 114"/>
            <p:cNvSpPr/>
            <p:nvPr/>
          </p:nvSpPr>
          <p:spPr bwMode="auto">
            <a:xfrm>
              <a:off x="1220788" y="5521326"/>
              <a:ext cx="273050" cy="150813"/>
            </a:xfrm>
            <a:custGeom>
              <a:avLst/>
              <a:gdLst>
                <a:gd name="T0" fmla="*/ 273 w 282"/>
                <a:gd name="T1" fmla="*/ 155 h 155"/>
                <a:gd name="T2" fmla="*/ 277 w 282"/>
                <a:gd name="T3" fmla="*/ 146 h 155"/>
                <a:gd name="T4" fmla="*/ 167 w 282"/>
                <a:gd name="T5" fmla="*/ 9 h 155"/>
                <a:gd name="T6" fmla="*/ 148 w 282"/>
                <a:gd name="T7" fmla="*/ 0 h 155"/>
                <a:gd name="T8" fmla="*/ 134 w 282"/>
                <a:gd name="T9" fmla="*/ 0 h 155"/>
                <a:gd name="T10" fmla="*/ 115 w 282"/>
                <a:gd name="T11" fmla="*/ 9 h 155"/>
                <a:gd name="T12" fmla="*/ 4 w 282"/>
                <a:gd name="T13" fmla="*/ 146 h 155"/>
                <a:gd name="T14" fmla="*/ 9 w 282"/>
                <a:gd name="T15" fmla="*/ 155 h 155"/>
                <a:gd name="T16" fmla="*/ 273 w 282"/>
                <a:gd name="T1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5">
                  <a:moveTo>
                    <a:pt x="273" y="155"/>
                  </a:moveTo>
                  <a:cubicBezTo>
                    <a:pt x="280" y="155"/>
                    <a:pt x="282" y="151"/>
                    <a:pt x="277" y="146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63" y="4"/>
                    <a:pt x="155" y="0"/>
                    <a:pt x="148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8" y="0"/>
                    <a:pt x="119" y="4"/>
                    <a:pt x="115" y="9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0" y="151"/>
                    <a:pt x="2" y="155"/>
                    <a:pt x="9" y="155"/>
                  </a:cubicBezTo>
                  <a:lnTo>
                    <a:pt x="273" y="15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1" name="Freeform 115"/>
            <p:cNvSpPr/>
            <p:nvPr/>
          </p:nvSpPr>
          <p:spPr bwMode="auto">
            <a:xfrm>
              <a:off x="4052888" y="4405313"/>
              <a:ext cx="106363" cy="277813"/>
            </a:xfrm>
            <a:custGeom>
              <a:avLst/>
              <a:gdLst>
                <a:gd name="T0" fmla="*/ 82 w 111"/>
                <a:gd name="T1" fmla="*/ 184 h 288"/>
                <a:gd name="T2" fmla="*/ 79 w 111"/>
                <a:gd name="T3" fmla="*/ 182 h 288"/>
                <a:gd name="T4" fmla="*/ 79 w 111"/>
                <a:gd name="T5" fmla="*/ 24 h 288"/>
                <a:gd name="T6" fmla="*/ 55 w 111"/>
                <a:gd name="T7" fmla="*/ 0 h 288"/>
                <a:gd name="T8" fmla="*/ 31 w 111"/>
                <a:gd name="T9" fmla="*/ 24 h 288"/>
                <a:gd name="T10" fmla="*/ 31 w 111"/>
                <a:gd name="T11" fmla="*/ 182 h 288"/>
                <a:gd name="T12" fmla="*/ 28 w 111"/>
                <a:gd name="T13" fmla="*/ 184 h 288"/>
                <a:gd name="T14" fmla="*/ 0 w 111"/>
                <a:gd name="T15" fmla="*/ 232 h 288"/>
                <a:gd name="T16" fmla="*/ 55 w 111"/>
                <a:gd name="T17" fmla="*/ 288 h 288"/>
                <a:gd name="T18" fmla="*/ 110 w 111"/>
                <a:gd name="T19" fmla="*/ 232 h 288"/>
                <a:gd name="T20" fmla="*/ 82 w 111"/>
                <a:gd name="T21" fmla="*/ 18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288">
                  <a:moveTo>
                    <a:pt x="82" y="184"/>
                  </a:moveTo>
                  <a:cubicBezTo>
                    <a:pt x="79" y="182"/>
                    <a:pt x="79" y="182"/>
                    <a:pt x="79" y="182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11"/>
                    <a:pt x="68" y="0"/>
                    <a:pt x="55" y="0"/>
                  </a:cubicBezTo>
                  <a:cubicBezTo>
                    <a:pt x="42" y="0"/>
                    <a:pt x="31" y="11"/>
                    <a:pt x="31" y="24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11" y="193"/>
                    <a:pt x="0" y="211"/>
                    <a:pt x="0" y="232"/>
                  </a:cubicBezTo>
                  <a:cubicBezTo>
                    <a:pt x="0" y="263"/>
                    <a:pt x="25" y="287"/>
                    <a:pt x="55" y="288"/>
                  </a:cubicBezTo>
                  <a:cubicBezTo>
                    <a:pt x="86" y="287"/>
                    <a:pt x="110" y="263"/>
                    <a:pt x="110" y="232"/>
                  </a:cubicBezTo>
                  <a:cubicBezTo>
                    <a:pt x="111" y="211"/>
                    <a:pt x="99" y="193"/>
                    <a:pt x="82" y="18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2" name="Freeform 116"/>
            <p:cNvSpPr/>
            <p:nvPr/>
          </p:nvSpPr>
          <p:spPr bwMode="auto">
            <a:xfrm>
              <a:off x="4165600" y="4432301"/>
              <a:ext cx="76200" cy="15875"/>
            </a:xfrm>
            <a:custGeom>
              <a:avLst/>
              <a:gdLst>
                <a:gd name="T0" fmla="*/ 8 w 79"/>
                <a:gd name="T1" fmla="*/ 16 h 16"/>
                <a:gd name="T2" fmla="*/ 71 w 79"/>
                <a:gd name="T3" fmla="*/ 16 h 16"/>
                <a:gd name="T4" fmla="*/ 79 w 79"/>
                <a:gd name="T5" fmla="*/ 8 h 16"/>
                <a:gd name="T6" fmla="*/ 71 w 79"/>
                <a:gd name="T7" fmla="*/ 0 h 16"/>
                <a:gd name="T8" fmla="*/ 8 w 79"/>
                <a:gd name="T9" fmla="*/ 0 h 16"/>
                <a:gd name="T10" fmla="*/ 0 w 79"/>
                <a:gd name="T11" fmla="*/ 8 h 16"/>
                <a:gd name="T12" fmla="*/ 8 w 7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6">
                  <a:moveTo>
                    <a:pt x="8" y="16"/>
                  </a:moveTo>
                  <a:cubicBezTo>
                    <a:pt x="71" y="16"/>
                    <a:pt x="71" y="16"/>
                    <a:pt x="71" y="16"/>
                  </a:cubicBezTo>
                  <a:cubicBezTo>
                    <a:pt x="76" y="16"/>
                    <a:pt x="79" y="12"/>
                    <a:pt x="79" y="8"/>
                  </a:cubicBezTo>
                  <a:cubicBezTo>
                    <a:pt x="79" y="3"/>
                    <a:pt x="76" y="0"/>
                    <a:pt x="7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3" name="Freeform 117"/>
            <p:cNvSpPr/>
            <p:nvPr/>
          </p:nvSpPr>
          <p:spPr bwMode="auto">
            <a:xfrm>
              <a:off x="4165600" y="4475163"/>
              <a:ext cx="76200" cy="14288"/>
            </a:xfrm>
            <a:custGeom>
              <a:avLst/>
              <a:gdLst>
                <a:gd name="T0" fmla="*/ 71 w 79"/>
                <a:gd name="T1" fmla="*/ 0 h 16"/>
                <a:gd name="T2" fmla="*/ 8 w 79"/>
                <a:gd name="T3" fmla="*/ 0 h 16"/>
                <a:gd name="T4" fmla="*/ 0 w 79"/>
                <a:gd name="T5" fmla="*/ 8 h 16"/>
                <a:gd name="T6" fmla="*/ 8 w 79"/>
                <a:gd name="T7" fmla="*/ 16 h 16"/>
                <a:gd name="T8" fmla="*/ 71 w 79"/>
                <a:gd name="T9" fmla="*/ 16 h 16"/>
                <a:gd name="T10" fmla="*/ 79 w 79"/>
                <a:gd name="T11" fmla="*/ 8 h 16"/>
                <a:gd name="T12" fmla="*/ 71 w 7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6">
                  <a:moveTo>
                    <a:pt x="7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6"/>
                    <a:pt x="79" y="12"/>
                    <a:pt x="79" y="8"/>
                  </a:cubicBezTo>
                  <a:cubicBezTo>
                    <a:pt x="79" y="3"/>
                    <a:pt x="76" y="0"/>
                    <a:pt x="7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4" name="Freeform 118"/>
            <p:cNvSpPr/>
            <p:nvPr/>
          </p:nvSpPr>
          <p:spPr bwMode="auto">
            <a:xfrm>
              <a:off x="4165600" y="4518026"/>
              <a:ext cx="76200" cy="14288"/>
            </a:xfrm>
            <a:custGeom>
              <a:avLst/>
              <a:gdLst>
                <a:gd name="T0" fmla="*/ 71 w 79"/>
                <a:gd name="T1" fmla="*/ 0 h 16"/>
                <a:gd name="T2" fmla="*/ 8 w 79"/>
                <a:gd name="T3" fmla="*/ 0 h 16"/>
                <a:gd name="T4" fmla="*/ 0 w 79"/>
                <a:gd name="T5" fmla="*/ 8 h 16"/>
                <a:gd name="T6" fmla="*/ 8 w 79"/>
                <a:gd name="T7" fmla="*/ 16 h 16"/>
                <a:gd name="T8" fmla="*/ 71 w 79"/>
                <a:gd name="T9" fmla="*/ 16 h 16"/>
                <a:gd name="T10" fmla="*/ 79 w 79"/>
                <a:gd name="T11" fmla="*/ 8 h 16"/>
                <a:gd name="T12" fmla="*/ 71 w 7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6">
                  <a:moveTo>
                    <a:pt x="7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6"/>
                    <a:pt x="79" y="13"/>
                    <a:pt x="79" y="8"/>
                  </a:cubicBezTo>
                  <a:cubicBezTo>
                    <a:pt x="79" y="4"/>
                    <a:pt x="76" y="0"/>
                    <a:pt x="7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5" name="Freeform 119"/>
            <p:cNvSpPr/>
            <p:nvPr/>
          </p:nvSpPr>
          <p:spPr bwMode="auto">
            <a:xfrm>
              <a:off x="4165600" y="4559301"/>
              <a:ext cx="76200" cy="15875"/>
            </a:xfrm>
            <a:custGeom>
              <a:avLst/>
              <a:gdLst>
                <a:gd name="T0" fmla="*/ 71 w 79"/>
                <a:gd name="T1" fmla="*/ 0 h 16"/>
                <a:gd name="T2" fmla="*/ 8 w 79"/>
                <a:gd name="T3" fmla="*/ 0 h 16"/>
                <a:gd name="T4" fmla="*/ 0 w 79"/>
                <a:gd name="T5" fmla="*/ 8 h 16"/>
                <a:gd name="T6" fmla="*/ 8 w 79"/>
                <a:gd name="T7" fmla="*/ 16 h 16"/>
                <a:gd name="T8" fmla="*/ 71 w 79"/>
                <a:gd name="T9" fmla="*/ 16 h 16"/>
                <a:gd name="T10" fmla="*/ 79 w 79"/>
                <a:gd name="T11" fmla="*/ 8 h 16"/>
                <a:gd name="T12" fmla="*/ 71 w 7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6">
                  <a:moveTo>
                    <a:pt x="7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6"/>
                    <a:pt x="79" y="12"/>
                    <a:pt x="79" y="8"/>
                  </a:cubicBezTo>
                  <a:cubicBezTo>
                    <a:pt x="79" y="3"/>
                    <a:pt x="76" y="0"/>
                    <a:pt x="7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6" name="Freeform 120"/>
            <p:cNvSpPr>
              <a:spLocks noEditPoints="1"/>
            </p:cNvSpPr>
            <p:nvPr/>
          </p:nvSpPr>
          <p:spPr bwMode="auto">
            <a:xfrm>
              <a:off x="1219200" y="2214563"/>
              <a:ext cx="279400" cy="196850"/>
            </a:xfrm>
            <a:custGeom>
              <a:avLst/>
              <a:gdLst>
                <a:gd name="T0" fmla="*/ 8 w 288"/>
                <a:gd name="T1" fmla="*/ 0 h 204"/>
                <a:gd name="T2" fmla="*/ 0 w 288"/>
                <a:gd name="T3" fmla="*/ 196 h 204"/>
                <a:gd name="T4" fmla="*/ 280 w 288"/>
                <a:gd name="T5" fmla="*/ 204 h 204"/>
                <a:gd name="T6" fmla="*/ 288 w 288"/>
                <a:gd name="T7" fmla="*/ 8 h 204"/>
                <a:gd name="T8" fmla="*/ 43 w 288"/>
                <a:gd name="T9" fmla="*/ 176 h 204"/>
                <a:gd name="T10" fmla="*/ 21 w 288"/>
                <a:gd name="T11" fmla="*/ 180 h 204"/>
                <a:gd name="T12" fmla="*/ 17 w 288"/>
                <a:gd name="T13" fmla="*/ 158 h 204"/>
                <a:gd name="T14" fmla="*/ 39 w 288"/>
                <a:gd name="T15" fmla="*/ 154 h 204"/>
                <a:gd name="T16" fmla="*/ 43 w 288"/>
                <a:gd name="T17" fmla="*/ 176 h 204"/>
                <a:gd name="T18" fmla="*/ 39 w 288"/>
                <a:gd name="T19" fmla="*/ 136 h 204"/>
                <a:gd name="T20" fmla="*/ 17 w 288"/>
                <a:gd name="T21" fmla="*/ 132 h 204"/>
                <a:gd name="T22" fmla="*/ 21 w 288"/>
                <a:gd name="T23" fmla="*/ 110 h 204"/>
                <a:gd name="T24" fmla="*/ 43 w 288"/>
                <a:gd name="T25" fmla="*/ 114 h 204"/>
                <a:gd name="T26" fmla="*/ 43 w 288"/>
                <a:gd name="T27" fmla="*/ 90 h 204"/>
                <a:gd name="T28" fmla="*/ 21 w 288"/>
                <a:gd name="T29" fmla="*/ 94 h 204"/>
                <a:gd name="T30" fmla="*/ 17 w 288"/>
                <a:gd name="T31" fmla="*/ 72 h 204"/>
                <a:gd name="T32" fmla="*/ 39 w 288"/>
                <a:gd name="T33" fmla="*/ 68 h 204"/>
                <a:gd name="T34" fmla="*/ 43 w 288"/>
                <a:gd name="T35" fmla="*/ 90 h 204"/>
                <a:gd name="T36" fmla="*/ 39 w 288"/>
                <a:gd name="T37" fmla="*/ 50 h 204"/>
                <a:gd name="T38" fmla="*/ 17 w 288"/>
                <a:gd name="T39" fmla="*/ 46 h 204"/>
                <a:gd name="T40" fmla="*/ 21 w 288"/>
                <a:gd name="T41" fmla="*/ 24 h 204"/>
                <a:gd name="T42" fmla="*/ 43 w 288"/>
                <a:gd name="T43" fmla="*/ 28 h 204"/>
                <a:gd name="T44" fmla="*/ 226 w 288"/>
                <a:gd name="T45" fmla="*/ 177 h 204"/>
                <a:gd name="T46" fmla="*/ 70 w 288"/>
                <a:gd name="T47" fmla="*/ 185 h 204"/>
                <a:gd name="T48" fmla="*/ 62 w 288"/>
                <a:gd name="T49" fmla="*/ 26 h 204"/>
                <a:gd name="T50" fmla="*/ 218 w 288"/>
                <a:gd name="T51" fmla="*/ 18 h 204"/>
                <a:gd name="T52" fmla="*/ 226 w 288"/>
                <a:gd name="T53" fmla="*/ 177 h 204"/>
                <a:gd name="T54" fmla="*/ 267 w 288"/>
                <a:gd name="T55" fmla="*/ 180 h 204"/>
                <a:gd name="T56" fmla="*/ 245 w 288"/>
                <a:gd name="T57" fmla="*/ 176 h 204"/>
                <a:gd name="T58" fmla="*/ 249 w 288"/>
                <a:gd name="T59" fmla="*/ 154 h 204"/>
                <a:gd name="T60" fmla="*/ 271 w 288"/>
                <a:gd name="T61" fmla="*/ 158 h 204"/>
                <a:gd name="T62" fmla="*/ 271 w 288"/>
                <a:gd name="T63" fmla="*/ 132 h 204"/>
                <a:gd name="T64" fmla="*/ 249 w 288"/>
                <a:gd name="T65" fmla="*/ 136 h 204"/>
                <a:gd name="T66" fmla="*/ 245 w 288"/>
                <a:gd name="T67" fmla="*/ 114 h 204"/>
                <a:gd name="T68" fmla="*/ 267 w 288"/>
                <a:gd name="T69" fmla="*/ 110 h 204"/>
                <a:gd name="T70" fmla="*/ 271 w 288"/>
                <a:gd name="T71" fmla="*/ 132 h 204"/>
                <a:gd name="T72" fmla="*/ 267 w 288"/>
                <a:gd name="T73" fmla="*/ 94 h 204"/>
                <a:gd name="T74" fmla="*/ 245 w 288"/>
                <a:gd name="T75" fmla="*/ 90 h 204"/>
                <a:gd name="T76" fmla="*/ 249 w 288"/>
                <a:gd name="T77" fmla="*/ 68 h 204"/>
                <a:gd name="T78" fmla="*/ 271 w 288"/>
                <a:gd name="T79" fmla="*/ 72 h 204"/>
                <a:gd name="T80" fmla="*/ 271 w 288"/>
                <a:gd name="T81" fmla="*/ 46 h 204"/>
                <a:gd name="T82" fmla="*/ 249 w 288"/>
                <a:gd name="T83" fmla="*/ 50 h 204"/>
                <a:gd name="T84" fmla="*/ 245 w 288"/>
                <a:gd name="T85" fmla="*/ 28 h 204"/>
                <a:gd name="T86" fmla="*/ 267 w 288"/>
                <a:gd name="T87" fmla="*/ 24 h 204"/>
                <a:gd name="T88" fmla="*/ 271 w 288"/>
                <a:gd name="T89" fmla="*/ 4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8" h="204">
                  <a:moveTo>
                    <a:pt x="28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200"/>
                    <a:pt x="4" y="204"/>
                    <a:pt x="8" y="204"/>
                  </a:cubicBezTo>
                  <a:cubicBezTo>
                    <a:pt x="280" y="204"/>
                    <a:pt x="280" y="204"/>
                    <a:pt x="280" y="204"/>
                  </a:cubicBezTo>
                  <a:cubicBezTo>
                    <a:pt x="284" y="204"/>
                    <a:pt x="288" y="200"/>
                    <a:pt x="288" y="196"/>
                  </a:cubicBezTo>
                  <a:cubicBezTo>
                    <a:pt x="288" y="8"/>
                    <a:pt x="288" y="8"/>
                    <a:pt x="288" y="8"/>
                  </a:cubicBezTo>
                  <a:cubicBezTo>
                    <a:pt x="288" y="4"/>
                    <a:pt x="284" y="0"/>
                    <a:pt x="280" y="0"/>
                  </a:cubicBezTo>
                  <a:close/>
                  <a:moveTo>
                    <a:pt x="43" y="176"/>
                  </a:moveTo>
                  <a:cubicBezTo>
                    <a:pt x="43" y="178"/>
                    <a:pt x="42" y="180"/>
                    <a:pt x="39" y="180"/>
                  </a:cubicBezTo>
                  <a:cubicBezTo>
                    <a:pt x="21" y="180"/>
                    <a:pt x="21" y="180"/>
                    <a:pt x="21" y="180"/>
                  </a:cubicBezTo>
                  <a:cubicBezTo>
                    <a:pt x="19" y="180"/>
                    <a:pt x="17" y="178"/>
                    <a:pt x="17" y="176"/>
                  </a:cubicBezTo>
                  <a:cubicBezTo>
                    <a:pt x="17" y="158"/>
                    <a:pt x="17" y="158"/>
                    <a:pt x="17" y="158"/>
                  </a:cubicBezTo>
                  <a:cubicBezTo>
                    <a:pt x="17" y="156"/>
                    <a:pt x="19" y="154"/>
                    <a:pt x="21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42" y="154"/>
                    <a:pt x="43" y="156"/>
                    <a:pt x="43" y="158"/>
                  </a:cubicBezTo>
                  <a:lnTo>
                    <a:pt x="43" y="176"/>
                  </a:lnTo>
                  <a:close/>
                  <a:moveTo>
                    <a:pt x="43" y="132"/>
                  </a:moveTo>
                  <a:cubicBezTo>
                    <a:pt x="43" y="134"/>
                    <a:pt x="42" y="136"/>
                    <a:pt x="39" y="136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9" y="136"/>
                    <a:pt x="17" y="134"/>
                    <a:pt x="17" y="132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7" y="112"/>
                    <a:pt x="19" y="110"/>
                    <a:pt x="21" y="110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42" y="110"/>
                    <a:pt x="43" y="112"/>
                    <a:pt x="43" y="114"/>
                  </a:cubicBezTo>
                  <a:lnTo>
                    <a:pt x="43" y="132"/>
                  </a:lnTo>
                  <a:close/>
                  <a:moveTo>
                    <a:pt x="43" y="90"/>
                  </a:moveTo>
                  <a:cubicBezTo>
                    <a:pt x="43" y="92"/>
                    <a:pt x="42" y="94"/>
                    <a:pt x="39" y="94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19" y="94"/>
                    <a:pt x="17" y="92"/>
                    <a:pt x="17" y="90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0"/>
                    <a:pt x="19" y="68"/>
                    <a:pt x="21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2" y="68"/>
                    <a:pt x="43" y="70"/>
                    <a:pt x="43" y="72"/>
                  </a:cubicBezTo>
                  <a:lnTo>
                    <a:pt x="43" y="90"/>
                  </a:lnTo>
                  <a:close/>
                  <a:moveTo>
                    <a:pt x="43" y="46"/>
                  </a:moveTo>
                  <a:cubicBezTo>
                    <a:pt x="43" y="48"/>
                    <a:pt x="42" y="50"/>
                    <a:pt x="39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19" y="50"/>
                    <a:pt x="17" y="48"/>
                    <a:pt x="17" y="46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6"/>
                    <a:pt x="19" y="24"/>
                    <a:pt x="21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2" y="24"/>
                    <a:pt x="43" y="26"/>
                    <a:pt x="43" y="28"/>
                  </a:cubicBezTo>
                  <a:lnTo>
                    <a:pt x="43" y="46"/>
                  </a:lnTo>
                  <a:close/>
                  <a:moveTo>
                    <a:pt x="226" y="177"/>
                  </a:moveTo>
                  <a:cubicBezTo>
                    <a:pt x="226" y="182"/>
                    <a:pt x="222" y="185"/>
                    <a:pt x="218" y="185"/>
                  </a:cubicBezTo>
                  <a:cubicBezTo>
                    <a:pt x="70" y="185"/>
                    <a:pt x="70" y="185"/>
                    <a:pt x="70" y="185"/>
                  </a:cubicBezTo>
                  <a:cubicBezTo>
                    <a:pt x="66" y="185"/>
                    <a:pt x="62" y="182"/>
                    <a:pt x="62" y="177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2"/>
                    <a:pt x="66" y="18"/>
                    <a:pt x="70" y="18"/>
                  </a:cubicBezTo>
                  <a:cubicBezTo>
                    <a:pt x="218" y="18"/>
                    <a:pt x="218" y="18"/>
                    <a:pt x="218" y="18"/>
                  </a:cubicBezTo>
                  <a:cubicBezTo>
                    <a:pt x="222" y="18"/>
                    <a:pt x="226" y="22"/>
                    <a:pt x="226" y="26"/>
                  </a:cubicBezTo>
                  <a:lnTo>
                    <a:pt x="226" y="177"/>
                  </a:lnTo>
                  <a:close/>
                  <a:moveTo>
                    <a:pt x="271" y="176"/>
                  </a:moveTo>
                  <a:cubicBezTo>
                    <a:pt x="271" y="178"/>
                    <a:pt x="269" y="180"/>
                    <a:pt x="267" y="180"/>
                  </a:cubicBezTo>
                  <a:cubicBezTo>
                    <a:pt x="249" y="180"/>
                    <a:pt x="249" y="180"/>
                    <a:pt x="249" y="180"/>
                  </a:cubicBezTo>
                  <a:cubicBezTo>
                    <a:pt x="247" y="180"/>
                    <a:pt x="245" y="178"/>
                    <a:pt x="245" y="176"/>
                  </a:cubicBezTo>
                  <a:cubicBezTo>
                    <a:pt x="245" y="158"/>
                    <a:pt x="245" y="158"/>
                    <a:pt x="245" y="158"/>
                  </a:cubicBezTo>
                  <a:cubicBezTo>
                    <a:pt x="245" y="156"/>
                    <a:pt x="247" y="154"/>
                    <a:pt x="249" y="154"/>
                  </a:cubicBezTo>
                  <a:cubicBezTo>
                    <a:pt x="267" y="154"/>
                    <a:pt x="267" y="154"/>
                    <a:pt x="267" y="154"/>
                  </a:cubicBezTo>
                  <a:cubicBezTo>
                    <a:pt x="269" y="154"/>
                    <a:pt x="271" y="156"/>
                    <a:pt x="271" y="158"/>
                  </a:cubicBezTo>
                  <a:lnTo>
                    <a:pt x="271" y="176"/>
                  </a:lnTo>
                  <a:close/>
                  <a:moveTo>
                    <a:pt x="271" y="132"/>
                  </a:moveTo>
                  <a:cubicBezTo>
                    <a:pt x="271" y="134"/>
                    <a:pt x="269" y="136"/>
                    <a:pt x="267" y="136"/>
                  </a:cubicBezTo>
                  <a:cubicBezTo>
                    <a:pt x="249" y="136"/>
                    <a:pt x="249" y="136"/>
                    <a:pt x="249" y="136"/>
                  </a:cubicBezTo>
                  <a:cubicBezTo>
                    <a:pt x="247" y="136"/>
                    <a:pt x="245" y="134"/>
                    <a:pt x="245" y="132"/>
                  </a:cubicBezTo>
                  <a:cubicBezTo>
                    <a:pt x="245" y="114"/>
                    <a:pt x="245" y="114"/>
                    <a:pt x="245" y="114"/>
                  </a:cubicBezTo>
                  <a:cubicBezTo>
                    <a:pt x="245" y="112"/>
                    <a:pt x="247" y="110"/>
                    <a:pt x="249" y="110"/>
                  </a:cubicBezTo>
                  <a:cubicBezTo>
                    <a:pt x="267" y="110"/>
                    <a:pt x="267" y="110"/>
                    <a:pt x="267" y="110"/>
                  </a:cubicBezTo>
                  <a:cubicBezTo>
                    <a:pt x="269" y="110"/>
                    <a:pt x="271" y="112"/>
                    <a:pt x="271" y="114"/>
                  </a:cubicBezTo>
                  <a:lnTo>
                    <a:pt x="271" y="132"/>
                  </a:lnTo>
                  <a:close/>
                  <a:moveTo>
                    <a:pt x="271" y="90"/>
                  </a:moveTo>
                  <a:cubicBezTo>
                    <a:pt x="271" y="92"/>
                    <a:pt x="269" y="94"/>
                    <a:pt x="267" y="94"/>
                  </a:cubicBezTo>
                  <a:cubicBezTo>
                    <a:pt x="249" y="94"/>
                    <a:pt x="249" y="94"/>
                    <a:pt x="249" y="94"/>
                  </a:cubicBezTo>
                  <a:cubicBezTo>
                    <a:pt x="247" y="94"/>
                    <a:pt x="245" y="92"/>
                    <a:pt x="245" y="90"/>
                  </a:cubicBezTo>
                  <a:cubicBezTo>
                    <a:pt x="245" y="72"/>
                    <a:pt x="245" y="72"/>
                    <a:pt x="245" y="72"/>
                  </a:cubicBezTo>
                  <a:cubicBezTo>
                    <a:pt x="245" y="70"/>
                    <a:pt x="247" y="68"/>
                    <a:pt x="249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9" y="68"/>
                    <a:pt x="271" y="70"/>
                    <a:pt x="271" y="72"/>
                  </a:cubicBezTo>
                  <a:lnTo>
                    <a:pt x="271" y="90"/>
                  </a:lnTo>
                  <a:close/>
                  <a:moveTo>
                    <a:pt x="271" y="46"/>
                  </a:moveTo>
                  <a:cubicBezTo>
                    <a:pt x="271" y="48"/>
                    <a:pt x="269" y="50"/>
                    <a:pt x="267" y="50"/>
                  </a:cubicBezTo>
                  <a:cubicBezTo>
                    <a:pt x="249" y="50"/>
                    <a:pt x="249" y="50"/>
                    <a:pt x="249" y="50"/>
                  </a:cubicBezTo>
                  <a:cubicBezTo>
                    <a:pt x="247" y="50"/>
                    <a:pt x="245" y="48"/>
                    <a:pt x="245" y="46"/>
                  </a:cubicBezTo>
                  <a:cubicBezTo>
                    <a:pt x="245" y="28"/>
                    <a:pt x="245" y="28"/>
                    <a:pt x="245" y="28"/>
                  </a:cubicBezTo>
                  <a:cubicBezTo>
                    <a:pt x="245" y="26"/>
                    <a:pt x="247" y="24"/>
                    <a:pt x="249" y="24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9" y="24"/>
                    <a:pt x="271" y="26"/>
                    <a:pt x="271" y="28"/>
                  </a:cubicBezTo>
                  <a:lnTo>
                    <a:pt x="271" y="4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7" name="Freeform 121"/>
            <p:cNvSpPr>
              <a:spLocks noEditPoints="1"/>
            </p:cNvSpPr>
            <p:nvPr/>
          </p:nvSpPr>
          <p:spPr bwMode="auto">
            <a:xfrm>
              <a:off x="1776413" y="2214563"/>
              <a:ext cx="279400" cy="196850"/>
            </a:xfrm>
            <a:custGeom>
              <a:avLst/>
              <a:gdLst>
                <a:gd name="T0" fmla="*/ 8 w 288"/>
                <a:gd name="T1" fmla="*/ 0 h 204"/>
                <a:gd name="T2" fmla="*/ 0 w 288"/>
                <a:gd name="T3" fmla="*/ 196 h 204"/>
                <a:gd name="T4" fmla="*/ 280 w 288"/>
                <a:gd name="T5" fmla="*/ 204 h 204"/>
                <a:gd name="T6" fmla="*/ 288 w 288"/>
                <a:gd name="T7" fmla="*/ 8 h 204"/>
                <a:gd name="T8" fmla="*/ 43 w 288"/>
                <a:gd name="T9" fmla="*/ 176 h 204"/>
                <a:gd name="T10" fmla="*/ 21 w 288"/>
                <a:gd name="T11" fmla="*/ 180 h 204"/>
                <a:gd name="T12" fmla="*/ 17 w 288"/>
                <a:gd name="T13" fmla="*/ 158 h 204"/>
                <a:gd name="T14" fmla="*/ 39 w 288"/>
                <a:gd name="T15" fmla="*/ 154 h 204"/>
                <a:gd name="T16" fmla="*/ 43 w 288"/>
                <a:gd name="T17" fmla="*/ 176 h 204"/>
                <a:gd name="T18" fmla="*/ 39 w 288"/>
                <a:gd name="T19" fmla="*/ 136 h 204"/>
                <a:gd name="T20" fmla="*/ 17 w 288"/>
                <a:gd name="T21" fmla="*/ 132 h 204"/>
                <a:gd name="T22" fmla="*/ 21 w 288"/>
                <a:gd name="T23" fmla="*/ 110 h 204"/>
                <a:gd name="T24" fmla="*/ 43 w 288"/>
                <a:gd name="T25" fmla="*/ 114 h 204"/>
                <a:gd name="T26" fmla="*/ 43 w 288"/>
                <a:gd name="T27" fmla="*/ 90 h 204"/>
                <a:gd name="T28" fmla="*/ 21 w 288"/>
                <a:gd name="T29" fmla="*/ 94 h 204"/>
                <a:gd name="T30" fmla="*/ 17 w 288"/>
                <a:gd name="T31" fmla="*/ 72 h 204"/>
                <a:gd name="T32" fmla="*/ 39 w 288"/>
                <a:gd name="T33" fmla="*/ 68 h 204"/>
                <a:gd name="T34" fmla="*/ 43 w 288"/>
                <a:gd name="T35" fmla="*/ 90 h 204"/>
                <a:gd name="T36" fmla="*/ 39 w 288"/>
                <a:gd name="T37" fmla="*/ 50 h 204"/>
                <a:gd name="T38" fmla="*/ 17 w 288"/>
                <a:gd name="T39" fmla="*/ 46 h 204"/>
                <a:gd name="T40" fmla="*/ 21 w 288"/>
                <a:gd name="T41" fmla="*/ 24 h 204"/>
                <a:gd name="T42" fmla="*/ 43 w 288"/>
                <a:gd name="T43" fmla="*/ 28 h 204"/>
                <a:gd name="T44" fmla="*/ 226 w 288"/>
                <a:gd name="T45" fmla="*/ 177 h 204"/>
                <a:gd name="T46" fmla="*/ 70 w 288"/>
                <a:gd name="T47" fmla="*/ 185 h 204"/>
                <a:gd name="T48" fmla="*/ 62 w 288"/>
                <a:gd name="T49" fmla="*/ 26 h 204"/>
                <a:gd name="T50" fmla="*/ 218 w 288"/>
                <a:gd name="T51" fmla="*/ 18 h 204"/>
                <a:gd name="T52" fmla="*/ 226 w 288"/>
                <a:gd name="T53" fmla="*/ 177 h 204"/>
                <a:gd name="T54" fmla="*/ 267 w 288"/>
                <a:gd name="T55" fmla="*/ 180 h 204"/>
                <a:gd name="T56" fmla="*/ 245 w 288"/>
                <a:gd name="T57" fmla="*/ 176 h 204"/>
                <a:gd name="T58" fmla="*/ 249 w 288"/>
                <a:gd name="T59" fmla="*/ 154 h 204"/>
                <a:gd name="T60" fmla="*/ 271 w 288"/>
                <a:gd name="T61" fmla="*/ 158 h 204"/>
                <a:gd name="T62" fmla="*/ 271 w 288"/>
                <a:gd name="T63" fmla="*/ 132 h 204"/>
                <a:gd name="T64" fmla="*/ 249 w 288"/>
                <a:gd name="T65" fmla="*/ 136 h 204"/>
                <a:gd name="T66" fmla="*/ 245 w 288"/>
                <a:gd name="T67" fmla="*/ 114 h 204"/>
                <a:gd name="T68" fmla="*/ 267 w 288"/>
                <a:gd name="T69" fmla="*/ 110 h 204"/>
                <a:gd name="T70" fmla="*/ 271 w 288"/>
                <a:gd name="T71" fmla="*/ 132 h 204"/>
                <a:gd name="T72" fmla="*/ 267 w 288"/>
                <a:gd name="T73" fmla="*/ 94 h 204"/>
                <a:gd name="T74" fmla="*/ 245 w 288"/>
                <a:gd name="T75" fmla="*/ 90 h 204"/>
                <a:gd name="T76" fmla="*/ 249 w 288"/>
                <a:gd name="T77" fmla="*/ 68 h 204"/>
                <a:gd name="T78" fmla="*/ 271 w 288"/>
                <a:gd name="T79" fmla="*/ 72 h 204"/>
                <a:gd name="T80" fmla="*/ 271 w 288"/>
                <a:gd name="T81" fmla="*/ 46 h 204"/>
                <a:gd name="T82" fmla="*/ 249 w 288"/>
                <a:gd name="T83" fmla="*/ 50 h 204"/>
                <a:gd name="T84" fmla="*/ 245 w 288"/>
                <a:gd name="T85" fmla="*/ 28 h 204"/>
                <a:gd name="T86" fmla="*/ 267 w 288"/>
                <a:gd name="T87" fmla="*/ 24 h 204"/>
                <a:gd name="T88" fmla="*/ 271 w 288"/>
                <a:gd name="T89" fmla="*/ 4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8" h="204">
                  <a:moveTo>
                    <a:pt x="28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200"/>
                    <a:pt x="4" y="204"/>
                    <a:pt x="8" y="204"/>
                  </a:cubicBezTo>
                  <a:cubicBezTo>
                    <a:pt x="280" y="204"/>
                    <a:pt x="280" y="204"/>
                    <a:pt x="280" y="204"/>
                  </a:cubicBezTo>
                  <a:cubicBezTo>
                    <a:pt x="285" y="204"/>
                    <a:pt x="288" y="200"/>
                    <a:pt x="288" y="196"/>
                  </a:cubicBezTo>
                  <a:cubicBezTo>
                    <a:pt x="288" y="8"/>
                    <a:pt x="288" y="8"/>
                    <a:pt x="288" y="8"/>
                  </a:cubicBezTo>
                  <a:cubicBezTo>
                    <a:pt x="288" y="4"/>
                    <a:pt x="285" y="0"/>
                    <a:pt x="280" y="0"/>
                  </a:cubicBezTo>
                  <a:close/>
                  <a:moveTo>
                    <a:pt x="43" y="176"/>
                  </a:moveTo>
                  <a:cubicBezTo>
                    <a:pt x="43" y="178"/>
                    <a:pt x="42" y="180"/>
                    <a:pt x="39" y="180"/>
                  </a:cubicBezTo>
                  <a:cubicBezTo>
                    <a:pt x="21" y="180"/>
                    <a:pt x="21" y="180"/>
                    <a:pt x="21" y="180"/>
                  </a:cubicBezTo>
                  <a:cubicBezTo>
                    <a:pt x="19" y="180"/>
                    <a:pt x="17" y="178"/>
                    <a:pt x="17" y="176"/>
                  </a:cubicBezTo>
                  <a:cubicBezTo>
                    <a:pt x="17" y="158"/>
                    <a:pt x="17" y="158"/>
                    <a:pt x="17" y="158"/>
                  </a:cubicBezTo>
                  <a:cubicBezTo>
                    <a:pt x="17" y="156"/>
                    <a:pt x="19" y="154"/>
                    <a:pt x="21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42" y="154"/>
                    <a:pt x="43" y="156"/>
                    <a:pt x="43" y="158"/>
                  </a:cubicBezTo>
                  <a:lnTo>
                    <a:pt x="43" y="176"/>
                  </a:lnTo>
                  <a:close/>
                  <a:moveTo>
                    <a:pt x="43" y="132"/>
                  </a:moveTo>
                  <a:cubicBezTo>
                    <a:pt x="43" y="134"/>
                    <a:pt x="42" y="136"/>
                    <a:pt x="39" y="136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9" y="136"/>
                    <a:pt x="17" y="134"/>
                    <a:pt x="17" y="132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7" y="112"/>
                    <a:pt x="19" y="110"/>
                    <a:pt x="21" y="110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42" y="110"/>
                    <a:pt x="43" y="112"/>
                    <a:pt x="43" y="114"/>
                  </a:cubicBezTo>
                  <a:lnTo>
                    <a:pt x="43" y="132"/>
                  </a:lnTo>
                  <a:close/>
                  <a:moveTo>
                    <a:pt x="43" y="90"/>
                  </a:moveTo>
                  <a:cubicBezTo>
                    <a:pt x="43" y="92"/>
                    <a:pt x="42" y="94"/>
                    <a:pt x="39" y="94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19" y="94"/>
                    <a:pt x="17" y="92"/>
                    <a:pt x="17" y="90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0"/>
                    <a:pt x="19" y="68"/>
                    <a:pt x="21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2" y="68"/>
                    <a:pt x="43" y="70"/>
                    <a:pt x="43" y="72"/>
                  </a:cubicBezTo>
                  <a:lnTo>
                    <a:pt x="43" y="90"/>
                  </a:lnTo>
                  <a:close/>
                  <a:moveTo>
                    <a:pt x="43" y="46"/>
                  </a:moveTo>
                  <a:cubicBezTo>
                    <a:pt x="43" y="48"/>
                    <a:pt x="42" y="50"/>
                    <a:pt x="39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19" y="50"/>
                    <a:pt x="17" y="48"/>
                    <a:pt x="17" y="46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6"/>
                    <a:pt x="19" y="24"/>
                    <a:pt x="21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2" y="24"/>
                    <a:pt x="43" y="26"/>
                    <a:pt x="43" y="28"/>
                  </a:cubicBezTo>
                  <a:lnTo>
                    <a:pt x="43" y="46"/>
                  </a:lnTo>
                  <a:close/>
                  <a:moveTo>
                    <a:pt x="226" y="177"/>
                  </a:moveTo>
                  <a:cubicBezTo>
                    <a:pt x="226" y="182"/>
                    <a:pt x="223" y="185"/>
                    <a:pt x="218" y="185"/>
                  </a:cubicBezTo>
                  <a:cubicBezTo>
                    <a:pt x="70" y="185"/>
                    <a:pt x="70" y="185"/>
                    <a:pt x="70" y="185"/>
                  </a:cubicBezTo>
                  <a:cubicBezTo>
                    <a:pt x="66" y="185"/>
                    <a:pt x="62" y="182"/>
                    <a:pt x="62" y="177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2"/>
                    <a:pt x="66" y="18"/>
                    <a:pt x="70" y="18"/>
                  </a:cubicBezTo>
                  <a:cubicBezTo>
                    <a:pt x="218" y="18"/>
                    <a:pt x="218" y="18"/>
                    <a:pt x="218" y="18"/>
                  </a:cubicBezTo>
                  <a:cubicBezTo>
                    <a:pt x="223" y="18"/>
                    <a:pt x="226" y="22"/>
                    <a:pt x="226" y="26"/>
                  </a:cubicBezTo>
                  <a:lnTo>
                    <a:pt x="226" y="177"/>
                  </a:lnTo>
                  <a:close/>
                  <a:moveTo>
                    <a:pt x="271" y="176"/>
                  </a:moveTo>
                  <a:cubicBezTo>
                    <a:pt x="271" y="178"/>
                    <a:pt x="269" y="180"/>
                    <a:pt x="267" y="180"/>
                  </a:cubicBezTo>
                  <a:cubicBezTo>
                    <a:pt x="249" y="180"/>
                    <a:pt x="249" y="180"/>
                    <a:pt x="249" y="180"/>
                  </a:cubicBezTo>
                  <a:cubicBezTo>
                    <a:pt x="247" y="180"/>
                    <a:pt x="245" y="178"/>
                    <a:pt x="245" y="176"/>
                  </a:cubicBezTo>
                  <a:cubicBezTo>
                    <a:pt x="245" y="158"/>
                    <a:pt x="245" y="158"/>
                    <a:pt x="245" y="158"/>
                  </a:cubicBezTo>
                  <a:cubicBezTo>
                    <a:pt x="245" y="156"/>
                    <a:pt x="247" y="154"/>
                    <a:pt x="249" y="154"/>
                  </a:cubicBezTo>
                  <a:cubicBezTo>
                    <a:pt x="267" y="154"/>
                    <a:pt x="267" y="154"/>
                    <a:pt x="267" y="154"/>
                  </a:cubicBezTo>
                  <a:cubicBezTo>
                    <a:pt x="269" y="154"/>
                    <a:pt x="271" y="156"/>
                    <a:pt x="271" y="158"/>
                  </a:cubicBezTo>
                  <a:lnTo>
                    <a:pt x="271" y="176"/>
                  </a:lnTo>
                  <a:close/>
                  <a:moveTo>
                    <a:pt x="271" y="132"/>
                  </a:moveTo>
                  <a:cubicBezTo>
                    <a:pt x="271" y="134"/>
                    <a:pt x="269" y="136"/>
                    <a:pt x="267" y="136"/>
                  </a:cubicBezTo>
                  <a:cubicBezTo>
                    <a:pt x="249" y="136"/>
                    <a:pt x="249" y="136"/>
                    <a:pt x="249" y="136"/>
                  </a:cubicBezTo>
                  <a:cubicBezTo>
                    <a:pt x="247" y="136"/>
                    <a:pt x="245" y="134"/>
                    <a:pt x="245" y="132"/>
                  </a:cubicBezTo>
                  <a:cubicBezTo>
                    <a:pt x="245" y="114"/>
                    <a:pt x="245" y="114"/>
                    <a:pt x="245" y="114"/>
                  </a:cubicBezTo>
                  <a:cubicBezTo>
                    <a:pt x="245" y="112"/>
                    <a:pt x="247" y="110"/>
                    <a:pt x="249" y="110"/>
                  </a:cubicBezTo>
                  <a:cubicBezTo>
                    <a:pt x="267" y="110"/>
                    <a:pt x="267" y="110"/>
                    <a:pt x="267" y="110"/>
                  </a:cubicBezTo>
                  <a:cubicBezTo>
                    <a:pt x="269" y="110"/>
                    <a:pt x="271" y="112"/>
                    <a:pt x="271" y="114"/>
                  </a:cubicBezTo>
                  <a:lnTo>
                    <a:pt x="271" y="132"/>
                  </a:lnTo>
                  <a:close/>
                  <a:moveTo>
                    <a:pt x="271" y="90"/>
                  </a:moveTo>
                  <a:cubicBezTo>
                    <a:pt x="271" y="92"/>
                    <a:pt x="269" y="94"/>
                    <a:pt x="267" y="94"/>
                  </a:cubicBezTo>
                  <a:cubicBezTo>
                    <a:pt x="249" y="94"/>
                    <a:pt x="249" y="94"/>
                    <a:pt x="249" y="94"/>
                  </a:cubicBezTo>
                  <a:cubicBezTo>
                    <a:pt x="247" y="94"/>
                    <a:pt x="245" y="92"/>
                    <a:pt x="245" y="90"/>
                  </a:cubicBezTo>
                  <a:cubicBezTo>
                    <a:pt x="245" y="72"/>
                    <a:pt x="245" y="72"/>
                    <a:pt x="245" y="72"/>
                  </a:cubicBezTo>
                  <a:cubicBezTo>
                    <a:pt x="245" y="70"/>
                    <a:pt x="247" y="68"/>
                    <a:pt x="249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9" y="68"/>
                    <a:pt x="271" y="70"/>
                    <a:pt x="271" y="72"/>
                  </a:cubicBezTo>
                  <a:lnTo>
                    <a:pt x="271" y="90"/>
                  </a:lnTo>
                  <a:close/>
                  <a:moveTo>
                    <a:pt x="271" y="46"/>
                  </a:moveTo>
                  <a:cubicBezTo>
                    <a:pt x="271" y="48"/>
                    <a:pt x="269" y="50"/>
                    <a:pt x="267" y="50"/>
                  </a:cubicBezTo>
                  <a:cubicBezTo>
                    <a:pt x="249" y="50"/>
                    <a:pt x="249" y="50"/>
                    <a:pt x="249" y="50"/>
                  </a:cubicBezTo>
                  <a:cubicBezTo>
                    <a:pt x="247" y="50"/>
                    <a:pt x="245" y="48"/>
                    <a:pt x="245" y="46"/>
                  </a:cubicBezTo>
                  <a:cubicBezTo>
                    <a:pt x="245" y="28"/>
                    <a:pt x="245" y="28"/>
                    <a:pt x="245" y="28"/>
                  </a:cubicBezTo>
                  <a:cubicBezTo>
                    <a:pt x="245" y="26"/>
                    <a:pt x="247" y="24"/>
                    <a:pt x="249" y="24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9" y="24"/>
                    <a:pt x="271" y="26"/>
                    <a:pt x="271" y="28"/>
                  </a:cubicBezTo>
                  <a:lnTo>
                    <a:pt x="271" y="4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8" name="Freeform 122"/>
            <p:cNvSpPr/>
            <p:nvPr/>
          </p:nvSpPr>
          <p:spPr bwMode="auto">
            <a:xfrm>
              <a:off x="1884363" y="2276476"/>
              <a:ext cx="71438" cy="71438"/>
            </a:xfrm>
            <a:custGeom>
              <a:avLst/>
              <a:gdLst>
                <a:gd name="T0" fmla="*/ 0 w 45"/>
                <a:gd name="T1" fmla="*/ 45 h 45"/>
                <a:gd name="T2" fmla="*/ 45 w 45"/>
                <a:gd name="T3" fmla="*/ 23 h 45"/>
                <a:gd name="T4" fmla="*/ 0 w 45"/>
                <a:gd name="T5" fmla="*/ 0 h 45"/>
                <a:gd name="T6" fmla="*/ 0 w 45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45">
                  <a:moveTo>
                    <a:pt x="0" y="45"/>
                  </a:moveTo>
                  <a:lnTo>
                    <a:pt x="45" y="23"/>
                  </a:lnTo>
                  <a:lnTo>
                    <a:pt x="0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9" name="Freeform 123"/>
            <p:cNvSpPr>
              <a:spLocks noEditPoints="1"/>
            </p:cNvSpPr>
            <p:nvPr/>
          </p:nvSpPr>
          <p:spPr bwMode="auto">
            <a:xfrm>
              <a:off x="5121275" y="3848101"/>
              <a:ext cx="277813" cy="279400"/>
            </a:xfrm>
            <a:custGeom>
              <a:avLst/>
              <a:gdLst>
                <a:gd name="T0" fmla="*/ 87 w 175"/>
                <a:gd name="T1" fmla="*/ 50 h 176"/>
                <a:gd name="T2" fmla="*/ 93 w 175"/>
                <a:gd name="T3" fmla="*/ 73 h 176"/>
                <a:gd name="T4" fmla="*/ 97 w 175"/>
                <a:gd name="T5" fmla="*/ 83 h 176"/>
                <a:gd name="T6" fmla="*/ 107 w 175"/>
                <a:gd name="T7" fmla="*/ 83 h 176"/>
                <a:gd name="T8" fmla="*/ 131 w 175"/>
                <a:gd name="T9" fmla="*/ 83 h 176"/>
                <a:gd name="T10" fmla="*/ 112 w 175"/>
                <a:gd name="T11" fmla="*/ 95 h 176"/>
                <a:gd name="T12" fmla="*/ 104 w 175"/>
                <a:gd name="T13" fmla="*/ 101 h 176"/>
                <a:gd name="T14" fmla="*/ 107 w 175"/>
                <a:gd name="T15" fmla="*/ 110 h 176"/>
                <a:gd name="T16" fmla="*/ 115 w 175"/>
                <a:gd name="T17" fmla="*/ 136 h 176"/>
                <a:gd name="T18" fmla="*/ 96 w 175"/>
                <a:gd name="T19" fmla="*/ 120 h 176"/>
                <a:gd name="T20" fmla="*/ 87 w 175"/>
                <a:gd name="T21" fmla="*/ 112 h 176"/>
                <a:gd name="T22" fmla="*/ 79 w 175"/>
                <a:gd name="T23" fmla="*/ 120 h 176"/>
                <a:gd name="T24" fmla="*/ 60 w 175"/>
                <a:gd name="T25" fmla="*/ 136 h 176"/>
                <a:gd name="T26" fmla="*/ 68 w 175"/>
                <a:gd name="T27" fmla="*/ 110 h 176"/>
                <a:gd name="T28" fmla="*/ 71 w 175"/>
                <a:gd name="T29" fmla="*/ 101 h 176"/>
                <a:gd name="T30" fmla="*/ 62 w 175"/>
                <a:gd name="T31" fmla="*/ 95 h 176"/>
                <a:gd name="T32" fmla="*/ 44 w 175"/>
                <a:gd name="T33" fmla="*/ 83 h 176"/>
                <a:gd name="T34" fmla="*/ 68 w 175"/>
                <a:gd name="T35" fmla="*/ 83 h 176"/>
                <a:gd name="T36" fmla="*/ 78 w 175"/>
                <a:gd name="T37" fmla="*/ 83 h 176"/>
                <a:gd name="T38" fmla="*/ 81 w 175"/>
                <a:gd name="T39" fmla="*/ 73 h 176"/>
                <a:gd name="T40" fmla="*/ 87 w 175"/>
                <a:gd name="T41" fmla="*/ 50 h 176"/>
                <a:gd name="T42" fmla="*/ 87 w 175"/>
                <a:gd name="T43" fmla="*/ 0 h 176"/>
                <a:gd name="T44" fmla="*/ 68 w 175"/>
                <a:gd name="T45" fmla="*/ 70 h 176"/>
                <a:gd name="T46" fmla="*/ 0 w 175"/>
                <a:gd name="T47" fmla="*/ 70 h 176"/>
                <a:gd name="T48" fmla="*/ 55 w 175"/>
                <a:gd name="T49" fmla="*/ 106 h 176"/>
                <a:gd name="T50" fmla="*/ 34 w 175"/>
                <a:gd name="T51" fmla="*/ 176 h 176"/>
                <a:gd name="T52" fmla="*/ 87 w 175"/>
                <a:gd name="T53" fmla="*/ 130 h 176"/>
                <a:gd name="T54" fmla="*/ 143 w 175"/>
                <a:gd name="T55" fmla="*/ 176 h 176"/>
                <a:gd name="T56" fmla="*/ 120 w 175"/>
                <a:gd name="T57" fmla="*/ 106 h 176"/>
                <a:gd name="T58" fmla="*/ 175 w 175"/>
                <a:gd name="T59" fmla="*/ 70 h 176"/>
                <a:gd name="T60" fmla="*/ 107 w 175"/>
                <a:gd name="T61" fmla="*/ 70 h 176"/>
                <a:gd name="T62" fmla="*/ 87 w 175"/>
                <a:gd name="T63" fmla="*/ 0 h 176"/>
                <a:gd name="T64" fmla="*/ 87 w 175"/>
                <a:gd name="T6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5" h="176">
                  <a:moveTo>
                    <a:pt x="87" y="50"/>
                  </a:moveTo>
                  <a:lnTo>
                    <a:pt x="93" y="73"/>
                  </a:lnTo>
                  <a:lnTo>
                    <a:pt x="97" y="83"/>
                  </a:lnTo>
                  <a:lnTo>
                    <a:pt x="107" y="83"/>
                  </a:lnTo>
                  <a:lnTo>
                    <a:pt x="131" y="83"/>
                  </a:lnTo>
                  <a:lnTo>
                    <a:pt x="112" y="95"/>
                  </a:lnTo>
                  <a:lnTo>
                    <a:pt x="104" y="101"/>
                  </a:lnTo>
                  <a:lnTo>
                    <a:pt x="107" y="110"/>
                  </a:lnTo>
                  <a:lnTo>
                    <a:pt x="115" y="136"/>
                  </a:lnTo>
                  <a:lnTo>
                    <a:pt x="96" y="120"/>
                  </a:lnTo>
                  <a:lnTo>
                    <a:pt x="87" y="112"/>
                  </a:lnTo>
                  <a:lnTo>
                    <a:pt x="79" y="120"/>
                  </a:lnTo>
                  <a:lnTo>
                    <a:pt x="60" y="136"/>
                  </a:lnTo>
                  <a:lnTo>
                    <a:pt x="68" y="110"/>
                  </a:lnTo>
                  <a:lnTo>
                    <a:pt x="71" y="101"/>
                  </a:lnTo>
                  <a:lnTo>
                    <a:pt x="62" y="95"/>
                  </a:lnTo>
                  <a:lnTo>
                    <a:pt x="44" y="83"/>
                  </a:lnTo>
                  <a:lnTo>
                    <a:pt x="68" y="83"/>
                  </a:lnTo>
                  <a:lnTo>
                    <a:pt x="78" y="83"/>
                  </a:lnTo>
                  <a:lnTo>
                    <a:pt x="81" y="73"/>
                  </a:lnTo>
                  <a:lnTo>
                    <a:pt x="87" y="50"/>
                  </a:lnTo>
                  <a:close/>
                  <a:moveTo>
                    <a:pt x="87" y="0"/>
                  </a:moveTo>
                  <a:lnTo>
                    <a:pt x="68" y="70"/>
                  </a:lnTo>
                  <a:lnTo>
                    <a:pt x="0" y="70"/>
                  </a:lnTo>
                  <a:lnTo>
                    <a:pt x="55" y="106"/>
                  </a:lnTo>
                  <a:lnTo>
                    <a:pt x="34" y="176"/>
                  </a:lnTo>
                  <a:lnTo>
                    <a:pt x="87" y="130"/>
                  </a:lnTo>
                  <a:lnTo>
                    <a:pt x="143" y="176"/>
                  </a:lnTo>
                  <a:lnTo>
                    <a:pt x="120" y="106"/>
                  </a:lnTo>
                  <a:lnTo>
                    <a:pt x="175" y="70"/>
                  </a:lnTo>
                  <a:lnTo>
                    <a:pt x="107" y="70"/>
                  </a:lnTo>
                  <a:lnTo>
                    <a:pt x="87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" name="Freeform 124"/>
            <p:cNvSpPr>
              <a:spLocks noEditPoints="1"/>
            </p:cNvSpPr>
            <p:nvPr/>
          </p:nvSpPr>
          <p:spPr bwMode="auto">
            <a:xfrm>
              <a:off x="5121275" y="3848101"/>
              <a:ext cx="277813" cy="279400"/>
            </a:xfrm>
            <a:custGeom>
              <a:avLst/>
              <a:gdLst>
                <a:gd name="T0" fmla="*/ 87 w 175"/>
                <a:gd name="T1" fmla="*/ 50 h 176"/>
                <a:gd name="T2" fmla="*/ 93 w 175"/>
                <a:gd name="T3" fmla="*/ 73 h 176"/>
                <a:gd name="T4" fmla="*/ 97 w 175"/>
                <a:gd name="T5" fmla="*/ 83 h 176"/>
                <a:gd name="T6" fmla="*/ 107 w 175"/>
                <a:gd name="T7" fmla="*/ 83 h 176"/>
                <a:gd name="T8" fmla="*/ 131 w 175"/>
                <a:gd name="T9" fmla="*/ 83 h 176"/>
                <a:gd name="T10" fmla="*/ 112 w 175"/>
                <a:gd name="T11" fmla="*/ 95 h 176"/>
                <a:gd name="T12" fmla="*/ 104 w 175"/>
                <a:gd name="T13" fmla="*/ 101 h 176"/>
                <a:gd name="T14" fmla="*/ 107 w 175"/>
                <a:gd name="T15" fmla="*/ 110 h 176"/>
                <a:gd name="T16" fmla="*/ 115 w 175"/>
                <a:gd name="T17" fmla="*/ 136 h 176"/>
                <a:gd name="T18" fmla="*/ 96 w 175"/>
                <a:gd name="T19" fmla="*/ 120 h 176"/>
                <a:gd name="T20" fmla="*/ 87 w 175"/>
                <a:gd name="T21" fmla="*/ 112 h 176"/>
                <a:gd name="T22" fmla="*/ 79 w 175"/>
                <a:gd name="T23" fmla="*/ 120 h 176"/>
                <a:gd name="T24" fmla="*/ 60 w 175"/>
                <a:gd name="T25" fmla="*/ 136 h 176"/>
                <a:gd name="T26" fmla="*/ 68 w 175"/>
                <a:gd name="T27" fmla="*/ 110 h 176"/>
                <a:gd name="T28" fmla="*/ 71 w 175"/>
                <a:gd name="T29" fmla="*/ 101 h 176"/>
                <a:gd name="T30" fmla="*/ 62 w 175"/>
                <a:gd name="T31" fmla="*/ 95 h 176"/>
                <a:gd name="T32" fmla="*/ 44 w 175"/>
                <a:gd name="T33" fmla="*/ 83 h 176"/>
                <a:gd name="T34" fmla="*/ 68 w 175"/>
                <a:gd name="T35" fmla="*/ 83 h 176"/>
                <a:gd name="T36" fmla="*/ 78 w 175"/>
                <a:gd name="T37" fmla="*/ 83 h 176"/>
                <a:gd name="T38" fmla="*/ 81 w 175"/>
                <a:gd name="T39" fmla="*/ 73 h 176"/>
                <a:gd name="T40" fmla="*/ 87 w 175"/>
                <a:gd name="T41" fmla="*/ 50 h 176"/>
                <a:gd name="T42" fmla="*/ 87 w 175"/>
                <a:gd name="T43" fmla="*/ 0 h 176"/>
                <a:gd name="T44" fmla="*/ 68 w 175"/>
                <a:gd name="T45" fmla="*/ 70 h 176"/>
                <a:gd name="T46" fmla="*/ 0 w 175"/>
                <a:gd name="T47" fmla="*/ 70 h 176"/>
                <a:gd name="T48" fmla="*/ 55 w 175"/>
                <a:gd name="T49" fmla="*/ 106 h 176"/>
                <a:gd name="T50" fmla="*/ 34 w 175"/>
                <a:gd name="T51" fmla="*/ 176 h 176"/>
                <a:gd name="T52" fmla="*/ 87 w 175"/>
                <a:gd name="T53" fmla="*/ 130 h 176"/>
                <a:gd name="T54" fmla="*/ 143 w 175"/>
                <a:gd name="T55" fmla="*/ 176 h 176"/>
                <a:gd name="T56" fmla="*/ 120 w 175"/>
                <a:gd name="T57" fmla="*/ 106 h 176"/>
                <a:gd name="T58" fmla="*/ 175 w 175"/>
                <a:gd name="T59" fmla="*/ 70 h 176"/>
                <a:gd name="T60" fmla="*/ 107 w 175"/>
                <a:gd name="T61" fmla="*/ 70 h 176"/>
                <a:gd name="T62" fmla="*/ 87 w 175"/>
                <a:gd name="T63" fmla="*/ 0 h 176"/>
                <a:gd name="T64" fmla="*/ 87 w 175"/>
                <a:gd name="T6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5" h="176">
                  <a:moveTo>
                    <a:pt x="87" y="50"/>
                  </a:moveTo>
                  <a:lnTo>
                    <a:pt x="93" y="73"/>
                  </a:lnTo>
                  <a:lnTo>
                    <a:pt x="97" y="83"/>
                  </a:lnTo>
                  <a:lnTo>
                    <a:pt x="107" y="83"/>
                  </a:lnTo>
                  <a:lnTo>
                    <a:pt x="131" y="83"/>
                  </a:lnTo>
                  <a:lnTo>
                    <a:pt x="112" y="95"/>
                  </a:lnTo>
                  <a:lnTo>
                    <a:pt x="104" y="101"/>
                  </a:lnTo>
                  <a:lnTo>
                    <a:pt x="107" y="110"/>
                  </a:lnTo>
                  <a:lnTo>
                    <a:pt x="115" y="136"/>
                  </a:lnTo>
                  <a:lnTo>
                    <a:pt x="96" y="120"/>
                  </a:lnTo>
                  <a:lnTo>
                    <a:pt x="87" y="112"/>
                  </a:lnTo>
                  <a:lnTo>
                    <a:pt x="79" y="120"/>
                  </a:lnTo>
                  <a:lnTo>
                    <a:pt x="60" y="136"/>
                  </a:lnTo>
                  <a:lnTo>
                    <a:pt x="68" y="110"/>
                  </a:lnTo>
                  <a:lnTo>
                    <a:pt x="71" y="101"/>
                  </a:lnTo>
                  <a:lnTo>
                    <a:pt x="62" y="95"/>
                  </a:lnTo>
                  <a:lnTo>
                    <a:pt x="44" y="83"/>
                  </a:lnTo>
                  <a:lnTo>
                    <a:pt x="68" y="83"/>
                  </a:lnTo>
                  <a:lnTo>
                    <a:pt x="78" y="83"/>
                  </a:lnTo>
                  <a:lnTo>
                    <a:pt x="81" y="73"/>
                  </a:lnTo>
                  <a:lnTo>
                    <a:pt x="87" y="50"/>
                  </a:lnTo>
                  <a:moveTo>
                    <a:pt x="87" y="0"/>
                  </a:moveTo>
                  <a:lnTo>
                    <a:pt x="68" y="70"/>
                  </a:lnTo>
                  <a:lnTo>
                    <a:pt x="0" y="70"/>
                  </a:lnTo>
                  <a:lnTo>
                    <a:pt x="55" y="106"/>
                  </a:lnTo>
                  <a:lnTo>
                    <a:pt x="34" y="176"/>
                  </a:lnTo>
                  <a:lnTo>
                    <a:pt x="87" y="130"/>
                  </a:lnTo>
                  <a:lnTo>
                    <a:pt x="143" y="176"/>
                  </a:lnTo>
                  <a:lnTo>
                    <a:pt x="120" y="106"/>
                  </a:lnTo>
                  <a:lnTo>
                    <a:pt x="175" y="70"/>
                  </a:lnTo>
                  <a:lnTo>
                    <a:pt x="107" y="70"/>
                  </a:lnTo>
                  <a:lnTo>
                    <a:pt x="87" y="0"/>
                  </a:lnTo>
                  <a:lnTo>
                    <a:pt x="87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1" name="Freeform 125"/>
            <p:cNvSpPr>
              <a:spLocks noEditPoints="1"/>
            </p:cNvSpPr>
            <p:nvPr/>
          </p:nvSpPr>
          <p:spPr bwMode="auto">
            <a:xfrm>
              <a:off x="7943850" y="2174876"/>
              <a:ext cx="204788" cy="277813"/>
            </a:xfrm>
            <a:custGeom>
              <a:avLst/>
              <a:gdLst>
                <a:gd name="T0" fmla="*/ 192 w 213"/>
                <a:gd name="T1" fmla="*/ 0 h 288"/>
                <a:gd name="T2" fmla="*/ 21 w 213"/>
                <a:gd name="T3" fmla="*/ 0 h 288"/>
                <a:gd name="T4" fmla="*/ 0 w 213"/>
                <a:gd name="T5" fmla="*/ 22 h 288"/>
                <a:gd name="T6" fmla="*/ 0 w 213"/>
                <a:gd name="T7" fmla="*/ 267 h 288"/>
                <a:gd name="T8" fmla="*/ 21 w 213"/>
                <a:gd name="T9" fmla="*/ 288 h 288"/>
                <a:gd name="T10" fmla="*/ 192 w 213"/>
                <a:gd name="T11" fmla="*/ 288 h 288"/>
                <a:gd name="T12" fmla="*/ 213 w 213"/>
                <a:gd name="T13" fmla="*/ 267 h 288"/>
                <a:gd name="T14" fmla="*/ 213 w 213"/>
                <a:gd name="T15" fmla="*/ 22 h 288"/>
                <a:gd name="T16" fmla="*/ 192 w 213"/>
                <a:gd name="T17" fmla="*/ 0 h 288"/>
                <a:gd name="T18" fmla="*/ 188 w 213"/>
                <a:gd name="T19" fmla="*/ 262 h 288"/>
                <a:gd name="T20" fmla="*/ 25 w 213"/>
                <a:gd name="T21" fmla="*/ 262 h 288"/>
                <a:gd name="T22" fmla="*/ 25 w 213"/>
                <a:gd name="T23" fmla="*/ 152 h 288"/>
                <a:gd name="T24" fmla="*/ 188 w 213"/>
                <a:gd name="T25" fmla="*/ 152 h 288"/>
                <a:gd name="T26" fmla="*/ 188 w 213"/>
                <a:gd name="T27" fmla="*/ 262 h 288"/>
                <a:gd name="T28" fmla="*/ 188 w 213"/>
                <a:gd name="T29" fmla="*/ 136 h 288"/>
                <a:gd name="T30" fmla="*/ 25 w 213"/>
                <a:gd name="T31" fmla="*/ 136 h 288"/>
                <a:gd name="T32" fmla="*/ 25 w 213"/>
                <a:gd name="T33" fmla="*/ 26 h 288"/>
                <a:gd name="T34" fmla="*/ 188 w 213"/>
                <a:gd name="T35" fmla="*/ 26 h 288"/>
                <a:gd name="T36" fmla="*/ 188 w 213"/>
                <a:gd name="T37" fmla="*/ 13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3" h="288">
                  <a:moveTo>
                    <a:pt x="192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3" y="0"/>
                    <a:pt x="0" y="3"/>
                    <a:pt x="0" y="22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85"/>
                    <a:pt x="3" y="288"/>
                    <a:pt x="21" y="288"/>
                  </a:cubicBezTo>
                  <a:cubicBezTo>
                    <a:pt x="192" y="288"/>
                    <a:pt x="192" y="288"/>
                    <a:pt x="192" y="288"/>
                  </a:cubicBezTo>
                  <a:cubicBezTo>
                    <a:pt x="210" y="288"/>
                    <a:pt x="213" y="285"/>
                    <a:pt x="213" y="267"/>
                  </a:cubicBezTo>
                  <a:cubicBezTo>
                    <a:pt x="213" y="22"/>
                    <a:pt x="213" y="22"/>
                    <a:pt x="213" y="22"/>
                  </a:cubicBezTo>
                  <a:cubicBezTo>
                    <a:pt x="213" y="3"/>
                    <a:pt x="210" y="0"/>
                    <a:pt x="192" y="0"/>
                  </a:cubicBezTo>
                  <a:close/>
                  <a:moveTo>
                    <a:pt x="188" y="262"/>
                  </a:moveTo>
                  <a:cubicBezTo>
                    <a:pt x="25" y="262"/>
                    <a:pt x="25" y="262"/>
                    <a:pt x="25" y="26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188" y="152"/>
                    <a:pt x="188" y="152"/>
                    <a:pt x="188" y="152"/>
                  </a:cubicBezTo>
                  <a:lnTo>
                    <a:pt x="188" y="262"/>
                  </a:lnTo>
                  <a:close/>
                  <a:moveTo>
                    <a:pt x="188" y="136"/>
                  </a:moveTo>
                  <a:cubicBezTo>
                    <a:pt x="25" y="136"/>
                    <a:pt x="25" y="136"/>
                    <a:pt x="25" y="13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88" y="26"/>
                    <a:pt x="188" y="26"/>
                    <a:pt x="188" y="26"/>
                  </a:cubicBezTo>
                  <a:lnTo>
                    <a:pt x="188" y="1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2" name="Freeform 126"/>
            <p:cNvSpPr>
              <a:spLocks noEditPoints="1"/>
            </p:cNvSpPr>
            <p:nvPr/>
          </p:nvSpPr>
          <p:spPr bwMode="auto">
            <a:xfrm>
              <a:off x="7983538" y="2214563"/>
              <a:ext cx="125413" cy="76200"/>
            </a:xfrm>
            <a:custGeom>
              <a:avLst/>
              <a:gdLst>
                <a:gd name="T0" fmla="*/ 0 w 79"/>
                <a:gd name="T1" fmla="*/ 0 h 48"/>
                <a:gd name="T2" fmla="*/ 0 w 79"/>
                <a:gd name="T3" fmla="*/ 48 h 48"/>
                <a:gd name="T4" fmla="*/ 79 w 79"/>
                <a:gd name="T5" fmla="*/ 48 h 48"/>
                <a:gd name="T6" fmla="*/ 79 w 79"/>
                <a:gd name="T7" fmla="*/ 0 h 48"/>
                <a:gd name="T8" fmla="*/ 0 w 79"/>
                <a:gd name="T9" fmla="*/ 0 h 48"/>
                <a:gd name="T10" fmla="*/ 58 w 79"/>
                <a:gd name="T11" fmla="*/ 37 h 48"/>
                <a:gd name="T12" fmla="*/ 21 w 79"/>
                <a:gd name="T13" fmla="*/ 37 h 48"/>
                <a:gd name="T14" fmla="*/ 21 w 79"/>
                <a:gd name="T15" fmla="*/ 27 h 48"/>
                <a:gd name="T16" fmla="*/ 58 w 79"/>
                <a:gd name="T17" fmla="*/ 27 h 48"/>
                <a:gd name="T18" fmla="*/ 58 w 79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48">
                  <a:moveTo>
                    <a:pt x="0" y="0"/>
                  </a:moveTo>
                  <a:lnTo>
                    <a:pt x="0" y="48"/>
                  </a:lnTo>
                  <a:lnTo>
                    <a:pt x="79" y="48"/>
                  </a:lnTo>
                  <a:lnTo>
                    <a:pt x="79" y="0"/>
                  </a:lnTo>
                  <a:lnTo>
                    <a:pt x="0" y="0"/>
                  </a:lnTo>
                  <a:close/>
                  <a:moveTo>
                    <a:pt x="58" y="37"/>
                  </a:moveTo>
                  <a:lnTo>
                    <a:pt x="21" y="37"/>
                  </a:lnTo>
                  <a:lnTo>
                    <a:pt x="21" y="27"/>
                  </a:lnTo>
                  <a:lnTo>
                    <a:pt x="58" y="27"/>
                  </a:lnTo>
                  <a:lnTo>
                    <a:pt x="58" y="3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3" name="Freeform 127"/>
            <p:cNvSpPr>
              <a:spLocks noEditPoints="1"/>
            </p:cNvSpPr>
            <p:nvPr/>
          </p:nvSpPr>
          <p:spPr bwMode="auto">
            <a:xfrm>
              <a:off x="7983538" y="2336801"/>
              <a:ext cx="125413" cy="76200"/>
            </a:xfrm>
            <a:custGeom>
              <a:avLst/>
              <a:gdLst>
                <a:gd name="T0" fmla="*/ 0 w 79"/>
                <a:gd name="T1" fmla="*/ 0 h 48"/>
                <a:gd name="T2" fmla="*/ 0 w 79"/>
                <a:gd name="T3" fmla="*/ 48 h 48"/>
                <a:gd name="T4" fmla="*/ 79 w 79"/>
                <a:gd name="T5" fmla="*/ 48 h 48"/>
                <a:gd name="T6" fmla="*/ 79 w 79"/>
                <a:gd name="T7" fmla="*/ 0 h 48"/>
                <a:gd name="T8" fmla="*/ 0 w 79"/>
                <a:gd name="T9" fmla="*/ 0 h 48"/>
                <a:gd name="T10" fmla="*/ 58 w 79"/>
                <a:gd name="T11" fmla="*/ 37 h 48"/>
                <a:gd name="T12" fmla="*/ 21 w 79"/>
                <a:gd name="T13" fmla="*/ 37 h 48"/>
                <a:gd name="T14" fmla="*/ 21 w 79"/>
                <a:gd name="T15" fmla="*/ 27 h 48"/>
                <a:gd name="T16" fmla="*/ 58 w 79"/>
                <a:gd name="T17" fmla="*/ 27 h 48"/>
                <a:gd name="T18" fmla="*/ 58 w 79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48">
                  <a:moveTo>
                    <a:pt x="0" y="0"/>
                  </a:moveTo>
                  <a:lnTo>
                    <a:pt x="0" y="48"/>
                  </a:lnTo>
                  <a:lnTo>
                    <a:pt x="79" y="48"/>
                  </a:lnTo>
                  <a:lnTo>
                    <a:pt x="79" y="0"/>
                  </a:lnTo>
                  <a:lnTo>
                    <a:pt x="0" y="0"/>
                  </a:lnTo>
                  <a:close/>
                  <a:moveTo>
                    <a:pt x="58" y="37"/>
                  </a:moveTo>
                  <a:lnTo>
                    <a:pt x="21" y="37"/>
                  </a:lnTo>
                  <a:lnTo>
                    <a:pt x="21" y="27"/>
                  </a:lnTo>
                  <a:lnTo>
                    <a:pt x="58" y="27"/>
                  </a:lnTo>
                  <a:lnTo>
                    <a:pt x="58" y="3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4" name="Freeform 128"/>
            <p:cNvSpPr>
              <a:spLocks noEditPoints="1"/>
            </p:cNvSpPr>
            <p:nvPr/>
          </p:nvSpPr>
          <p:spPr bwMode="auto">
            <a:xfrm>
              <a:off x="4010025" y="5519738"/>
              <a:ext cx="271463" cy="71438"/>
            </a:xfrm>
            <a:custGeom>
              <a:avLst/>
              <a:gdLst>
                <a:gd name="T0" fmla="*/ 280 w 280"/>
                <a:gd name="T1" fmla="*/ 42 h 73"/>
                <a:gd name="T2" fmla="*/ 213 w 280"/>
                <a:gd name="T3" fmla="*/ 42 h 73"/>
                <a:gd name="T4" fmla="*/ 172 w 280"/>
                <a:gd name="T5" fmla="*/ 0 h 73"/>
                <a:gd name="T6" fmla="*/ 107 w 280"/>
                <a:gd name="T7" fmla="*/ 0 h 73"/>
                <a:gd name="T8" fmla="*/ 69 w 280"/>
                <a:gd name="T9" fmla="*/ 42 h 73"/>
                <a:gd name="T10" fmla="*/ 0 w 280"/>
                <a:gd name="T11" fmla="*/ 42 h 73"/>
                <a:gd name="T12" fmla="*/ 0 w 280"/>
                <a:gd name="T13" fmla="*/ 73 h 73"/>
                <a:gd name="T14" fmla="*/ 280 w 280"/>
                <a:gd name="T15" fmla="*/ 73 h 73"/>
                <a:gd name="T16" fmla="*/ 280 w 280"/>
                <a:gd name="T17" fmla="*/ 42 h 73"/>
                <a:gd name="T18" fmla="*/ 156 w 280"/>
                <a:gd name="T19" fmla="*/ 43 h 73"/>
                <a:gd name="T20" fmla="*/ 123 w 280"/>
                <a:gd name="T21" fmla="*/ 43 h 73"/>
                <a:gd name="T22" fmla="*/ 113 w 280"/>
                <a:gd name="T23" fmla="*/ 29 h 73"/>
                <a:gd name="T24" fmla="*/ 123 w 280"/>
                <a:gd name="T25" fmla="*/ 15 h 73"/>
                <a:gd name="T26" fmla="*/ 156 w 280"/>
                <a:gd name="T27" fmla="*/ 15 h 73"/>
                <a:gd name="T28" fmla="*/ 165 w 280"/>
                <a:gd name="T29" fmla="*/ 29 h 73"/>
                <a:gd name="T30" fmla="*/ 156 w 280"/>
                <a:gd name="T31" fmla="*/ 4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0" h="73">
                  <a:moveTo>
                    <a:pt x="280" y="42"/>
                  </a:moveTo>
                  <a:cubicBezTo>
                    <a:pt x="213" y="42"/>
                    <a:pt x="213" y="42"/>
                    <a:pt x="213" y="42"/>
                  </a:cubicBezTo>
                  <a:cubicBezTo>
                    <a:pt x="204" y="24"/>
                    <a:pt x="187" y="0"/>
                    <a:pt x="172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93" y="0"/>
                    <a:pt x="78" y="23"/>
                    <a:pt x="69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80" y="73"/>
                    <a:pt x="280" y="73"/>
                    <a:pt x="280" y="73"/>
                  </a:cubicBezTo>
                  <a:lnTo>
                    <a:pt x="280" y="42"/>
                  </a:lnTo>
                  <a:close/>
                  <a:moveTo>
                    <a:pt x="156" y="43"/>
                  </a:moveTo>
                  <a:cubicBezTo>
                    <a:pt x="123" y="43"/>
                    <a:pt x="123" y="43"/>
                    <a:pt x="123" y="43"/>
                  </a:cubicBezTo>
                  <a:cubicBezTo>
                    <a:pt x="118" y="43"/>
                    <a:pt x="113" y="34"/>
                    <a:pt x="113" y="29"/>
                  </a:cubicBezTo>
                  <a:cubicBezTo>
                    <a:pt x="113" y="23"/>
                    <a:pt x="118" y="15"/>
                    <a:pt x="123" y="15"/>
                  </a:cubicBezTo>
                  <a:cubicBezTo>
                    <a:pt x="156" y="15"/>
                    <a:pt x="156" y="15"/>
                    <a:pt x="156" y="15"/>
                  </a:cubicBezTo>
                  <a:cubicBezTo>
                    <a:pt x="161" y="15"/>
                    <a:pt x="165" y="23"/>
                    <a:pt x="165" y="29"/>
                  </a:cubicBezTo>
                  <a:cubicBezTo>
                    <a:pt x="165" y="34"/>
                    <a:pt x="161" y="43"/>
                    <a:pt x="156" y="4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5" name="Freeform 129"/>
            <p:cNvSpPr>
              <a:spLocks noEditPoints="1"/>
            </p:cNvSpPr>
            <p:nvPr/>
          </p:nvSpPr>
          <p:spPr bwMode="auto">
            <a:xfrm>
              <a:off x="4010025" y="5614988"/>
              <a:ext cx="271463" cy="184150"/>
            </a:xfrm>
            <a:custGeom>
              <a:avLst/>
              <a:gdLst>
                <a:gd name="T0" fmla="*/ 0 w 171"/>
                <a:gd name="T1" fmla="*/ 116 h 116"/>
                <a:gd name="T2" fmla="*/ 171 w 171"/>
                <a:gd name="T3" fmla="*/ 116 h 116"/>
                <a:gd name="T4" fmla="*/ 171 w 171"/>
                <a:gd name="T5" fmla="*/ 0 h 116"/>
                <a:gd name="T6" fmla="*/ 0 w 171"/>
                <a:gd name="T7" fmla="*/ 0 h 116"/>
                <a:gd name="T8" fmla="*/ 0 w 171"/>
                <a:gd name="T9" fmla="*/ 116 h 116"/>
                <a:gd name="T10" fmla="*/ 47 w 171"/>
                <a:gd name="T11" fmla="*/ 43 h 116"/>
                <a:gd name="T12" fmla="*/ 74 w 171"/>
                <a:gd name="T13" fmla="*/ 43 h 116"/>
                <a:gd name="T14" fmla="*/ 74 w 171"/>
                <a:gd name="T15" fmla="*/ 15 h 116"/>
                <a:gd name="T16" fmla="*/ 96 w 171"/>
                <a:gd name="T17" fmla="*/ 15 h 116"/>
                <a:gd name="T18" fmla="*/ 96 w 171"/>
                <a:gd name="T19" fmla="*/ 43 h 116"/>
                <a:gd name="T20" fmla="*/ 124 w 171"/>
                <a:gd name="T21" fmla="*/ 43 h 116"/>
                <a:gd name="T22" fmla="*/ 124 w 171"/>
                <a:gd name="T23" fmla="*/ 65 h 116"/>
                <a:gd name="T24" fmla="*/ 96 w 171"/>
                <a:gd name="T25" fmla="*/ 65 h 116"/>
                <a:gd name="T26" fmla="*/ 96 w 171"/>
                <a:gd name="T27" fmla="*/ 92 h 116"/>
                <a:gd name="T28" fmla="*/ 74 w 171"/>
                <a:gd name="T29" fmla="*/ 92 h 116"/>
                <a:gd name="T30" fmla="*/ 74 w 171"/>
                <a:gd name="T31" fmla="*/ 65 h 116"/>
                <a:gd name="T32" fmla="*/ 47 w 171"/>
                <a:gd name="T33" fmla="*/ 65 h 116"/>
                <a:gd name="T34" fmla="*/ 47 w 171"/>
                <a:gd name="T35" fmla="*/ 4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" h="116">
                  <a:moveTo>
                    <a:pt x="0" y="116"/>
                  </a:moveTo>
                  <a:lnTo>
                    <a:pt x="171" y="116"/>
                  </a:lnTo>
                  <a:lnTo>
                    <a:pt x="171" y="0"/>
                  </a:lnTo>
                  <a:lnTo>
                    <a:pt x="0" y="0"/>
                  </a:lnTo>
                  <a:lnTo>
                    <a:pt x="0" y="116"/>
                  </a:lnTo>
                  <a:close/>
                  <a:moveTo>
                    <a:pt x="47" y="43"/>
                  </a:moveTo>
                  <a:lnTo>
                    <a:pt x="74" y="43"/>
                  </a:lnTo>
                  <a:lnTo>
                    <a:pt x="74" y="15"/>
                  </a:lnTo>
                  <a:lnTo>
                    <a:pt x="96" y="15"/>
                  </a:lnTo>
                  <a:lnTo>
                    <a:pt x="96" y="43"/>
                  </a:lnTo>
                  <a:lnTo>
                    <a:pt x="124" y="43"/>
                  </a:lnTo>
                  <a:lnTo>
                    <a:pt x="124" y="65"/>
                  </a:lnTo>
                  <a:lnTo>
                    <a:pt x="96" y="65"/>
                  </a:lnTo>
                  <a:lnTo>
                    <a:pt x="96" y="92"/>
                  </a:lnTo>
                  <a:lnTo>
                    <a:pt x="74" y="92"/>
                  </a:lnTo>
                  <a:lnTo>
                    <a:pt x="74" y="65"/>
                  </a:lnTo>
                  <a:lnTo>
                    <a:pt x="47" y="65"/>
                  </a:lnTo>
                  <a:lnTo>
                    <a:pt x="47" y="4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6" name="Freeform 130"/>
            <p:cNvSpPr>
              <a:spLocks noEditPoints="1"/>
            </p:cNvSpPr>
            <p:nvPr/>
          </p:nvSpPr>
          <p:spPr bwMode="auto">
            <a:xfrm>
              <a:off x="4602163" y="1616076"/>
              <a:ext cx="201613" cy="279400"/>
            </a:xfrm>
            <a:custGeom>
              <a:avLst/>
              <a:gdLst>
                <a:gd name="T0" fmla="*/ 60 w 208"/>
                <a:gd name="T1" fmla="*/ 0 h 288"/>
                <a:gd name="T2" fmla="*/ 60 w 208"/>
                <a:gd name="T3" fmla="*/ 0 h 288"/>
                <a:gd name="T4" fmla="*/ 60 w 208"/>
                <a:gd name="T5" fmla="*/ 42 h 288"/>
                <a:gd name="T6" fmla="*/ 60 w 208"/>
                <a:gd name="T7" fmla="*/ 60 h 288"/>
                <a:gd name="T8" fmla="*/ 41 w 208"/>
                <a:gd name="T9" fmla="*/ 60 h 288"/>
                <a:gd name="T10" fmla="*/ 0 w 208"/>
                <a:gd name="T11" fmla="*/ 60 h 288"/>
                <a:gd name="T12" fmla="*/ 0 w 208"/>
                <a:gd name="T13" fmla="*/ 288 h 288"/>
                <a:gd name="T14" fmla="*/ 208 w 208"/>
                <a:gd name="T15" fmla="*/ 288 h 288"/>
                <a:gd name="T16" fmla="*/ 208 w 208"/>
                <a:gd name="T17" fmla="*/ 0 h 288"/>
                <a:gd name="T18" fmla="*/ 60 w 208"/>
                <a:gd name="T19" fmla="*/ 0 h 288"/>
                <a:gd name="T20" fmla="*/ 167 w 208"/>
                <a:gd name="T21" fmla="*/ 170 h 288"/>
                <a:gd name="T22" fmla="*/ 111 w 208"/>
                <a:gd name="T23" fmla="*/ 237 h 288"/>
                <a:gd name="T24" fmla="*/ 96 w 208"/>
                <a:gd name="T25" fmla="*/ 237 h 288"/>
                <a:gd name="T26" fmla="*/ 40 w 208"/>
                <a:gd name="T27" fmla="*/ 170 h 288"/>
                <a:gd name="T28" fmla="*/ 45 w 208"/>
                <a:gd name="T29" fmla="*/ 161 h 288"/>
                <a:gd name="T30" fmla="*/ 74 w 208"/>
                <a:gd name="T31" fmla="*/ 161 h 288"/>
                <a:gd name="T32" fmla="*/ 86 w 208"/>
                <a:gd name="T33" fmla="*/ 161 h 288"/>
                <a:gd name="T34" fmla="*/ 86 w 208"/>
                <a:gd name="T35" fmla="*/ 99 h 288"/>
                <a:gd name="T36" fmla="*/ 97 w 208"/>
                <a:gd name="T37" fmla="*/ 87 h 288"/>
                <a:gd name="T38" fmla="*/ 111 w 208"/>
                <a:gd name="T39" fmla="*/ 87 h 288"/>
                <a:gd name="T40" fmla="*/ 122 w 208"/>
                <a:gd name="T41" fmla="*/ 99 h 288"/>
                <a:gd name="T42" fmla="*/ 122 w 208"/>
                <a:gd name="T43" fmla="*/ 161 h 288"/>
                <a:gd name="T44" fmla="*/ 134 w 208"/>
                <a:gd name="T45" fmla="*/ 161 h 288"/>
                <a:gd name="T46" fmla="*/ 163 w 208"/>
                <a:gd name="T47" fmla="*/ 161 h 288"/>
                <a:gd name="T48" fmla="*/ 167 w 208"/>
                <a:gd name="T49" fmla="*/ 17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8" h="288"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08" y="288"/>
                    <a:pt x="208" y="288"/>
                    <a:pt x="208" y="288"/>
                  </a:cubicBezTo>
                  <a:cubicBezTo>
                    <a:pt x="208" y="0"/>
                    <a:pt x="208" y="0"/>
                    <a:pt x="208" y="0"/>
                  </a:cubicBezTo>
                  <a:lnTo>
                    <a:pt x="60" y="0"/>
                  </a:lnTo>
                  <a:close/>
                  <a:moveTo>
                    <a:pt x="167" y="170"/>
                  </a:moveTo>
                  <a:cubicBezTo>
                    <a:pt x="111" y="237"/>
                    <a:pt x="111" y="237"/>
                    <a:pt x="111" y="237"/>
                  </a:cubicBezTo>
                  <a:cubicBezTo>
                    <a:pt x="107" y="242"/>
                    <a:pt x="101" y="242"/>
                    <a:pt x="96" y="237"/>
                  </a:cubicBezTo>
                  <a:cubicBezTo>
                    <a:pt x="40" y="170"/>
                    <a:pt x="40" y="170"/>
                    <a:pt x="40" y="170"/>
                  </a:cubicBezTo>
                  <a:cubicBezTo>
                    <a:pt x="36" y="165"/>
                    <a:pt x="38" y="161"/>
                    <a:pt x="45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7" y="161"/>
                    <a:pt x="81" y="161"/>
                    <a:pt x="86" y="161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92"/>
                    <a:pt x="91" y="87"/>
                    <a:pt x="97" y="87"/>
                  </a:cubicBezTo>
                  <a:cubicBezTo>
                    <a:pt x="111" y="87"/>
                    <a:pt x="111" y="87"/>
                    <a:pt x="111" y="87"/>
                  </a:cubicBezTo>
                  <a:cubicBezTo>
                    <a:pt x="117" y="87"/>
                    <a:pt x="122" y="92"/>
                    <a:pt x="122" y="99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6" y="161"/>
                    <a:pt x="131" y="161"/>
                    <a:pt x="134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70" y="161"/>
                    <a:pt x="171" y="165"/>
                    <a:pt x="167" y="1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7" name="Freeform 131"/>
            <p:cNvSpPr/>
            <p:nvPr/>
          </p:nvSpPr>
          <p:spPr bwMode="auto">
            <a:xfrm>
              <a:off x="4600575" y="1616076"/>
              <a:ext cx="41275" cy="41275"/>
            </a:xfrm>
            <a:custGeom>
              <a:avLst/>
              <a:gdLst>
                <a:gd name="T0" fmla="*/ 26 w 26"/>
                <a:gd name="T1" fmla="*/ 0 h 26"/>
                <a:gd name="T2" fmla="*/ 0 w 26"/>
                <a:gd name="T3" fmla="*/ 26 h 26"/>
                <a:gd name="T4" fmla="*/ 26 w 26"/>
                <a:gd name="T5" fmla="*/ 26 h 26"/>
                <a:gd name="T6" fmla="*/ 26 w 2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6">
                  <a:moveTo>
                    <a:pt x="26" y="0"/>
                  </a:moveTo>
                  <a:lnTo>
                    <a:pt x="0" y="26"/>
                  </a:lnTo>
                  <a:lnTo>
                    <a:pt x="26" y="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8" name="Freeform 132"/>
            <p:cNvSpPr>
              <a:spLocks noEditPoints="1"/>
            </p:cNvSpPr>
            <p:nvPr/>
          </p:nvSpPr>
          <p:spPr bwMode="auto">
            <a:xfrm>
              <a:off x="5160963" y="1616076"/>
              <a:ext cx="201613" cy="279400"/>
            </a:xfrm>
            <a:custGeom>
              <a:avLst/>
              <a:gdLst>
                <a:gd name="T0" fmla="*/ 60 w 208"/>
                <a:gd name="T1" fmla="*/ 0 h 288"/>
                <a:gd name="T2" fmla="*/ 60 w 208"/>
                <a:gd name="T3" fmla="*/ 0 h 288"/>
                <a:gd name="T4" fmla="*/ 60 w 208"/>
                <a:gd name="T5" fmla="*/ 42 h 288"/>
                <a:gd name="T6" fmla="*/ 60 w 208"/>
                <a:gd name="T7" fmla="*/ 61 h 288"/>
                <a:gd name="T8" fmla="*/ 41 w 208"/>
                <a:gd name="T9" fmla="*/ 61 h 288"/>
                <a:gd name="T10" fmla="*/ 0 w 208"/>
                <a:gd name="T11" fmla="*/ 61 h 288"/>
                <a:gd name="T12" fmla="*/ 0 w 208"/>
                <a:gd name="T13" fmla="*/ 288 h 288"/>
                <a:gd name="T14" fmla="*/ 208 w 208"/>
                <a:gd name="T15" fmla="*/ 288 h 288"/>
                <a:gd name="T16" fmla="*/ 208 w 208"/>
                <a:gd name="T17" fmla="*/ 0 h 288"/>
                <a:gd name="T18" fmla="*/ 60 w 208"/>
                <a:gd name="T19" fmla="*/ 0 h 288"/>
                <a:gd name="T20" fmla="*/ 163 w 208"/>
                <a:gd name="T21" fmla="*/ 167 h 288"/>
                <a:gd name="T22" fmla="*/ 134 w 208"/>
                <a:gd name="T23" fmla="*/ 167 h 288"/>
                <a:gd name="T24" fmla="*/ 122 w 208"/>
                <a:gd name="T25" fmla="*/ 167 h 288"/>
                <a:gd name="T26" fmla="*/ 122 w 208"/>
                <a:gd name="T27" fmla="*/ 230 h 288"/>
                <a:gd name="T28" fmla="*/ 111 w 208"/>
                <a:gd name="T29" fmla="*/ 241 h 288"/>
                <a:gd name="T30" fmla="*/ 97 w 208"/>
                <a:gd name="T31" fmla="*/ 241 h 288"/>
                <a:gd name="T32" fmla="*/ 86 w 208"/>
                <a:gd name="T33" fmla="*/ 230 h 288"/>
                <a:gd name="T34" fmla="*/ 86 w 208"/>
                <a:gd name="T35" fmla="*/ 167 h 288"/>
                <a:gd name="T36" fmla="*/ 74 w 208"/>
                <a:gd name="T37" fmla="*/ 167 h 288"/>
                <a:gd name="T38" fmla="*/ 45 w 208"/>
                <a:gd name="T39" fmla="*/ 167 h 288"/>
                <a:gd name="T40" fmla="*/ 40 w 208"/>
                <a:gd name="T41" fmla="*/ 158 h 288"/>
                <a:gd name="T42" fmla="*/ 97 w 208"/>
                <a:gd name="T43" fmla="*/ 91 h 288"/>
                <a:gd name="T44" fmla="*/ 111 w 208"/>
                <a:gd name="T45" fmla="*/ 91 h 288"/>
                <a:gd name="T46" fmla="*/ 167 w 208"/>
                <a:gd name="T47" fmla="*/ 158 h 288"/>
                <a:gd name="T48" fmla="*/ 163 w 208"/>
                <a:gd name="T49" fmla="*/ 16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8" h="288"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08" y="288"/>
                    <a:pt x="208" y="288"/>
                    <a:pt x="208" y="288"/>
                  </a:cubicBezTo>
                  <a:cubicBezTo>
                    <a:pt x="208" y="0"/>
                    <a:pt x="208" y="0"/>
                    <a:pt x="208" y="0"/>
                  </a:cubicBezTo>
                  <a:lnTo>
                    <a:pt x="60" y="0"/>
                  </a:lnTo>
                  <a:close/>
                  <a:moveTo>
                    <a:pt x="163" y="167"/>
                  </a:moveTo>
                  <a:cubicBezTo>
                    <a:pt x="134" y="167"/>
                    <a:pt x="134" y="167"/>
                    <a:pt x="134" y="167"/>
                  </a:cubicBezTo>
                  <a:cubicBezTo>
                    <a:pt x="131" y="167"/>
                    <a:pt x="126" y="167"/>
                    <a:pt x="122" y="167"/>
                  </a:cubicBezTo>
                  <a:cubicBezTo>
                    <a:pt x="122" y="230"/>
                    <a:pt x="122" y="230"/>
                    <a:pt x="122" y="230"/>
                  </a:cubicBezTo>
                  <a:cubicBezTo>
                    <a:pt x="122" y="236"/>
                    <a:pt x="117" y="241"/>
                    <a:pt x="111" y="241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1" y="241"/>
                    <a:pt x="86" y="236"/>
                    <a:pt x="86" y="230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1" y="167"/>
                    <a:pt x="77" y="167"/>
                    <a:pt x="74" y="167"/>
                  </a:cubicBezTo>
                  <a:cubicBezTo>
                    <a:pt x="45" y="167"/>
                    <a:pt x="45" y="167"/>
                    <a:pt x="45" y="167"/>
                  </a:cubicBezTo>
                  <a:cubicBezTo>
                    <a:pt x="38" y="167"/>
                    <a:pt x="36" y="163"/>
                    <a:pt x="40" y="158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101" y="86"/>
                    <a:pt x="107" y="86"/>
                    <a:pt x="111" y="91"/>
                  </a:cubicBezTo>
                  <a:cubicBezTo>
                    <a:pt x="167" y="158"/>
                    <a:pt x="167" y="158"/>
                    <a:pt x="167" y="158"/>
                  </a:cubicBezTo>
                  <a:cubicBezTo>
                    <a:pt x="172" y="163"/>
                    <a:pt x="170" y="167"/>
                    <a:pt x="163" y="16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9" name="Freeform 133"/>
            <p:cNvSpPr/>
            <p:nvPr/>
          </p:nvSpPr>
          <p:spPr bwMode="auto">
            <a:xfrm>
              <a:off x="5160963" y="1616076"/>
              <a:ext cx="39688" cy="41275"/>
            </a:xfrm>
            <a:custGeom>
              <a:avLst/>
              <a:gdLst>
                <a:gd name="T0" fmla="*/ 25 w 25"/>
                <a:gd name="T1" fmla="*/ 0 h 26"/>
                <a:gd name="T2" fmla="*/ 0 w 25"/>
                <a:gd name="T3" fmla="*/ 26 h 26"/>
                <a:gd name="T4" fmla="*/ 25 w 25"/>
                <a:gd name="T5" fmla="*/ 26 h 26"/>
                <a:gd name="T6" fmla="*/ 25 w 25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6">
                  <a:moveTo>
                    <a:pt x="25" y="0"/>
                  </a:moveTo>
                  <a:lnTo>
                    <a:pt x="0" y="26"/>
                  </a:lnTo>
                  <a:lnTo>
                    <a:pt x="25" y="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" name="Freeform 134"/>
            <p:cNvSpPr>
              <a:spLocks noEditPoints="1"/>
            </p:cNvSpPr>
            <p:nvPr/>
          </p:nvSpPr>
          <p:spPr bwMode="auto">
            <a:xfrm>
              <a:off x="4005263" y="2174876"/>
              <a:ext cx="279400" cy="277813"/>
            </a:xfrm>
            <a:custGeom>
              <a:avLst/>
              <a:gdLst>
                <a:gd name="T0" fmla="*/ 252 w 288"/>
                <a:gd name="T1" fmla="*/ 223 h 287"/>
                <a:gd name="T2" fmla="*/ 252 w 288"/>
                <a:gd name="T3" fmla="*/ 34 h 287"/>
                <a:gd name="T4" fmla="*/ 221 w 288"/>
                <a:gd name="T5" fmla="*/ 1 h 287"/>
                <a:gd name="T6" fmla="*/ 46 w 288"/>
                <a:gd name="T7" fmla="*/ 1 h 287"/>
                <a:gd name="T8" fmla="*/ 20 w 288"/>
                <a:gd name="T9" fmla="*/ 10 h 287"/>
                <a:gd name="T10" fmla="*/ 0 w 288"/>
                <a:gd name="T11" fmla="*/ 71 h 287"/>
                <a:gd name="T12" fmla="*/ 0 w 288"/>
                <a:gd name="T13" fmla="*/ 80 h 287"/>
                <a:gd name="T14" fmla="*/ 36 w 288"/>
                <a:gd name="T15" fmla="*/ 80 h 287"/>
                <a:gd name="T16" fmla="*/ 36 w 288"/>
                <a:gd name="T17" fmla="*/ 257 h 287"/>
                <a:gd name="T18" fmla="*/ 44 w 288"/>
                <a:gd name="T19" fmla="*/ 281 h 287"/>
                <a:gd name="T20" fmla="*/ 57 w 288"/>
                <a:gd name="T21" fmla="*/ 287 h 287"/>
                <a:gd name="T22" fmla="*/ 57 w 288"/>
                <a:gd name="T23" fmla="*/ 287 h 287"/>
                <a:gd name="T24" fmla="*/ 243 w 288"/>
                <a:gd name="T25" fmla="*/ 287 h 287"/>
                <a:gd name="T26" fmla="*/ 288 w 288"/>
                <a:gd name="T27" fmla="*/ 232 h 287"/>
                <a:gd name="T28" fmla="*/ 288 w 288"/>
                <a:gd name="T29" fmla="*/ 223 h 287"/>
                <a:gd name="T30" fmla="*/ 252 w 288"/>
                <a:gd name="T31" fmla="*/ 223 h 287"/>
                <a:gd name="T32" fmla="*/ 18 w 288"/>
                <a:gd name="T33" fmla="*/ 62 h 287"/>
                <a:gd name="T34" fmla="*/ 31 w 288"/>
                <a:gd name="T35" fmla="*/ 24 h 287"/>
                <a:gd name="T36" fmla="*/ 36 w 288"/>
                <a:gd name="T37" fmla="*/ 43 h 287"/>
                <a:gd name="T38" fmla="*/ 36 w 288"/>
                <a:gd name="T39" fmla="*/ 62 h 287"/>
                <a:gd name="T40" fmla="*/ 18 w 288"/>
                <a:gd name="T41" fmla="*/ 62 h 287"/>
                <a:gd name="T42" fmla="*/ 72 w 288"/>
                <a:gd name="T43" fmla="*/ 232 h 287"/>
                <a:gd name="T44" fmla="*/ 58 w 288"/>
                <a:gd name="T45" fmla="*/ 270 h 287"/>
                <a:gd name="T46" fmla="*/ 54 w 288"/>
                <a:gd name="T47" fmla="*/ 257 h 287"/>
                <a:gd name="T48" fmla="*/ 54 w 288"/>
                <a:gd name="T49" fmla="*/ 43 h 287"/>
                <a:gd name="T50" fmla="*/ 48 w 288"/>
                <a:gd name="T51" fmla="*/ 18 h 287"/>
                <a:gd name="T52" fmla="*/ 221 w 288"/>
                <a:gd name="T53" fmla="*/ 19 h 287"/>
                <a:gd name="T54" fmla="*/ 234 w 288"/>
                <a:gd name="T55" fmla="*/ 34 h 287"/>
                <a:gd name="T56" fmla="*/ 234 w 288"/>
                <a:gd name="T57" fmla="*/ 223 h 287"/>
                <a:gd name="T58" fmla="*/ 72 w 288"/>
                <a:gd name="T59" fmla="*/ 224 h 287"/>
                <a:gd name="T60" fmla="*/ 72 w 288"/>
                <a:gd name="T61" fmla="*/ 232 h 287"/>
                <a:gd name="T62" fmla="*/ 243 w 288"/>
                <a:gd name="T63" fmla="*/ 270 h 287"/>
                <a:gd name="T64" fmla="*/ 83 w 288"/>
                <a:gd name="T65" fmla="*/ 270 h 287"/>
                <a:gd name="T66" fmla="*/ 90 w 288"/>
                <a:gd name="T67" fmla="*/ 241 h 287"/>
                <a:gd name="T68" fmla="*/ 269 w 288"/>
                <a:gd name="T69" fmla="*/ 241 h 287"/>
                <a:gd name="T70" fmla="*/ 243 w 288"/>
                <a:gd name="T71" fmla="*/ 27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8" h="287">
                  <a:moveTo>
                    <a:pt x="252" y="223"/>
                  </a:moveTo>
                  <a:cubicBezTo>
                    <a:pt x="252" y="34"/>
                    <a:pt x="252" y="34"/>
                    <a:pt x="252" y="34"/>
                  </a:cubicBezTo>
                  <a:cubicBezTo>
                    <a:pt x="252" y="20"/>
                    <a:pt x="243" y="1"/>
                    <a:pt x="221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3" y="0"/>
                    <a:pt x="31" y="0"/>
                    <a:pt x="20" y="10"/>
                  </a:cubicBezTo>
                  <a:cubicBezTo>
                    <a:pt x="7" y="22"/>
                    <a:pt x="0" y="42"/>
                    <a:pt x="0" y="7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257"/>
                    <a:pt x="36" y="257"/>
                    <a:pt x="36" y="257"/>
                  </a:cubicBezTo>
                  <a:cubicBezTo>
                    <a:pt x="36" y="268"/>
                    <a:pt x="39" y="276"/>
                    <a:pt x="44" y="281"/>
                  </a:cubicBezTo>
                  <a:cubicBezTo>
                    <a:pt x="49" y="286"/>
                    <a:pt x="54" y="287"/>
                    <a:pt x="57" y="287"/>
                  </a:cubicBezTo>
                  <a:cubicBezTo>
                    <a:pt x="57" y="287"/>
                    <a:pt x="57" y="287"/>
                    <a:pt x="57" y="287"/>
                  </a:cubicBezTo>
                  <a:cubicBezTo>
                    <a:pt x="243" y="287"/>
                    <a:pt x="243" y="287"/>
                    <a:pt x="243" y="287"/>
                  </a:cubicBezTo>
                  <a:cubicBezTo>
                    <a:pt x="279" y="287"/>
                    <a:pt x="288" y="251"/>
                    <a:pt x="288" y="232"/>
                  </a:cubicBezTo>
                  <a:cubicBezTo>
                    <a:pt x="288" y="223"/>
                    <a:pt x="288" y="223"/>
                    <a:pt x="288" y="223"/>
                  </a:cubicBezTo>
                  <a:lnTo>
                    <a:pt x="252" y="223"/>
                  </a:lnTo>
                  <a:close/>
                  <a:moveTo>
                    <a:pt x="18" y="62"/>
                  </a:moveTo>
                  <a:cubicBezTo>
                    <a:pt x="20" y="40"/>
                    <a:pt x="25" y="30"/>
                    <a:pt x="31" y="24"/>
                  </a:cubicBezTo>
                  <a:cubicBezTo>
                    <a:pt x="33" y="26"/>
                    <a:pt x="36" y="32"/>
                    <a:pt x="36" y="43"/>
                  </a:cubicBezTo>
                  <a:cubicBezTo>
                    <a:pt x="36" y="62"/>
                    <a:pt x="36" y="62"/>
                    <a:pt x="36" y="62"/>
                  </a:cubicBezTo>
                  <a:lnTo>
                    <a:pt x="18" y="62"/>
                  </a:lnTo>
                  <a:close/>
                  <a:moveTo>
                    <a:pt x="72" y="232"/>
                  </a:moveTo>
                  <a:cubicBezTo>
                    <a:pt x="72" y="260"/>
                    <a:pt x="64" y="269"/>
                    <a:pt x="58" y="270"/>
                  </a:cubicBezTo>
                  <a:cubicBezTo>
                    <a:pt x="56" y="269"/>
                    <a:pt x="54" y="266"/>
                    <a:pt x="54" y="25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32"/>
                    <a:pt x="51" y="24"/>
                    <a:pt x="48" y="18"/>
                  </a:cubicBezTo>
                  <a:cubicBezTo>
                    <a:pt x="221" y="19"/>
                    <a:pt x="221" y="19"/>
                    <a:pt x="221" y="19"/>
                  </a:cubicBezTo>
                  <a:cubicBezTo>
                    <a:pt x="233" y="19"/>
                    <a:pt x="234" y="30"/>
                    <a:pt x="234" y="34"/>
                  </a:cubicBezTo>
                  <a:cubicBezTo>
                    <a:pt x="234" y="223"/>
                    <a:pt x="234" y="223"/>
                    <a:pt x="234" y="223"/>
                  </a:cubicBezTo>
                  <a:cubicBezTo>
                    <a:pt x="72" y="224"/>
                    <a:pt x="72" y="224"/>
                    <a:pt x="72" y="224"/>
                  </a:cubicBezTo>
                  <a:lnTo>
                    <a:pt x="72" y="232"/>
                  </a:lnTo>
                  <a:close/>
                  <a:moveTo>
                    <a:pt x="243" y="270"/>
                  </a:moveTo>
                  <a:cubicBezTo>
                    <a:pt x="83" y="270"/>
                    <a:pt x="83" y="270"/>
                    <a:pt x="83" y="270"/>
                  </a:cubicBezTo>
                  <a:cubicBezTo>
                    <a:pt x="86" y="263"/>
                    <a:pt x="89" y="254"/>
                    <a:pt x="90" y="241"/>
                  </a:cubicBezTo>
                  <a:cubicBezTo>
                    <a:pt x="269" y="241"/>
                    <a:pt x="269" y="241"/>
                    <a:pt x="269" y="241"/>
                  </a:cubicBezTo>
                  <a:cubicBezTo>
                    <a:pt x="267" y="252"/>
                    <a:pt x="262" y="270"/>
                    <a:pt x="243" y="2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" name="Rectangle 135"/>
            <p:cNvSpPr>
              <a:spLocks noChangeArrowheads="1"/>
            </p:cNvSpPr>
            <p:nvPr/>
          </p:nvSpPr>
          <p:spPr bwMode="auto">
            <a:xfrm>
              <a:off x="4089400" y="2228851"/>
              <a:ext cx="114300" cy="158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2" name="Rectangle 136"/>
            <p:cNvSpPr>
              <a:spLocks noChangeArrowheads="1"/>
            </p:cNvSpPr>
            <p:nvPr/>
          </p:nvSpPr>
          <p:spPr bwMode="auto">
            <a:xfrm>
              <a:off x="4089400" y="2266951"/>
              <a:ext cx="114300" cy="174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3" name="Rectangle 137"/>
            <p:cNvSpPr>
              <a:spLocks noChangeArrowheads="1"/>
            </p:cNvSpPr>
            <p:nvPr/>
          </p:nvSpPr>
          <p:spPr bwMode="auto">
            <a:xfrm>
              <a:off x="4089400" y="2305051"/>
              <a:ext cx="114300" cy="174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4" name="Rectangle 138"/>
            <p:cNvSpPr>
              <a:spLocks noChangeArrowheads="1"/>
            </p:cNvSpPr>
            <p:nvPr/>
          </p:nvSpPr>
          <p:spPr bwMode="auto">
            <a:xfrm>
              <a:off x="4089400" y="2343151"/>
              <a:ext cx="114300" cy="174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5" name="Freeform 139"/>
            <p:cNvSpPr/>
            <p:nvPr/>
          </p:nvSpPr>
          <p:spPr bwMode="auto">
            <a:xfrm>
              <a:off x="9023350" y="5495926"/>
              <a:ext cx="273050" cy="134938"/>
            </a:xfrm>
            <a:custGeom>
              <a:avLst/>
              <a:gdLst>
                <a:gd name="T0" fmla="*/ 11 w 282"/>
                <a:gd name="T1" fmla="*/ 94 h 139"/>
                <a:gd name="T2" fmla="*/ 130 w 282"/>
                <a:gd name="T3" fmla="*/ 94 h 139"/>
                <a:gd name="T4" fmla="*/ 211 w 282"/>
                <a:gd name="T5" fmla="*/ 139 h 139"/>
                <a:gd name="T6" fmla="*/ 282 w 282"/>
                <a:gd name="T7" fmla="*/ 107 h 139"/>
                <a:gd name="T8" fmla="*/ 282 w 282"/>
                <a:gd name="T9" fmla="*/ 60 h 139"/>
                <a:gd name="T10" fmla="*/ 273 w 282"/>
                <a:gd name="T11" fmla="*/ 69 h 139"/>
                <a:gd name="T12" fmla="*/ 154 w 282"/>
                <a:gd name="T13" fmla="*/ 69 h 139"/>
                <a:gd name="T14" fmla="*/ 0 w 282"/>
                <a:gd name="T15" fmla="*/ 58 h 139"/>
                <a:gd name="T16" fmla="*/ 0 w 282"/>
                <a:gd name="T17" fmla="*/ 105 h 139"/>
                <a:gd name="T18" fmla="*/ 11 w 282"/>
                <a:gd name="T19" fmla="*/ 9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139">
                  <a:moveTo>
                    <a:pt x="11" y="94"/>
                  </a:moveTo>
                  <a:cubicBezTo>
                    <a:pt x="14" y="92"/>
                    <a:pt x="72" y="37"/>
                    <a:pt x="130" y="94"/>
                  </a:cubicBezTo>
                  <a:cubicBezTo>
                    <a:pt x="157" y="121"/>
                    <a:pt x="185" y="139"/>
                    <a:pt x="211" y="139"/>
                  </a:cubicBezTo>
                  <a:cubicBezTo>
                    <a:pt x="239" y="139"/>
                    <a:pt x="264" y="120"/>
                    <a:pt x="282" y="107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1" y="71"/>
                    <a:pt x="213" y="127"/>
                    <a:pt x="154" y="69"/>
                  </a:cubicBezTo>
                  <a:cubicBezTo>
                    <a:pt x="86" y="0"/>
                    <a:pt x="47" y="24"/>
                    <a:pt x="0" y="58"/>
                  </a:cubicBezTo>
                  <a:cubicBezTo>
                    <a:pt x="0" y="105"/>
                    <a:pt x="0" y="105"/>
                    <a:pt x="0" y="105"/>
                  </a:cubicBezTo>
                  <a:lnTo>
                    <a:pt x="11" y="9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6" name="Freeform 140"/>
            <p:cNvSpPr/>
            <p:nvPr/>
          </p:nvSpPr>
          <p:spPr bwMode="auto">
            <a:xfrm>
              <a:off x="9023350" y="5580063"/>
              <a:ext cx="273050" cy="134938"/>
            </a:xfrm>
            <a:custGeom>
              <a:avLst/>
              <a:gdLst>
                <a:gd name="T0" fmla="*/ 154 w 282"/>
                <a:gd name="T1" fmla="*/ 69 h 139"/>
                <a:gd name="T2" fmla="*/ 0 w 282"/>
                <a:gd name="T3" fmla="*/ 58 h 139"/>
                <a:gd name="T4" fmla="*/ 0 w 282"/>
                <a:gd name="T5" fmla="*/ 105 h 139"/>
                <a:gd name="T6" fmla="*/ 11 w 282"/>
                <a:gd name="T7" fmla="*/ 94 h 139"/>
                <a:gd name="T8" fmla="*/ 130 w 282"/>
                <a:gd name="T9" fmla="*/ 94 h 139"/>
                <a:gd name="T10" fmla="*/ 211 w 282"/>
                <a:gd name="T11" fmla="*/ 139 h 139"/>
                <a:gd name="T12" fmla="*/ 282 w 282"/>
                <a:gd name="T13" fmla="*/ 107 h 139"/>
                <a:gd name="T14" fmla="*/ 282 w 282"/>
                <a:gd name="T15" fmla="*/ 60 h 139"/>
                <a:gd name="T16" fmla="*/ 273 w 282"/>
                <a:gd name="T17" fmla="*/ 69 h 139"/>
                <a:gd name="T18" fmla="*/ 154 w 282"/>
                <a:gd name="T19" fmla="*/ 6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139">
                  <a:moveTo>
                    <a:pt x="154" y="69"/>
                  </a:moveTo>
                  <a:cubicBezTo>
                    <a:pt x="86" y="0"/>
                    <a:pt x="47" y="24"/>
                    <a:pt x="0" y="58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4" y="92"/>
                    <a:pt x="72" y="36"/>
                    <a:pt x="130" y="94"/>
                  </a:cubicBezTo>
                  <a:cubicBezTo>
                    <a:pt x="157" y="121"/>
                    <a:pt x="185" y="139"/>
                    <a:pt x="211" y="139"/>
                  </a:cubicBezTo>
                  <a:cubicBezTo>
                    <a:pt x="239" y="139"/>
                    <a:pt x="264" y="120"/>
                    <a:pt x="282" y="107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1" y="71"/>
                    <a:pt x="213" y="127"/>
                    <a:pt x="154" y="6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7" name="Freeform 141"/>
            <p:cNvSpPr/>
            <p:nvPr/>
          </p:nvSpPr>
          <p:spPr bwMode="auto">
            <a:xfrm>
              <a:off x="9023350" y="5664201"/>
              <a:ext cx="273050" cy="133350"/>
            </a:xfrm>
            <a:custGeom>
              <a:avLst/>
              <a:gdLst>
                <a:gd name="T0" fmla="*/ 273 w 282"/>
                <a:gd name="T1" fmla="*/ 69 h 138"/>
                <a:gd name="T2" fmla="*/ 154 w 282"/>
                <a:gd name="T3" fmla="*/ 69 h 138"/>
                <a:gd name="T4" fmla="*/ 0 w 282"/>
                <a:gd name="T5" fmla="*/ 57 h 138"/>
                <a:gd name="T6" fmla="*/ 0 w 282"/>
                <a:gd name="T7" fmla="*/ 105 h 138"/>
                <a:gd name="T8" fmla="*/ 11 w 282"/>
                <a:gd name="T9" fmla="*/ 94 h 138"/>
                <a:gd name="T10" fmla="*/ 130 w 282"/>
                <a:gd name="T11" fmla="*/ 94 h 138"/>
                <a:gd name="T12" fmla="*/ 211 w 282"/>
                <a:gd name="T13" fmla="*/ 138 h 138"/>
                <a:gd name="T14" fmla="*/ 282 w 282"/>
                <a:gd name="T15" fmla="*/ 107 h 138"/>
                <a:gd name="T16" fmla="*/ 282 w 282"/>
                <a:gd name="T17" fmla="*/ 60 h 138"/>
                <a:gd name="T18" fmla="*/ 273 w 282"/>
                <a:gd name="T19" fmla="*/ 6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138">
                  <a:moveTo>
                    <a:pt x="273" y="69"/>
                  </a:moveTo>
                  <a:cubicBezTo>
                    <a:pt x="271" y="71"/>
                    <a:pt x="213" y="127"/>
                    <a:pt x="154" y="69"/>
                  </a:cubicBezTo>
                  <a:cubicBezTo>
                    <a:pt x="86" y="0"/>
                    <a:pt x="47" y="24"/>
                    <a:pt x="0" y="57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4" y="91"/>
                    <a:pt x="72" y="36"/>
                    <a:pt x="130" y="94"/>
                  </a:cubicBezTo>
                  <a:cubicBezTo>
                    <a:pt x="157" y="121"/>
                    <a:pt x="185" y="138"/>
                    <a:pt x="211" y="138"/>
                  </a:cubicBezTo>
                  <a:cubicBezTo>
                    <a:pt x="239" y="138"/>
                    <a:pt x="264" y="120"/>
                    <a:pt x="282" y="107"/>
                  </a:cubicBezTo>
                  <a:cubicBezTo>
                    <a:pt x="282" y="60"/>
                    <a:pt x="282" y="60"/>
                    <a:pt x="282" y="60"/>
                  </a:cubicBezTo>
                  <a:lnTo>
                    <a:pt x="273" y="6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8" name="Freeform 142"/>
            <p:cNvSpPr>
              <a:spLocks noEditPoints="1"/>
            </p:cNvSpPr>
            <p:nvPr/>
          </p:nvSpPr>
          <p:spPr bwMode="auto">
            <a:xfrm>
              <a:off x="4567238" y="4962526"/>
              <a:ext cx="274638" cy="238125"/>
            </a:xfrm>
            <a:custGeom>
              <a:avLst/>
              <a:gdLst>
                <a:gd name="T0" fmla="*/ 284 w 284"/>
                <a:gd name="T1" fmla="*/ 80 h 245"/>
                <a:gd name="T2" fmla="*/ 224 w 284"/>
                <a:gd name="T3" fmla="*/ 24 h 245"/>
                <a:gd name="T4" fmla="*/ 203 w 284"/>
                <a:gd name="T5" fmla="*/ 27 h 245"/>
                <a:gd name="T6" fmla="*/ 142 w 284"/>
                <a:gd name="T7" fmla="*/ 0 h 245"/>
                <a:gd name="T8" fmla="*/ 81 w 284"/>
                <a:gd name="T9" fmla="*/ 27 h 245"/>
                <a:gd name="T10" fmla="*/ 60 w 284"/>
                <a:gd name="T11" fmla="*/ 24 h 245"/>
                <a:gd name="T12" fmla="*/ 0 w 284"/>
                <a:gd name="T13" fmla="*/ 80 h 245"/>
                <a:gd name="T14" fmla="*/ 55 w 284"/>
                <a:gd name="T15" fmla="*/ 140 h 245"/>
                <a:gd name="T16" fmla="*/ 55 w 284"/>
                <a:gd name="T17" fmla="*/ 177 h 245"/>
                <a:gd name="T18" fmla="*/ 55 w 284"/>
                <a:gd name="T19" fmla="*/ 210 h 245"/>
                <a:gd name="T20" fmla="*/ 142 w 284"/>
                <a:gd name="T21" fmla="*/ 245 h 245"/>
                <a:gd name="T22" fmla="*/ 228 w 284"/>
                <a:gd name="T23" fmla="*/ 210 h 245"/>
                <a:gd name="T24" fmla="*/ 228 w 284"/>
                <a:gd name="T25" fmla="*/ 177 h 245"/>
                <a:gd name="T26" fmla="*/ 228 w 284"/>
                <a:gd name="T27" fmla="*/ 140 h 245"/>
                <a:gd name="T28" fmla="*/ 284 w 284"/>
                <a:gd name="T29" fmla="*/ 80 h 245"/>
                <a:gd name="T30" fmla="*/ 134 w 284"/>
                <a:gd name="T31" fmla="*/ 210 h 245"/>
                <a:gd name="T32" fmla="*/ 134 w 284"/>
                <a:gd name="T33" fmla="*/ 159 h 245"/>
                <a:gd name="T34" fmla="*/ 142 w 284"/>
                <a:gd name="T35" fmla="*/ 159 h 245"/>
                <a:gd name="T36" fmla="*/ 150 w 284"/>
                <a:gd name="T37" fmla="*/ 159 h 245"/>
                <a:gd name="T38" fmla="*/ 150 w 284"/>
                <a:gd name="T39" fmla="*/ 210 h 245"/>
                <a:gd name="T40" fmla="*/ 150 w 284"/>
                <a:gd name="T41" fmla="*/ 220 h 245"/>
                <a:gd name="T42" fmla="*/ 134 w 284"/>
                <a:gd name="T43" fmla="*/ 220 h 245"/>
                <a:gd name="T44" fmla="*/ 134 w 284"/>
                <a:gd name="T45" fmla="*/ 210 h 245"/>
                <a:gd name="T46" fmla="*/ 186 w 284"/>
                <a:gd name="T47" fmla="*/ 210 h 245"/>
                <a:gd name="T48" fmla="*/ 186 w 284"/>
                <a:gd name="T49" fmla="*/ 154 h 245"/>
                <a:gd name="T50" fmla="*/ 202 w 284"/>
                <a:gd name="T51" fmla="*/ 149 h 245"/>
                <a:gd name="T52" fmla="*/ 202 w 284"/>
                <a:gd name="T53" fmla="*/ 210 h 245"/>
                <a:gd name="T54" fmla="*/ 202 w 284"/>
                <a:gd name="T55" fmla="*/ 211 h 245"/>
                <a:gd name="T56" fmla="*/ 186 w 284"/>
                <a:gd name="T57" fmla="*/ 218 h 245"/>
                <a:gd name="T58" fmla="*/ 186 w 284"/>
                <a:gd name="T59" fmla="*/ 210 h 245"/>
                <a:gd name="T60" fmla="*/ 83 w 284"/>
                <a:gd name="T61" fmla="*/ 212 h 245"/>
                <a:gd name="T62" fmla="*/ 83 w 284"/>
                <a:gd name="T63" fmla="*/ 210 h 245"/>
                <a:gd name="T64" fmla="*/ 83 w 284"/>
                <a:gd name="T65" fmla="*/ 150 h 245"/>
                <a:gd name="T66" fmla="*/ 99 w 284"/>
                <a:gd name="T67" fmla="*/ 154 h 245"/>
                <a:gd name="T68" fmla="*/ 99 w 284"/>
                <a:gd name="T69" fmla="*/ 210 h 245"/>
                <a:gd name="T70" fmla="*/ 99 w 284"/>
                <a:gd name="T71" fmla="*/ 219 h 245"/>
                <a:gd name="T72" fmla="*/ 83 w 284"/>
                <a:gd name="T73" fmla="*/ 21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4" h="245">
                  <a:moveTo>
                    <a:pt x="284" y="80"/>
                  </a:moveTo>
                  <a:cubicBezTo>
                    <a:pt x="284" y="47"/>
                    <a:pt x="257" y="24"/>
                    <a:pt x="224" y="24"/>
                  </a:cubicBezTo>
                  <a:cubicBezTo>
                    <a:pt x="217" y="24"/>
                    <a:pt x="210" y="25"/>
                    <a:pt x="203" y="27"/>
                  </a:cubicBezTo>
                  <a:cubicBezTo>
                    <a:pt x="188" y="11"/>
                    <a:pt x="166" y="0"/>
                    <a:pt x="142" y="0"/>
                  </a:cubicBezTo>
                  <a:cubicBezTo>
                    <a:pt x="118" y="0"/>
                    <a:pt x="96" y="11"/>
                    <a:pt x="81" y="27"/>
                  </a:cubicBezTo>
                  <a:cubicBezTo>
                    <a:pt x="75" y="25"/>
                    <a:pt x="68" y="24"/>
                    <a:pt x="60" y="24"/>
                  </a:cubicBezTo>
                  <a:cubicBezTo>
                    <a:pt x="27" y="24"/>
                    <a:pt x="0" y="47"/>
                    <a:pt x="0" y="80"/>
                  </a:cubicBezTo>
                  <a:cubicBezTo>
                    <a:pt x="0" y="111"/>
                    <a:pt x="24" y="137"/>
                    <a:pt x="55" y="140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5" y="229"/>
                    <a:pt x="94" y="245"/>
                    <a:pt x="142" y="245"/>
                  </a:cubicBezTo>
                  <a:cubicBezTo>
                    <a:pt x="190" y="245"/>
                    <a:pt x="228" y="229"/>
                    <a:pt x="228" y="210"/>
                  </a:cubicBezTo>
                  <a:cubicBezTo>
                    <a:pt x="228" y="177"/>
                    <a:pt x="228" y="177"/>
                    <a:pt x="228" y="177"/>
                  </a:cubicBezTo>
                  <a:cubicBezTo>
                    <a:pt x="228" y="140"/>
                    <a:pt x="228" y="140"/>
                    <a:pt x="228" y="140"/>
                  </a:cubicBezTo>
                  <a:cubicBezTo>
                    <a:pt x="260" y="137"/>
                    <a:pt x="284" y="112"/>
                    <a:pt x="284" y="80"/>
                  </a:cubicBezTo>
                  <a:close/>
                  <a:moveTo>
                    <a:pt x="134" y="210"/>
                  </a:moveTo>
                  <a:cubicBezTo>
                    <a:pt x="134" y="159"/>
                    <a:pt x="134" y="159"/>
                    <a:pt x="134" y="159"/>
                  </a:cubicBezTo>
                  <a:cubicBezTo>
                    <a:pt x="137" y="159"/>
                    <a:pt x="139" y="159"/>
                    <a:pt x="142" y="159"/>
                  </a:cubicBezTo>
                  <a:cubicBezTo>
                    <a:pt x="145" y="159"/>
                    <a:pt x="147" y="159"/>
                    <a:pt x="150" y="159"/>
                  </a:cubicBezTo>
                  <a:cubicBezTo>
                    <a:pt x="150" y="210"/>
                    <a:pt x="150" y="210"/>
                    <a:pt x="150" y="21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34" y="220"/>
                    <a:pt x="134" y="220"/>
                    <a:pt x="134" y="220"/>
                  </a:cubicBezTo>
                  <a:lnTo>
                    <a:pt x="134" y="210"/>
                  </a:lnTo>
                  <a:close/>
                  <a:moveTo>
                    <a:pt x="186" y="210"/>
                  </a:moveTo>
                  <a:cubicBezTo>
                    <a:pt x="186" y="154"/>
                    <a:pt x="186" y="154"/>
                    <a:pt x="186" y="154"/>
                  </a:cubicBezTo>
                  <a:cubicBezTo>
                    <a:pt x="192" y="152"/>
                    <a:pt x="197" y="152"/>
                    <a:pt x="202" y="149"/>
                  </a:cubicBezTo>
                  <a:cubicBezTo>
                    <a:pt x="202" y="210"/>
                    <a:pt x="202" y="210"/>
                    <a:pt x="202" y="210"/>
                  </a:cubicBezTo>
                  <a:cubicBezTo>
                    <a:pt x="202" y="211"/>
                    <a:pt x="202" y="211"/>
                    <a:pt x="202" y="211"/>
                  </a:cubicBezTo>
                  <a:cubicBezTo>
                    <a:pt x="198" y="214"/>
                    <a:pt x="192" y="216"/>
                    <a:pt x="186" y="218"/>
                  </a:cubicBezTo>
                  <a:lnTo>
                    <a:pt x="186" y="210"/>
                  </a:lnTo>
                  <a:close/>
                  <a:moveTo>
                    <a:pt x="83" y="212"/>
                  </a:moveTo>
                  <a:cubicBezTo>
                    <a:pt x="83" y="210"/>
                    <a:pt x="83" y="210"/>
                    <a:pt x="83" y="21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8" y="152"/>
                    <a:pt x="94" y="153"/>
                    <a:pt x="99" y="154"/>
                  </a:cubicBezTo>
                  <a:cubicBezTo>
                    <a:pt x="99" y="210"/>
                    <a:pt x="99" y="210"/>
                    <a:pt x="99" y="210"/>
                  </a:cubicBezTo>
                  <a:cubicBezTo>
                    <a:pt x="99" y="219"/>
                    <a:pt x="99" y="219"/>
                    <a:pt x="99" y="219"/>
                  </a:cubicBezTo>
                  <a:cubicBezTo>
                    <a:pt x="93" y="217"/>
                    <a:pt x="88" y="214"/>
                    <a:pt x="83" y="2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9" name="Freeform 143"/>
            <p:cNvSpPr/>
            <p:nvPr/>
          </p:nvSpPr>
          <p:spPr bwMode="auto">
            <a:xfrm>
              <a:off x="4619625" y="5194301"/>
              <a:ext cx="168275" cy="47625"/>
            </a:xfrm>
            <a:custGeom>
              <a:avLst/>
              <a:gdLst>
                <a:gd name="T0" fmla="*/ 0 w 173"/>
                <a:gd name="T1" fmla="*/ 0 h 49"/>
                <a:gd name="T2" fmla="*/ 0 w 173"/>
                <a:gd name="T3" fmla="*/ 10 h 49"/>
                <a:gd name="T4" fmla="*/ 0 w 173"/>
                <a:gd name="T5" fmla="*/ 13 h 49"/>
                <a:gd name="T6" fmla="*/ 0 w 173"/>
                <a:gd name="T7" fmla="*/ 15 h 49"/>
                <a:gd name="T8" fmla="*/ 87 w 173"/>
                <a:gd name="T9" fmla="*/ 49 h 49"/>
                <a:gd name="T10" fmla="*/ 173 w 173"/>
                <a:gd name="T11" fmla="*/ 15 h 49"/>
                <a:gd name="T12" fmla="*/ 173 w 173"/>
                <a:gd name="T13" fmla="*/ 13 h 49"/>
                <a:gd name="T14" fmla="*/ 173 w 173"/>
                <a:gd name="T15" fmla="*/ 10 h 49"/>
                <a:gd name="T16" fmla="*/ 173 w 173"/>
                <a:gd name="T17" fmla="*/ 0 h 49"/>
                <a:gd name="T18" fmla="*/ 87 w 173"/>
                <a:gd name="T19" fmla="*/ 21 h 49"/>
                <a:gd name="T20" fmla="*/ 0 w 173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49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34"/>
                    <a:pt x="39" y="49"/>
                    <a:pt x="87" y="49"/>
                  </a:cubicBezTo>
                  <a:cubicBezTo>
                    <a:pt x="135" y="49"/>
                    <a:pt x="173" y="34"/>
                    <a:pt x="173" y="15"/>
                  </a:cubicBezTo>
                  <a:cubicBezTo>
                    <a:pt x="173" y="14"/>
                    <a:pt x="173" y="13"/>
                    <a:pt x="173" y="13"/>
                  </a:cubicBezTo>
                  <a:cubicBezTo>
                    <a:pt x="173" y="12"/>
                    <a:pt x="173" y="11"/>
                    <a:pt x="173" y="1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54" y="14"/>
                    <a:pt x="120" y="21"/>
                    <a:pt x="87" y="21"/>
                  </a:cubicBezTo>
                  <a:cubicBezTo>
                    <a:pt x="54" y="21"/>
                    <a:pt x="20" y="14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0" name="Freeform 144"/>
            <p:cNvSpPr>
              <a:spLocks noEditPoints="1"/>
            </p:cNvSpPr>
            <p:nvPr/>
          </p:nvSpPr>
          <p:spPr bwMode="auto">
            <a:xfrm>
              <a:off x="8464550" y="5537201"/>
              <a:ext cx="279400" cy="244475"/>
            </a:xfrm>
            <a:custGeom>
              <a:avLst/>
              <a:gdLst>
                <a:gd name="T0" fmla="*/ 288 w 288"/>
                <a:gd name="T1" fmla="*/ 63 h 253"/>
                <a:gd name="T2" fmla="*/ 288 w 288"/>
                <a:gd name="T3" fmla="*/ 40 h 253"/>
                <a:gd name="T4" fmla="*/ 259 w 288"/>
                <a:gd name="T5" fmla="*/ 19 h 253"/>
                <a:gd name="T6" fmla="*/ 145 w 288"/>
                <a:gd name="T7" fmla="*/ 0 h 253"/>
                <a:gd name="T8" fmla="*/ 144 w 288"/>
                <a:gd name="T9" fmla="*/ 0 h 253"/>
                <a:gd name="T10" fmla="*/ 29 w 288"/>
                <a:gd name="T11" fmla="*/ 19 h 253"/>
                <a:gd name="T12" fmla="*/ 0 w 288"/>
                <a:gd name="T13" fmla="*/ 40 h 253"/>
                <a:gd name="T14" fmla="*/ 0 w 288"/>
                <a:gd name="T15" fmla="*/ 41 h 253"/>
                <a:gd name="T16" fmla="*/ 0 w 288"/>
                <a:gd name="T17" fmla="*/ 213 h 253"/>
                <a:gd name="T18" fmla="*/ 143 w 288"/>
                <a:gd name="T19" fmla="*/ 253 h 253"/>
                <a:gd name="T20" fmla="*/ 144 w 288"/>
                <a:gd name="T21" fmla="*/ 253 h 253"/>
                <a:gd name="T22" fmla="*/ 288 w 288"/>
                <a:gd name="T23" fmla="*/ 212 h 253"/>
                <a:gd name="T24" fmla="*/ 288 w 288"/>
                <a:gd name="T25" fmla="*/ 63 h 253"/>
                <a:gd name="T26" fmla="*/ 144 w 288"/>
                <a:gd name="T27" fmla="*/ 29 h 253"/>
                <a:gd name="T28" fmla="*/ 145 w 288"/>
                <a:gd name="T29" fmla="*/ 29 h 253"/>
                <a:gd name="T30" fmla="*/ 259 w 288"/>
                <a:gd name="T31" fmla="*/ 51 h 253"/>
                <a:gd name="T32" fmla="*/ 259 w 288"/>
                <a:gd name="T33" fmla="*/ 52 h 253"/>
                <a:gd name="T34" fmla="*/ 144 w 288"/>
                <a:gd name="T35" fmla="*/ 73 h 253"/>
                <a:gd name="T36" fmla="*/ 143 w 288"/>
                <a:gd name="T37" fmla="*/ 73 h 253"/>
                <a:gd name="T38" fmla="*/ 29 w 288"/>
                <a:gd name="T39" fmla="*/ 52 h 253"/>
                <a:gd name="T40" fmla="*/ 29 w 288"/>
                <a:gd name="T41" fmla="*/ 51 h 253"/>
                <a:gd name="T42" fmla="*/ 144 w 288"/>
                <a:gd name="T43" fmla="*/ 29 h 253"/>
                <a:gd name="T44" fmla="*/ 144 w 288"/>
                <a:gd name="T45" fmla="*/ 162 h 253"/>
                <a:gd name="T46" fmla="*/ 143 w 288"/>
                <a:gd name="T47" fmla="*/ 162 h 253"/>
                <a:gd name="T48" fmla="*/ 29 w 288"/>
                <a:gd name="T49" fmla="*/ 140 h 253"/>
                <a:gd name="T50" fmla="*/ 29 w 288"/>
                <a:gd name="T51" fmla="*/ 83 h 253"/>
                <a:gd name="T52" fmla="*/ 143 w 288"/>
                <a:gd name="T53" fmla="*/ 102 h 253"/>
                <a:gd name="T54" fmla="*/ 144 w 288"/>
                <a:gd name="T55" fmla="*/ 102 h 253"/>
                <a:gd name="T56" fmla="*/ 259 w 288"/>
                <a:gd name="T57" fmla="*/ 83 h 253"/>
                <a:gd name="T58" fmla="*/ 259 w 288"/>
                <a:gd name="T59" fmla="*/ 140 h 253"/>
                <a:gd name="T60" fmla="*/ 144 w 288"/>
                <a:gd name="T61" fmla="*/ 16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53">
                  <a:moveTo>
                    <a:pt x="288" y="63"/>
                  </a:moveTo>
                  <a:cubicBezTo>
                    <a:pt x="288" y="40"/>
                    <a:pt x="288" y="40"/>
                    <a:pt x="288" y="40"/>
                  </a:cubicBezTo>
                  <a:cubicBezTo>
                    <a:pt x="288" y="34"/>
                    <a:pt x="277" y="26"/>
                    <a:pt x="259" y="19"/>
                  </a:cubicBezTo>
                  <a:cubicBezTo>
                    <a:pt x="233" y="9"/>
                    <a:pt x="192" y="0"/>
                    <a:pt x="145" y="0"/>
                  </a:cubicBezTo>
                  <a:cubicBezTo>
                    <a:pt x="145" y="0"/>
                    <a:pt x="144" y="0"/>
                    <a:pt x="144" y="0"/>
                  </a:cubicBezTo>
                  <a:cubicBezTo>
                    <a:pt x="97" y="0"/>
                    <a:pt x="55" y="9"/>
                    <a:pt x="29" y="19"/>
                  </a:cubicBezTo>
                  <a:cubicBezTo>
                    <a:pt x="12" y="26"/>
                    <a:pt x="1" y="34"/>
                    <a:pt x="0" y="40"/>
                  </a:cubicBezTo>
                  <a:cubicBezTo>
                    <a:pt x="0" y="40"/>
                    <a:pt x="0" y="40"/>
                    <a:pt x="0" y="41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228"/>
                    <a:pt x="64" y="253"/>
                    <a:pt x="143" y="253"/>
                  </a:cubicBezTo>
                  <a:cubicBezTo>
                    <a:pt x="143" y="253"/>
                    <a:pt x="144" y="253"/>
                    <a:pt x="144" y="253"/>
                  </a:cubicBezTo>
                  <a:cubicBezTo>
                    <a:pt x="224" y="253"/>
                    <a:pt x="288" y="228"/>
                    <a:pt x="288" y="212"/>
                  </a:cubicBezTo>
                  <a:lnTo>
                    <a:pt x="288" y="63"/>
                  </a:lnTo>
                  <a:close/>
                  <a:moveTo>
                    <a:pt x="144" y="29"/>
                  </a:moveTo>
                  <a:cubicBezTo>
                    <a:pt x="145" y="29"/>
                    <a:pt x="145" y="29"/>
                    <a:pt x="145" y="29"/>
                  </a:cubicBezTo>
                  <a:cubicBezTo>
                    <a:pt x="201" y="29"/>
                    <a:pt x="244" y="43"/>
                    <a:pt x="259" y="51"/>
                  </a:cubicBezTo>
                  <a:cubicBezTo>
                    <a:pt x="259" y="52"/>
                    <a:pt x="259" y="52"/>
                    <a:pt x="259" y="52"/>
                  </a:cubicBezTo>
                  <a:cubicBezTo>
                    <a:pt x="244" y="60"/>
                    <a:pt x="201" y="73"/>
                    <a:pt x="144" y="73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87" y="73"/>
                    <a:pt x="44" y="60"/>
                    <a:pt x="29" y="52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44" y="43"/>
                    <a:pt x="87" y="29"/>
                    <a:pt x="144" y="29"/>
                  </a:cubicBezTo>
                  <a:close/>
                  <a:moveTo>
                    <a:pt x="144" y="162"/>
                  </a:moveTo>
                  <a:cubicBezTo>
                    <a:pt x="143" y="162"/>
                    <a:pt x="143" y="162"/>
                    <a:pt x="143" y="162"/>
                  </a:cubicBezTo>
                  <a:cubicBezTo>
                    <a:pt x="87" y="162"/>
                    <a:pt x="44" y="148"/>
                    <a:pt x="29" y="140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55" y="94"/>
                    <a:pt x="96" y="102"/>
                    <a:pt x="143" y="102"/>
                  </a:cubicBezTo>
                  <a:cubicBezTo>
                    <a:pt x="143" y="102"/>
                    <a:pt x="144" y="102"/>
                    <a:pt x="144" y="102"/>
                  </a:cubicBezTo>
                  <a:cubicBezTo>
                    <a:pt x="191" y="102"/>
                    <a:pt x="233" y="94"/>
                    <a:pt x="259" y="83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44" y="148"/>
                    <a:pt x="201" y="161"/>
                    <a:pt x="144" y="16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" name="Freeform 145"/>
            <p:cNvSpPr/>
            <p:nvPr/>
          </p:nvSpPr>
          <p:spPr bwMode="auto">
            <a:xfrm>
              <a:off x="2338388" y="2936876"/>
              <a:ext cx="269875" cy="74613"/>
            </a:xfrm>
            <a:custGeom>
              <a:avLst/>
              <a:gdLst>
                <a:gd name="T0" fmla="*/ 278 w 278"/>
                <a:gd name="T1" fmla="*/ 1 h 77"/>
                <a:gd name="T2" fmla="*/ 253 w 278"/>
                <a:gd name="T3" fmla="*/ 23 h 77"/>
                <a:gd name="T4" fmla="*/ 253 w 278"/>
                <a:gd name="T5" fmla="*/ 23 h 77"/>
                <a:gd name="T6" fmla="*/ 253 w 278"/>
                <a:gd name="T7" fmla="*/ 23 h 77"/>
                <a:gd name="T8" fmla="*/ 140 w 278"/>
                <a:gd name="T9" fmla="*/ 52 h 77"/>
                <a:gd name="T10" fmla="*/ 38 w 278"/>
                <a:gd name="T11" fmla="*/ 30 h 77"/>
                <a:gd name="T12" fmla="*/ 0 w 278"/>
                <a:gd name="T13" fmla="*/ 0 h 77"/>
                <a:gd name="T14" fmla="*/ 47 w 278"/>
                <a:gd name="T15" fmla="*/ 56 h 77"/>
                <a:gd name="T16" fmla="*/ 140 w 278"/>
                <a:gd name="T17" fmla="*/ 77 h 77"/>
                <a:gd name="T18" fmla="*/ 243 w 278"/>
                <a:gd name="T19" fmla="*/ 50 h 77"/>
                <a:gd name="T20" fmla="*/ 243 w 278"/>
                <a:gd name="T21" fmla="*/ 50 h 77"/>
                <a:gd name="T22" fmla="*/ 278 w 278"/>
                <a:gd name="T23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" h="77">
                  <a:moveTo>
                    <a:pt x="278" y="1"/>
                  </a:moveTo>
                  <a:cubicBezTo>
                    <a:pt x="271" y="9"/>
                    <a:pt x="263" y="16"/>
                    <a:pt x="253" y="23"/>
                  </a:cubicBezTo>
                  <a:cubicBezTo>
                    <a:pt x="253" y="23"/>
                    <a:pt x="253" y="23"/>
                    <a:pt x="253" y="23"/>
                  </a:cubicBezTo>
                  <a:cubicBezTo>
                    <a:pt x="253" y="23"/>
                    <a:pt x="253" y="23"/>
                    <a:pt x="253" y="23"/>
                  </a:cubicBezTo>
                  <a:cubicBezTo>
                    <a:pt x="223" y="42"/>
                    <a:pt x="183" y="52"/>
                    <a:pt x="140" y="52"/>
                  </a:cubicBezTo>
                  <a:cubicBezTo>
                    <a:pt x="103" y="52"/>
                    <a:pt x="67" y="44"/>
                    <a:pt x="38" y="30"/>
                  </a:cubicBezTo>
                  <a:cubicBezTo>
                    <a:pt x="22" y="22"/>
                    <a:pt x="9" y="11"/>
                    <a:pt x="0" y="0"/>
                  </a:cubicBezTo>
                  <a:cubicBezTo>
                    <a:pt x="2" y="21"/>
                    <a:pt x="18" y="41"/>
                    <a:pt x="47" y="56"/>
                  </a:cubicBezTo>
                  <a:cubicBezTo>
                    <a:pt x="73" y="70"/>
                    <a:pt x="107" y="77"/>
                    <a:pt x="140" y="77"/>
                  </a:cubicBezTo>
                  <a:cubicBezTo>
                    <a:pt x="178" y="77"/>
                    <a:pt x="216" y="67"/>
                    <a:pt x="243" y="50"/>
                  </a:cubicBezTo>
                  <a:cubicBezTo>
                    <a:pt x="243" y="50"/>
                    <a:pt x="243" y="50"/>
                    <a:pt x="243" y="50"/>
                  </a:cubicBezTo>
                  <a:cubicBezTo>
                    <a:pt x="265" y="36"/>
                    <a:pt x="276" y="19"/>
                    <a:pt x="278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2" name="Freeform 146"/>
            <p:cNvSpPr/>
            <p:nvPr/>
          </p:nvSpPr>
          <p:spPr bwMode="auto">
            <a:xfrm>
              <a:off x="2338388" y="2897188"/>
              <a:ext cx="269875" cy="73025"/>
            </a:xfrm>
            <a:custGeom>
              <a:avLst/>
              <a:gdLst>
                <a:gd name="T0" fmla="*/ 253 w 278"/>
                <a:gd name="T1" fmla="*/ 22 h 76"/>
                <a:gd name="T2" fmla="*/ 253 w 278"/>
                <a:gd name="T3" fmla="*/ 23 h 76"/>
                <a:gd name="T4" fmla="*/ 253 w 278"/>
                <a:gd name="T5" fmla="*/ 23 h 76"/>
                <a:gd name="T6" fmla="*/ 140 w 278"/>
                <a:gd name="T7" fmla="*/ 52 h 76"/>
                <a:gd name="T8" fmla="*/ 38 w 278"/>
                <a:gd name="T9" fmla="*/ 30 h 76"/>
                <a:gd name="T10" fmla="*/ 0 w 278"/>
                <a:gd name="T11" fmla="*/ 0 h 76"/>
                <a:gd name="T12" fmla="*/ 47 w 278"/>
                <a:gd name="T13" fmla="*/ 56 h 76"/>
                <a:gd name="T14" fmla="*/ 140 w 278"/>
                <a:gd name="T15" fmla="*/ 76 h 76"/>
                <a:gd name="T16" fmla="*/ 243 w 278"/>
                <a:gd name="T17" fmla="*/ 49 h 76"/>
                <a:gd name="T18" fmla="*/ 243 w 278"/>
                <a:gd name="T19" fmla="*/ 49 h 76"/>
                <a:gd name="T20" fmla="*/ 278 w 278"/>
                <a:gd name="T21" fmla="*/ 1 h 76"/>
                <a:gd name="T22" fmla="*/ 253 w 278"/>
                <a:gd name="T23" fmla="*/ 2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" h="76">
                  <a:moveTo>
                    <a:pt x="253" y="22"/>
                  </a:moveTo>
                  <a:cubicBezTo>
                    <a:pt x="253" y="23"/>
                    <a:pt x="253" y="23"/>
                    <a:pt x="253" y="23"/>
                  </a:cubicBezTo>
                  <a:cubicBezTo>
                    <a:pt x="253" y="23"/>
                    <a:pt x="253" y="23"/>
                    <a:pt x="253" y="23"/>
                  </a:cubicBezTo>
                  <a:cubicBezTo>
                    <a:pt x="223" y="42"/>
                    <a:pt x="183" y="52"/>
                    <a:pt x="140" y="52"/>
                  </a:cubicBezTo>
                  <a:cubicBezTo>
                    <a:pt x="103" y="52"/>
                    <a:pt x="67" y="44"/>
                    <a:pt x="38" y="30"/>
                  </a:cubicBezTo>
                  <a:cubicBezTo>
                    <a:pt x="22" y="21"/>
                    <a:pt x="9" y="11"/>
                    <a:pt x="0" y="0"/>
                  </a:cubicBezTo>
                  <a:cubicBezTo>
                    <a:pt x="2" y="20"/>
                    <a:pt x="18" y="41"/>
                    <a:pt x="47" y="56"/>
                  </a:cubicBezTo>
                  <a:cubicBezTo>
                    <a:pt x="73" y="70"/>
                    <a:pt x="107" y="76"/>
                    <a:pt x="140" y="76"/>
                  </a:cubicBezTo>
                  <a:cubicBezTo>
                    <a:pt x="178" y="76"/>
                    <a:pt x="216" y="67"/>
                    <a:pt x="243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65" y="35"/>
                    <a:pt x="276" y="18"/>
                    <a:pt x="278" y="1"/>
                  </a:cubicBezTo>
                  <a:cubicBezTo>
                    <a:pt x="271" y="9"/>
                    <a:pt x="263" y="16"/>
                    <a:pt x="253" y="2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3" name="Freeform 147"/>
            <p:cNvSpPr/>
            <p:nvPr/>
          </p:nvSpPr>
          <p:spPr bwMode="auto">
            <a:xfrm>
              <a:off x="2338388" y="2855913"/>
              <a:ext cx="269875" cy="73025"/>
            </a:xfrm>
            <a:custGeom>
              <a:avLst/>
              <a:gdLst>
                <a:gd name="T0" fmla="*/ 253 w 278"/>
                <a:gd name="T1" fmla="*/ 22 h 76"/>
                <a:gd name="T2" fmla="*/ 253 w 278"/>
                <a:gd name="T3" fmla="*/ 22 h 76"/>
                <a:gd name="T4" fmla="*/ 253 w 278"/>
                <a:gd name="T5" fmla="*/ 22 h 76"/>
                <a:gd name="T6" fmla="*/ 140 w 278"/>
                <a:gd name="T7" fmla="*/ 52 h 76"/>
                <a:gd name="T8" fmla="*/ 38 w 278"/>
                <a:gd name="T9" fmla="*/ 29 h 76"/>
                <a:gd name="T10" fmla="*/ 0 w 278"/>
                <a:gd name="T11" fmla="*/ 0 h 76"/>
                <a:gd name="T12" fmla="*/ 47 w 278"/>
                <a:gd name="T13" fmla="*/ 55 h 76"/>
                <a:gd name="T14" fmla="*/ 140 w 278"/>
                <a:gd name="T15" fmla="*/ 76 h 76"/>
                <a:gd name="T16" fmla="*/ 243 w 278"/>
                <a:gd name="T17" fmla="*/ 49 h 76"/>
                <a:gd name="T18" fmla="*/ 243 w 278"/>
                <a:gd name="T19" fmla="*/ 49 h 76"/>
                <a:gd name="T20" fmla="*/ 278 w 278"/>
                <a:gd name="T21" fmla="*/ 1 h 76"/>
                <a:gd name="T22" fmla="*/ 253 w 278"/>
                <a:gd name="T23" fmla="*/ 2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" h="76">
                  <a:moveTo>
                    <a:pt x="253" y="22"/>
                  </a:moveTo>
                  <a:cubicBezTo>
                    <a:pt x="253" y="22"/>
                    <a:pt x="253" y="22"/>
                    <a:pt x="253" y="22"/>
                  </a:cubicBezTo>
                  <a:cubicBezTo>
                    <a:pt x="253" y="22"/>
                    <a:pt x="253" y="22"/>
                    <a:pt x="253" y="22"/>
                  </a:cubicBezTo>
                  <a:cubicBezTo>
                    <a:pt x="223" y="41"/>
                    <a:pt x="183" y="52"/>
                    <a:pt x="140" y="52"/>
                  </a:cubicBezTo>
                  <a:cubicBezTo>
                    <a:pt x="103" y="52"/>
                    <a:pt x="67" y="44"/>
                    <a:pt x="38" y="29"/>
                  </a:cubicBezTo>
                  <a:cubicBezTo>
                    <a:pt x="22" y="21"/>
                    <a:pt x="9" y="11"/>
                    <a:pt x="0" y="0"/>
                  </a:cubicBezTo>
                  <a:cubicBezTo>
                    <a:pt x="2" y="20"/>
                    <a:pt x="18" y="41"/>
                    <a:pt x="47" y="55"/>
                  </a:cubicBezTo>
                  <a:cubicBezTo>
                    <a:pt x="73" y="69"/>
                    <a:pt x="107" y="76"/>
                    <a:pt x="140" y="76"/>
                  </a:cubicBezTo>
                  <a:cubicBezTo>
                    <a:pt x="178" y="76"/>
                    <a:pt x="216" y="67"/>
                    <a:pt x="243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65" y="35"/>
                    <a:pt x="276" y="18"/>
                    <a:pt x="278" y="1"/>
                  </a:cubicBezTo>
                  <a:cubicBezTo>
                    <a:pt x="271" y="9"/>
                    <a:pt x="263" y="16"/>
                    <a:pt x="253" y="2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4" name="Freeform 148"/>
            <p:cNvSpPr>
              <a:spLocks noEditPoints="1"/>
            </p:cNvSpPr>
            <p:nvPr/>
          </p:nvSpPr>
          <p:spPr bwMode="auto">
            <a:xfrm>
              <a:off x="2336800" y="2732088"/>
              <a:ext cx="271463" cy="165100"/>
            </a:xfrm>
            <a:custGeom>
              <a:avLst/>
              <a:gdLst>
                <a:gd name="T0" fmla="*/ 2 w 280"/>
                <a:gd name="T1" fmla="*/ 78 h 171"/>
                <a:gd name="T2" fmla="*/ 49 w 280"/>
                <a:gd name="T3" fmla="*/ 141 h 171"/>
                <a:gd name="T4" fmla="*/ 245 w 280"/>
                <a:gd name="T5" fmla="*/ 135 h 171"/>
                <a:gd name="T6" fmla="*/ 245 w 280"/>
                <a:gd name="T7" fmla="*/ 135 h 171"/>
                <a:gd name="T8" fmla="*/ 280 w 280"/>
                <a:gd name="T9" fmla="*/ 84 h 171"/>
                <a:gd name="T10" fmla="*/ 280 w 280"/>
                <a:gd name="T11" fmla="*/ 81 h 171"/>
                <a:gd name="T12" fmla="*/ 280 w 280"/>
                <a:gd name="T13" fmla="*/ 77 h 171"/>
                <a:gd name="T14" fmla="*/ 233 w 280"/>
                <a:gd name="T15" fmla="*/ 21 h 171"/>
                <a:gd name="T16" fmla="*/ 140 w 280"/>
                <a:gd name="T17" fmla="*/ 0 h 171"/>
                <a:gd name="T18" fmla="*/ 133 w 280"/>
                <a:gd name="T19" fmla="*/ 1 h 171"/>
                <a:gd name="T20" fmla="*/ 132 w 280"/>
                <a:gd name="T21" fmla="*/ 1 h 171"/>
                <a:gd name="T22" fmla="*/ 119 w 280"/>
                <a:gd name="T23" fmla="*/ 1 h 171"/>
                <a:gd name="T24" fmla="*/ 119 w 280"/>
                <a:gd name="T25" fmla="*/ 1 h 171"/>
                <a:gd name="T26" fmla="*/ 106 w 280"/>
                <a:gd name="T27" fmla="*/ 3 h 171"/>
                <a:gd name="T28" fmla="*/ 106 w 280"/>
                <a:gd name="T29" fmla="*/ 3 h 171"/>
                <a:gd name="T30" fmla="*/ 93 w 280"/>
                <a:gd name="T31" fmla="*/ 5 h 171"/>
                <a:gd name="T32" fmla="*/ 93 w 280"/>
                <a:gd name="T33" fmla="*/ 5 h 171"/>
                <a:gd name="T34" fmla="*/ 37 w 280"/>
                <a:gd name="T35" fmla="*/ 27 h 171"/>
                <a:gd name="T36" fmla="*/ 37 w 280"/>
                <a:gd name="T37" fmla="*/ 27 h 171"/>
                <a:gd name="T38" fmla="*/ 2 w 280"/>
                <a:gd name="T39" fmla="*/ 78 h 171"/>
                <a:gd name="T40" fmla="*/ 230 w 280"/>
                <a:gd name="T41" fmla="*/ 127 h 171"/>
                <a:gd name="T42" fmla="*/ 230 w 280"/>
                <a:gd name="T43" fmla="*/ 127 h 171"/>
                <a:gd name="T44" fmla="*/ 62 w 280"/>
                <a:gd name="T45" fmla="*/ 133 h 171"/>
                <a:gd name="T46" fmla="*/ 52 w 280"/>
                <a:gd name="T47" fmla="*/ 35 h 171"/>
                <a:gd name="T48" fmla="*/ 220 w 280"/>
                <a:gd name="T49" fmla="*/ 30 h 171"/>
                <a:gd name="T50" fmla="*/ 230 w 280"/>
                <a:gd name="T51" fmla="*/ 127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0" h="171">
                  <a:moveTo>
                    <a:pt x="2" y="78"/>
                  </a:moveTo>
                  <a:cubicBezTo>
                    <a:pt x="0" y="101"/>
                    <a:pt x="16" y="125"/>
                    <a:pt x="49" y="141"/>
                  </a:cubicBezTo>
                  <a:cubicBezTo>
                    <a:pt x="106" y="171"/>
                    <a:pt x="194" y="168"/>
                    <a:pt x="245" y="135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68" y="120"/>
                    <a:pt x="279" y="102"/>
                    <a:pt x="280" y="84"/>
                  </a:cubicBezTo>
                  <a:cubicBezTo>
                    <a:pt x="280" y="83"/>
                    <a:pt x="280" y="82"/>
                    <a:pt x="280" y="81"/>
                  </a:cubicBezTo>
                  <a:cubicBezTo>
                    <a:pt x="280" y="80"/>
                    <a:pt x="280" y="78"/>
                    <a:pt x="280" y="77"/>
                  </a:cubicBezTo>
                  <a:cubicBezTo>
                    <a:pt x="278" y="56"/>
                    <a:pt x="262" y="36"/>
                    <a:pt x="233" y="21"/>
                  </a:cubicBezTo>
                  <a:cubicBezTo>
                    <a:pt x="206" y="7"/>
                    <a:pt x="173" y="0"/>
                    <a:pt x="140" y="0"/>
                  </a:cubicBezTo>
                  <a:cubicBezTo>
                    <a:pt x="138" y="0"/>
                    <a:pt x="135" y="0"/>
                    <a:pt x="133" y="1"/>
                  </a:cubicBezTo>
                  <a:cubicBezTo>
                    <a:pt x="132" y="1"/>
                    <a:pt x="132" y="1"/>
                    <a:pt x="132" y="1"/>
                  </a:cubicBezTo>
                  <a:cubicBezTo>
                    <a:pt x="128" y="1"/>
                    <a:pt x="124" y="1"/>
                    <a:pt x="119" y="1"/>
                  </a:cubicBezTo>
                  <a:cubicBezTo>
                    <a:pt x="119" y="1"/>
                    <a:pt x="119" y="1"/>
                    <a:pt x="119" y="1"/>
                  </a:cubicBezTo>
                  <a:cubicBezTo>
                    <a:pt x="115" y="2"/>
                    <a:pt x="110" y="2"/>
                    <a:pt x="106" y="3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102" y="4"/>
                    <a:pt x="97" y="4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72" y="10"/>
                    <a:pt x="52" y="17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14" y="42"/>
                    <a:pt x="3" y="60"/>
                    <a:pt x="2" y="78"/>
                  </a:cubicBezTo>
                  <a:close/>
                  <a:moveTo>
                    <a:pt x="230" y="127"/>
                  </a:moveTo>
                  <a:cubicBezTo>
                    <a:pt x="230" y="127"/>
                    <a:pt x="230" y="127"/>
                    <a:pt x="230" y="127"/>
                  </a:cubicBezTo>
                  <a:cubicBezTo>
                    <a:pt x="187" y="156"/>
                    <a:pt x="111" y="158"/>
                    <a:pt x="62" y="133"/>
                  </a:cubicBezTo>
                  <a:cubicBezTo>
                    <a:pt x="13" y="107"/>
                    <a:pt x="8" y="63"/>
                    <a:pt x="52" y="35"/>
                  </a:cubicBezTo>
                  <a:cubicBezTo>
                    <a:pt x="95" y="6"/>
                    <a:pt x="171" y="4"/>
                    <a:pt x="220" y="30"/>
                  </a:cubicBezTo>
                  <a:cubicBezTo>
                    <a:pt x="269" y="55"/>
                    <a:pt x="274" y="99"/>
                    <a:pt x="230" y="12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5" name="Freeform 149"/>
            <p:cNvSpPr>
              <a:spLocks noEditPoints="1"/>
            </p:cNvSpPr>
            <p:nvPr/>
          </p:nvSpPr>
          <p:spPr bwMode="auto">
            <a:xfrm>
              <a:off x="2352675" y="2740026"/>
              <a:ext cx="241300" cy="139700"/>
            </a:xfrm>
            <a:custGeom>
              <a:avLst/>
              <a:gdLst>
                <a:gd name="T0" fmla="*/ 40 w 248"/>
                <a:gd name="T1" fmla="*/ 29 h 144"/>
                <a:gd name="T2" fmla="*/ 50 w 248"/>
                <a:gd name="T3" fmla="*/ 120 h 144"/>
                <a:gd name="T4" fmla="*/ 208 w 248"/>
                <a:gd name="T5" fmla="*/ 115 h 144"/>
                <a:gd name="T6" fmla="*/ 198 w 248"/>
                <a:gd name="T7" fmla="*/ 24 h 144"/>
                <a:gd name="T8" fmla="*/ 40 w 248"/>
                <a:gd name="T9" fmla="*/ 29 h 144"/>
                <a:gd name="T10" fmla="*/ 81 w 248"/>
                <a:gd name="T11" fmla="*/ 107 h 144"/>
                <a:gd name="T12" fmla="*/ 74 w 248"/>
                <a:gd name="T13" fmla="*/ 111 h 144"/>
                <a:gd name="T14" fmla="*/ 68 w 248"/>
                <a:gd name="T15" fmla="*/ 111 h 144"/>
                <a:gd name="T16" fmla="*/ 67 w 248"/>
                <a:gd name="T17" fmla="*/ 110 h 144"/>
                <a:gd name="T18" fmla="*/ 65 w 248"/>
                <a:gd name="T19" fmla="*/ 109 h 144"/>
                <a:gd name="T20" fmla="*/ 64 w 248"/>
                <a:gd name="T21" fmla="*/ 106 h 144"/>
                <a:gd name="T22" fmla="*/ 71 w 248"/>
                <a:gd name="T23" fmla="*/ 101 h 144"/>
                <a:gd name="T24" fmla="*/ 51 w 248"/>
                <a:gd name="T25" fmla="*/ 82 h 144"/>
                <a:gd name="T26" fmla="*/ 52 w 248"/>
                <a:gd name="T27" fmla="*/ 81 h 144"/>
                <a:gd name="T28" fmla="*/ 69 w 248"/>
                <a:gd name="T29" fmla="*/ 76 h 144"/>
                <a:gd name="T30" fmla="*/ 71 w 248"/>
                <a:gd name="T31" fmla="*/ 76 h 144"/>
                <a:gd name="T32" fmla="*/ 86 w 248"/>
                <a:gd name="T33" fmla="*/ 91 h 144"/>
                <a:gd name="T34" fmla="*/ 114 w 248"/>
                <a:gd name="T35" fmla="*/ 73 h 144"/>
                <a:gd name="T36" fmla="*/ 113 w 248"/>
                <a:gd name="T37" fmla="*/ 41 h 144"/>
                <a:gd name="T38" fmla="*/ 168 w 248"/>
                <a:gd name="T39" fmla="*/ 38 h 144"/>
                <a:gd name="T40" fmla="*/ 175 w 248"/>
                <a:gd name="T41" fmla="*/ 33 h 144"/>
                <a:gd name="T42" fmla="*/ 182 w 248"/>
                <a:gd name="T43" fmla="*/ 33 h 144"/>
                <a:gd name="T44" fmla="*/ 185 w 248"/>
                <a:gd name="T45" fmla="*/ 35 h 144"/>
                <a:gd name="T46" fmla="*/ 185 w 248"/>
                <a:gd name="T47" fmla="*/ 38 h 144"/>
                <a:gd name="T48" fmla="*/ 178 w 248"/>
                <a:gd name="T49" fmla="*/ 43 h 144"/>
                <a:gd name="T50" fmla="*/ 195 w 248"/>
                <a:gd name="T51" fmla="*/ 61 h 144"/>
                <a:gd name="T52" fmla="*/ 193 w 248"/>
                <a:gd name="T53" fmla="*/ 62 h 144"/>
                <a:gd name="T54" fmla="*/ 179 w 248"/>
                <a:gd name="T55" fmla="*/ 66 h 144"/>
                <a:gd name="T56" fmla="*/ 176 w 248"/>
                <a:gd name="T57" fmla="*/ 66 h 144"/>
                <a:gd name="T58" fmla="*/ 163 w 248"/>
                <a:gd name="T59" fmla="*/ 53 h 144"/>
                <a:gd name="T60" fmla="*/ 137 w 248"/>
                <a:gd name="T61" fmla="*/ 70 h 144"/>
                <a:gd name="T62" fmla="*/ 137 w 248"/>
                <a:gd name="T63" fmla="*/ 103 h 144"/>
                <a:gd name="T64" fmla="*/ 81 w 248"/>
                <a:gd name="T65" fmla="*/ 10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8" h="144">
                  <a:moveTo>
                    <a:pt x="40" y="29"/>
                  </a:moveTo>
                  <a:cubicBezTo>
                    <a:pt x="0" y="56"/>
                    <a:pt x="4" y="96"/>
                    <a:pt x="50" y="120"/>
                  </a:cubicBezTo>
                  <a:cubicBezTo>
                    <a:pt x="96" y="144"/>
                    <a:pt x="167" y="142"/>
                    <a:pt x="208" y="115"/>
                  </a:cubicBezTo>
                  <a:cubicBezTo>
                    <a:pt x="248" y="89"/>
                    <a:pt x="244" y="48"/>
                    <a:pt x="198" y="24"/>
                  </a:cubicBezTo>
                  <a:cubicBezTo>
                    <a:pt x="152" y="0"/>
                    <a:pt x="81" y="2"/>
                    <a:pt x="40" y="29"/>
                  </a:cubicBezTo>
                  <a:close/>
                  <a:moveTo>
                    <a:pt x="81" y="107"/>
                  </a:moveTo>
                  <a:cubicBezTo>
                    <a:pt x="74" y="111"/>
                    <a:pt x="74" y="111"/>
                    <a:pt x="74" y="111"/>
                  </a:cubicBezTo>
                  <a:cubicBezTo>
                    <a:pt x="72" y="112"/>
                    <a:pt x="71" y="112"/>
                    <a:pt x="68" y="111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2" y="108"/>
                    <a:pt x="62" y="107"/>
                    <a:pt x="64" y="106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65" y="99"/>
                    <a:pt x="46" y="85"/>
                    <a:pt x="51" y="82"/>
                  </a:cubicBezTo>
                  <a:cubicBezTo>
                    <a:pt x="51" y="82"/>
                    <a:pt x="51" y="82"/>
                    <a:pt x="52" y="81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69" y="76"/>
                    <a:pt x="71" y="76"/>
                    <a:pt x="71" y="76"/>
                  </a:cubicBezTo>
                  <a:cubicBezTo>
                    <a:pt x="72" y="77"/>
                    <a:pt x="77" y="86"/>
                    <a:pt x="86" y="91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08" y="66"/>
                    <a:pt x="95" y="53"/>
                    <a:pt x="113" y="41"/>
                  </a:cubicBezTo>
                  <a:cubicBezTo>
                    <a:pt x="134" y="27"/>
                    <a:pt x="161" y="34"/>
                    <a:pt x="168" y="38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8" y="32"/>
                    <a:pt x="179" y="32"/>
                    <a:pt x="182" y="33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8" y="36"/>
                    <a:pt x="188" y="37"/>
                    <a:pt x="185" y="38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83" y="45"/>
                    <a:pt x="200" y="58"/>
                    <a:pt x="195" y="61"/>
                  </a:cubicBezTo>
                  <a:cubicBezTo>
                    <a:pt x="195" y="62"/>
                    <a:pt x="194" y="62"/>
                    <a:pt x="193" y="62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78" y="66"/>
                    <a:pt x="177" y="66"/>
                    <a:pt x="176" y="66"/>
                  </a:cubicBezTo>
                  <a:cubicBezTo>
                    <a:pt x="175" y="65"/>
                    <a:pt x="170" y="56"/>
                    <a:pt x="163" y="53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43" y="78"/>
                    <a:pt x="155" y="91"/>
                    <a:pt x="137" y="103"/>
                  </a:cubicBezTo>
                  <a:cubicBezTo>
                    <a:pt x="117" y="116"/>
                    <a:pt x="93" y="111"/>
                    <a:pt x="81" y="10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6" name="Freeform 150"/>
            <p:cNvSpPr/>
            <p:nvPr/>
          </p:nvSpPr>
          <p:spPr bwMode="auto">
            <a:xfrm>
              <a:off x="2444750" y="2817813"/>
              <a:ext cx="30163" cy="19050"/>
            </a:xfrm>
            <a:custGeom>
              <a:avLst/>
              <a:gdLst>
                <a:gd name="T0" fmla="*/ 22 w 31"/>
                <a:gd name="T1" fmla="*/ 14 h 19"/>
                <a:gd name="T2" fmla="*/ 24 w 31"/>
                <a:gd name="T3" fmla="*/ 0 h 19"/>
                <a:gd name="T4" fmla="*/ 0 w 31"/>
                <a:gd name="T5" fmla="*/ 16 h 19"/>
                <a:gd name="T6" fmla="*/ 22 w 31"/>
                <a:gd name="T7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9">
                  <a:moveTo>
                    <a:pt x="22" y="14"/>
                  </a:moveTo>
                  <a:cubicBezTo>
                    <a:pt x="31" y="9"/>
                    <a:pt x="26" y="3"/>
                    <a:pt x="24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6" y="18"/>
                    <a:pt x="15" y="19"/>
                    <a:pt x="22" y="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7" name="Freeform 151"/>
            <p:cNvSpPr/>
            <p:nvPr/>
          </p:nvSpPr>
          <p:spPr bwMode="auto">
            <a:xfrm>
              <a:off x="2474913" y="2782888"/>
              <a:ext cx="28575" cy="19050"/>
            </a:xfrm>
            <a:custGeom>
              <a:avLst/>
              <a:gdLst>
                <a:gd name="T0" fmla="*/ 7 w 30"/>
                <a:gd name="T1" fmla="*/ 19 h 19"/>
                <a:gd name="T2" fmla="*/ 30 w 30"/>
                <a:gd name="T3" fmla="*/ 4 h 19"/>
                <a:gd name="T4" fmla="*/ 8 w 30"/>
                <a:gd name="T5" fmla="*/ 6 h 19"/>
                <a:gd name="T6" fmla="*/ 7 w 30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9">
                  <a:moveTo>
                    <a:pt x="7" y="19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26" y="3"/>
                    <a:pt x="16" y="0"/>
                    <a:pt x="8" y="6"/>
                  </a:cubicBezTo>
                  <a:cubicBezTo>
                    <a:pt x="0" y="11"/>
                    <a:pt x="4" y="16"/>
                    <a:pt x="7" y="1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8" name="Freeform 152"/>
            <p:cNvSpPr>
              <a:spLocks noEditPoints="1"/>
            </p:cNvSpPr>
            <p:nvPr/>
          </p:nvSpPr>
          <p:spPr bwMode="auto">
            <a:xfrm>
              <a:off x="3448050" y="2784476"/>
              <a:ext cx="279400" cy="174625"/>
            </a:xfrm>
            <a:custGeom>
              <a:avLst/>
              <a:gdLst>
                <a:gd name="T0" fmla="*/ 0 w 176"/>
                <a:gd name="T1" fmla="*/ 0 h 110"/>
                <a:gd name="T2" fmla="*/ 0 w 176"/>
                <a:gd name="T3" fmla="*/ 110 h 110"/>
                <a:gd name="T4" fmla="*/ 176 w 176"/>
                <a:gd name="T5" fmla="*/ 110 h 110"/>
                <a:gd name="T6" fmla="*/ 176 w 176"/>
                <a:gd name="T7" fmla="*/ 0 h 110"/>
                <a:gd name="T8" fmla="*/ 0 w 176"/>
                <a:gd name="T9" fmla="*/ 0 h 110"/>
                <a:gd name="T10" fmla="*/ 166 w 176"/>
                <a:gd name="T11" fmla="*/ 100 h 110"/>
                <a:gd name="T12" fmla="*/ 10 w 176"/>
                <a:gd name="T13" fmla="*/ 100 h 110"/>
                <a:gd name="T14" fmla="*/ 10 w 176"/>
                <a:gd name="T15" fmla="*/ 10 h 110"/>
                <a:gd name="T16" fmla="*/ 166 w 176"/>
                <a:gd name="T17" fmla="*/ 10 h 110"/>
                <a:gd name="T18" fmla="*/ 166 w 176"/>
                <a:gd name="T19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10">
                  <a:moveTo>
                    <a:pt x="0" y="0"/>
                  </a:moveTo>
                  <a:lnTo>
                    <a:pt x="0" y="110"/>
                  </a:lnTo>
                  <a:lnTo>
                    <a:pt x="176" y="110"/>
                  </a:lnTo>
                  <a:lnTo>
                    <a:pt x="176" y="0"/>
                  </a:lnTo>
                  <a:lnTo>
                    <a:pt x="0" y="0"/>
                  </a:lnTo>
                  <a:close/>
                  <a:moveTo>
                    <a:pt x="166" y="100"/>
                  </a:moveTo>
                  <a:lnTo>
                    <a:pt x="10" y="100"/>
                  </a:lnTo>
                  <a:lnTo>
                    <a:pt x="10" y="10"/>
                  </a:lnTo>
                  <a:lnTo>
                    <a:pt x="166" y="10"/>
                  </a:lnTo>
                  <a:lnTo>
                    <a:pt x="166" y="1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9" name="Oval 153"/>
            <p:cNvSpPr>
              <a:spLocks noChangeArrowheads="1"/>
            </p:cNvSpPr>
            <p:nvPr/>
          </p:nvSpPr>
          <p:spPr bwMode="auto">
            <a:xfrm>
              <a:off x="3665538" y="2857501"/>
              <a:ext cx="11113" cy="269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0" name="Freeform 154"/>
            <p:cNvSpPr>
              <a:spLocks noEditPoints="1"/>
            </p:cNvSpPr>
            <p:nvPr/>
          </p:nvSpPr>
          <p:spPr bwMode="auto">
            <a:xfrm>
              <a:off x="3611563" y="2811463"/>
              <a:ext cx="88900" cy="120650"/>
            </a:xfrm>
            <a:custGeom>
              <a:avLst/>
              <a:gdLst>
                <a:gd name="T0" fmla="*/ 28 w 92"/>
                <a:gd name="T1" fmla="*/ 62 h 124"/>
                <a:gd name="T2" fmla="*/ 0 w 92"/>
                <a:gd name="T3" fmla="*/ 124 h 124"/>
                <a:gd name="T4" fmla="*/ 92 w 92"/>
                <a:gd name="T5" fmla="*/ 124 h 124"/>
                <a:gd name="T6" fmla="*/ 92 w 92"/>
                <a:gd name="T7" fmla="*/ 0 h 124"/>
                <a:gd name="T8" fmla="*/ 1 w 92"/>
                <a:gd name="T9" fmla="*/ 0 h 124"/>
                <a:gd name="T10" fmla="*/ 28 w 92"/>
                <a:gd name="T11" fmla="*/ 62 h 124"/>
                <a:gd name="T12" fmla="*/ 63 w 92"/>
                <a:gd name="T13" fmla="*/ 40 h 124"/>
                <a:gd name="T14" fmla="*/ 76 w 92"/>
                <a:gd name="T15" fmla="*/ 62 h 124"/>
                <a:gd name="T16" fmla="*/ 63 w 92"/>
                <a:gd name="T17" fmla="*/ 83 h 124"/>
                <a:gd name="T18" fmla="*/ 49 w 92"/>
                <a:gd name="T19" fmla="*/ 62 h 124"/>
                <a:gd name="T20" fmla="*/ 63 w 92"/>
                <a:gd name="T21" fmla="*/ 4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24">
                  <a:moveTo>
                    <a:pt x="28" y="62"/>
                  </a:moveTo>
                  <a:cubicBezTo>
                    <a:pt x="28" y="89"/>
                    <a:pt x="17" y="112"/>
                    <a:pt x="0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7" y="12"/>
                    <a:pt x="28" y="35"/>
                    <a:pt x="28" y="62"/>
                  </a:cubicBezTo>
                  <a:close/>
                  <a:moveTo>
                    <a:pt x="63" y="40"/>
                  </a:moveTo>
                  <a:cubicBezTo>
                    <a:pt x="70" y="40"/>
                    <a:pt x="76" y="50"/>
                    <a:pt x="76" y="62"/>
                  </a:cubicBezTo>
                  <a:cubicBezTo>
                    <a:pt x="76" y="73"/>
                    <a:pt x="70" y="83"/>
                    <a:pt x="63" y="83"/>
                  </a:cubicBezTo>
                  <a:cubicBezTo>
                    <a:pt x="55" y="83"/>
                    <a:pt x="49" y="73"/>
                    <a:pt x="49" y="62"/>
                  </a:cubicBezTo>
                  <a:cubicBezTo>
                    <a:pt x="49" y="50"/>
                    <a:pt x="55" y="40"/>
                    <a:pt x="63" y="4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1" name="Oval 155"/>
            <p:cNvSpPr>
              <a:spLocks noChangeArrowheads="1"/>
            </p:cNvSpPr>
            <p:nvPr/>
          </p:nvSpPr>
          <p:spPr bwMode="auto">
            <a:xfrm>
              <a:off x="3498850" y="2857501"/>
              <a:ext cx="9525" cy="269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2" name="Freeform 156"/>
            <p:cNvSpPr>
              <a:spLocks noEditPoints="1"/>
            </p:cNvSpPr>
            <p:nvPr/>
          </p:nvSpPr>
          <p:spPr bwMode="auto">
            <a:xfrm>
              <a:off x="3475038" y="2811463"/>
              <a:ext cx="88900" cy="120650"/>
            </a:xfrm>
            <a:custGeom>
              <a:avLst/>
              <a:gdLst>
                <a:gd name="T0" fmla="*/ 63 w 91"/>
                <a:gd name="T1" fmla="*/ 62 h 124"/>
                <a:gd name="T2" fmla="*/ 90 w 91"/>
                <a:gd name="T3" fmla="*/ 0 h 124"/>
                <a:gd name="T4" fmla="*/ 0 w 91"/>
                <a:gd name="T5" fmla="*/ 0 h 124"/>
                <a:gd name="T6" fmla="*/ 0 w 91"/>
                <a:gd name="T7" fmla="*/ 124 h 124"/>
                <a:gd name="T8" fmla="*/ 91 w 91"/>
                <a:gd name="T9" fmla="*/ 124 h 124"/>
                <a:gd name="T10" fmla="*/ 63 w 91"/>
                <a:gd name="T11" fmla="*/ 62 h 124"/>
                <a:gd name="T12" fmla="*/ 29 w 91"/>
                <a:gd name="T13" fmla="*/ 83 h 124"/>
                <a:gd name="T14" fmla="*/ 16 w 91"/>
                <a:gd name="T15" fmla="*/ 62 h 124"/>
                <a:gd name="T16" fmla="*/ 29 w 91"/>
                <a:gd name="T17" fmla="*/ 40 h 124"/>
                <a:gd name="T18" fmla="*/ 42 w 91"/>
                <a:gd name="T19" fmla="*/ 62 h 124"/>
                <a:gd name="T20" fmla="*/ 29 w 91"/>
                <a:gd name="T21" fmla="*/ 8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124">
                  <a:moveTo>
                    <a:pt x="63" y="62"/>
                  </a:moveTo>
                  <a:cubicBezTo>
                    <a:pt x="63" y="35"/>
                    <a:pt x="74" y="12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91" y="124"/>
                    <a:pt x="91" y="124"/>
                    <a:pt x="91" y="124"/>
                  </a:cubicBezTo>
                  <a:cubicBezTo>
                    <a:pt x="74" y="112"/>
                    <a:pt x="63" y="89"/>
                    <a:pt x="63" y="62"/>
                  </a:cubicBezTo>
                  <a:close/>
                  <a:moveTo>
                    <a:pt x="29" y="83"/>
                  </a:moveTo>
                  <a:cubicBezTo>
                    <a:pt x="22" y="83"/>
                    <a:pt x="16" y="73"/>
                    <a:pt x="16" y="62"/>
                  </a:cubicBezTo>
                  <a:cubicBezTo>
                    <a:pt x="16" y="50"/>
                    <a:pt x="22" y="40"/>
                    <a:pt x="29" y="40"/>
                  </a:cubicBezTo>
                  <a:cubicBezTo>
                    <a:pt x="36" y="40"/>
                    <a:pt x="42" y="50"/>
                    <a:pt x="42" y="62"/>
                  </a:cubicBezTo>
                  <a:cubicBezTo>
                    <a:pt x="42" y="73"/>
                    <a:pt x="36" y="83"/>
                    <a:pt x="29" y="8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3" name="Freeform 157"/>
            <p:cNvSpPr>
              <a:spLocks noEditPoints="1"/>
            </p:cNvSpPr>
            <p:nvPr/>
          </p:nvSpPr>
          <p:spPr bwMode="auto">
            <a:xfrm>
              <a:off x="3562350" y="2820988"/>
              <a:ext cx="50800" cy="100013"/>
            </a:xfrm>
            <a:custGeom>
              <a:avLst/>
              <a:gdLst>
                <a:gd name="T0" fmla="*/ 25 w 53"/>
                <a:gd name="T1" fmla="*/ 104 h 104"/>
                <a:gd name="T2" fmla="*/ 28 w 53"/>
                <a:gd name="T3" fmla="*/ 104 h 104"/>
                <a:gd name="T4" fmla="*/ 31 w 53"/>
                <a:gd name="T5" fmla="*/ 102 h 104"/>
                <a:gd name="T6" fmla="*/ 31 w 53"/>
                <a:gd name="T7" fmla="*/ 96 h 104"/>
                <a:gd name="T8" fmla="*/ 53 w 53"/>
                <a:gd name="T9" fmla="*/ 71 h 104"/>
                <a:gd name="T10" fmla="*/ 31 w 53"/>
                <a:gd name="T11" fmla="*/ 45 h 104"/>
                <a:gd name="T12" fmla="*/ 31 w 53"/>
                <a:gd name="T13" fmla="*/ 22 h 104"/>
                <a:gd name="T14" fmla="*/ 45 w 53"/>
                <a:gd name="T15" fmla="*/ 27 h 104"/>
                <a:gd name="T16" fmla="*/ 46 w 53"/>
                <a:gd name="T17" fmla="*/ 26 h 104"/>
                <a:gd name="T18" fmla="*/ 50 w 53"/>
                <a:gd name="T19" fmla="*/ 17 h 104"/>
                <a:gd name="T20" fmla="*/ 51 w 53"/>
                <a:gd name="T21" fmla="*/ 16 h 104"/>
                <a:gd name="T22" fmla="*/ 31 w 53"/>
                <a:gd name="T23" fmla="*/ 9 h 104"/>
                <a:gd name="T24" fmla="*/ 31 w 53"/>
                <a:gd name="T25" fmla="*/ 2 h 104"/>
                <a:gd name="T26" fmla="*/ 28 w 53"/>
                <a:gd name="T27" fmla="*/ 0 h 104"/>
                <a:gd name="T28" fmla="*/ 25 w 53"/>
                <a:gd name="T29" fmla="*/ 0 h 104"/>
                <a:gd name="T30" fmla="*/ 23 w 53"/>
                <a:gd name="T31" fmla="*/ 2 h 104"/>
                <a:gd name="T32" fmla="*/ 23 w 53"/>
                <a:gd name="T33" fmla="*/ 9 h 104"/>
                <a:gd name="T34" fmla="*/ 0 w 53"/>
                <a:gd name="T35" fmla="*/ 33 h 104"/>
                <a:gd name="T36" fmla="*/ 23 w 53"/>
                <a:gd name="T37" fmla="*/ 58 h 104"/>
                <a:gd name="T38" fmla="*/ 23 w 53"/>
                <a:gd name="T39" fmla="*/ 82 h 104"/>
                <a:gd name="T40" fmla="*/ 6 w 53"/>
                <a:gd name="T41" fmla="*/ 77 h 104"/>
                <a:gd name="T42" fmla="*/ 5 w 53"/>
                <a:gd name="T43" fmla="*/ 78 h 104"/>
                <a:gd name="T44" fmla="*/ 1 w 53"/>
                <a:gd name="T45" fmla="*/ 88 h 104"/>
                <a:gd name="T46" fmla="*/ 1 w 53"/>
                <a:gd name="T47" fmla="*/ 89 h 104"/>
                <a:gd name="T48" fmla="*/ 23 w 53"/>
                <a:gd name="T49" fmla="*/ 96 h 104"/>
                <a:gd name="T50" fmla="*/ 23 w 53"/>
                <a:gd name="T51" fmla="*/ 102 h 104"/>
                <a:gd name="T52" fmla="*/ 25 w 53"/>
                <a:gd name="T53" fmla="*/ 104 h 104"/>
                <a:gd name="T54" fmla="*/ 30 w 53"/>
                <a:gd name="T55" fmla="*/ 60 h 104"/>
                <a:gd name="T56" fmla="*/ 38 w 53"/>
                <a:gd name="T57" fmla="*/ 72 h 104"/>
                <a:gd name="T58" fmla="*/ 30 w 53"/>
                <a:gd name="T59" fmla="*/ 82 h 104"/>
                <a:gd name="T60" fmla="*/ 30 w 53"/>
                <a:gd name="T61" fmla="*/ 60 h 104"/>
                <a:gd name="T62" fmla="*/ 15 w 53"/>
                <a:gd name="T63" fmla="*/ 32 h 104"/>
                <a:gd name="T64" fmla="*/ 24 w 53"/>
                <a:gd name="T65" fmla="*/ 22 h 104"/>
                <a:gd name="T66" fmla="*/ 24 w 53"/>
                <a:gd name="T67" fmla="*/ 43 h 104"/>
                <a:gd name="T68" fmla="*/ 15 w 53"/>
                <a:gd name="T69" fmla="*/ 3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3" h="104">
                  <a:moveTo>
                    <a:pt x="25" y="104"/>
                  </a:moveTo>
                  <a:cubicBezTo>
                    <a:pt x="28" y="104"/>
                    <a:pt x="28" y="104"/>
                    <a:pt x="28" y="104"/>
                  </a:cubicBezTo>
                  <a:cubicBezTo>
                    <a:pt x="30" y="104"/>
                    <a:pt x="31" y="104"/>
                    <a:pt x="31" y="102"/>
                  </a:cubicBezTo>
                  <a:cubicBezTo>
                    <a:pt x="31" y="96"/>
                    <a:pt x="31" y="96"/>
                    <a:pt x="31" y="96"/>
                  </a:cubicBezTo>
                  <a:cubicBezTo>
                    <a:pt x="39" y="95"/>
                    <a:pt x="53" y="89"/>
                    <a:pt x="53" y="71"/>
                  </a:cubicBezTo>
                  <a:cubicBezTo>
                    <a:pt x="53" y="55"/>
                    <a:pt x="39" y="50"/>
                    <a:pt x="31" y="4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6" y="22"/>
                    <a:pt x="44" y="27"/>
                    <a:pt x="45" y="27"/>
                  </a:cubicBezTo>
                  <a:cubicBezTo>
                    <a:pt x="46" y="27"/>
                    <a:pt x="46" y="27"/>
                    <a:pt x="46" y="26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1" y="17"/>
                    <a:pt x="51" y="16"/>
                    <a:pt x="51" y="16"/>
                  </a:cubicBezTo>
                  <a:cubicBezTo>
                    <a:pt x="51" y="12"/>
                    <a:pt x="34" y="9"/>
                    <a:pt x="31" y="9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3" y="0"/>
                    <a:pt x="23" y="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17" y="9"/>
                    <a:pt x="0" y="14"/>
                    <a:pt x="0" y="33"/>
                  </a:cubicBezTo>
                  <a:cubicBezTo>
                    <a:pt x="0" y="50"/>
                    <a:pt x="15" y="54"/>
                    <a:pt x="23" y="58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15" y="82"/>
                    <a:pt x="7" y="77"/>
                    <a:pt x="6" y="77"/>
                  </a:cubicBezTo>
                  <a:cubicBezTo>
                    <a:pt x="5" y="77"/>
                    <a:pt x="5" y="77"/>
                    <a:pt x="5" y="7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93"/>
                    <a:pt x="18" y="96"/>
                    <a:pt x="23" y="9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23" y="104"/>
                    <a:pt x="23" y="104"/>
                    <a:pt x="25" y="104"/>
                  </a:cubicBezTo>
                  <a:close/>
                  <a:moveTo>
                    <a:pt x="30" y="60"/>
                  </a:moveTo>
                  <a:cubicBezTo>
                    <a:pt x="33" y="62"/>
                    <a:pt x="38" y="65"/>
                    <a:pt x="38" y="72"/>
                  </a:cubicBezTo>
                  <a:cubicBezTo>
                    <a:pt x="38" y="79"/>
                    <a:pt x="34" y="81"/>
                    <a:pt x="30" y="82"/>
                  </a:cubicBezTo>
                  <a:lnTo>
                    <a:pt x="30" y="60"/>
                  </a:lnTo>
                  <a:close/>
                  <a:moveTo>
                    <a:pt x="15" y="32"/>
                  </a:moveTo>
                  <a:cubicBezTo>
                    <a:pt x="15" y="24"/>
                    <a:pt x="21" y="23"/>
                    <a:pt x="24" y="22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1" y="41"/>
                    <a:pt x="15" y="39"/>
                    <a:pt x="15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4" name="Freeform 158"/>
            <p:cNvSpPr/>
            <p:nvPr/>
          </p:nvSpPr>
          <p:spPr bwMode="auto">
            <a:xfrm>
              <a:off x="4005263" y="2773363"/>
              <a:ext cx="223838" cy="138113"/>
            </a:xfrm>
            <a:custGeom>
              <a:avLst/>
              <a:gdLst>
                <a:gd name="T0" fmla="*/ 10 w 141"/>
                <a:gd name="T1" fmla="*/ 9 h 87"/>
                <a:gd name="T2" fmla="*/ 141 w 141"/>
                <a:gd name="T3" fmla="*/ 9 h 87"/>
                <a:gd name="T4" fmla="*/ 141 w 141"/>
                <a:gd name="T5" fmla="*/ 0 h 87"/>
                <a:gd name="T6" fmla="*/ 0 w 141"/>
                <a:gd name="T7" fmla="*/ 0 h 87"/>
                <a:gd name="T8" fmla="*/ 0 w 141"/>
                <a:gd name="T9" fmla="*/ 87 h 87"/>
                <a:gd name="T10" fmla="*/ 10 w 141"/>
                <a:gd name="T11" fmla="*/ 87 h 87"/>
                <a:gd name="T12" fmla="*/ 10 w 141"/>
                <a:gd name="T13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87">
                  <a:moveTo>
                    <a:pt x="10" y="9"/>
                  </a:moveTo>
                  <a:lnTo>
                    <a:pt x="141" y="9"/>
                  </a:lnTo>
                  <a:lnTo>
                    <a:pt x="141" y="0"/>
                  </a:lnTo>
                  <a:lnTo>
                    <a:pt x="0" y="0"/>
                  </a:lnTo>
                  <a:lnTo>
                    <a:pt x="0" y="87"/>
                  </a:lnTo>
                  <a:lnTo>
                    <a:pt x="10" y="87"/>
                  </a:lnTo>
                  <a:lnTo>
                    <a:pt x="10" y="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5" name="Freeform 159"/>
            <p:cNvSpPr/>
            <p:nvPr/>
          </p:nvSpPr>
          <p:spPr bwMode="auto">
            <a:xfrm>
              <a:off x="4033838" y="2800351"/>
              <a:ext cx="222250" cy="138113"/>
            </a:xfrm>
            <a:custGeom>
              <a:avLst/>
              <a:gdLst>
                <a:gd name="T0" fmla="*/ 10 w 140"/>
                <a:gd name="T1" fmla="*/ 9 h 87"/>
                <a:gd name="T2" fmla="*/ 140 w 140"/>
                <a:gd name="T3" fmla="*/ 9 h 87"/>
                <a:gd name="T4" fmla="*/ 140 w 140"/>
                <a:gd name="T5" fmla="*/ 0 h 87"/>
                <a:gd name="T6" fmla="*/ 0 w 140"/>
                <a:gd name="T7" fmla="*/ 0 h 87"/>
                <a:gd name="T8" fmla="*/ 0 w 140"/>
                <a:gd name="T9" fmla="*/ 87 h 87"/>
                <a:gd name="T10" fmla="*/ 10 w 140"/>
                <a:gd name="T11" fmla="*/ 87 h 87"/>
                <a:gd name="T12" fmla="*/ 10 w 140"/>
                <a:gd name="T13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87">
                  <a:moveTo>
                    <a:pt x="10" y="9"/>
                  </a:moveTo>
                  <a:lnTo>
                    <a:pt x="140" y="9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0" y="87"/>
                  </a:lnTo>
                  <a:lnTo>
                    <a:pt x="10" y="87"/>
                  </a:lnTo>
                  <a:lnTo>
                    <a:pt x="10" y="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6" name="Freeform 160"/>
            <p:cNvSpPr>
              <a:spLocks noEditPoints="1"/>
            </p:cNvSpPr>
            <p:nvPr/>
          </p:nvSpPr>
          <p:spPr bwMode="auto">
            <a:xfrm>
              <a:off x="4062413" y="2827338"/>
              <a:ext cx="222250" cy="139700"/>
            </a:xfrm>
            <a:custGeom>
              <a:avLst/>
              <a:gdLst>
                <a:gd name="T0" fmla="*/ 0 w 140"/>
                <a:gd name="T1" fmla="*/ 0 h 88"/>
                <a:gd name="T2" fmla="*/ 0 w 140"/>
                <a:gd name="T3" fmla="*/ 88 h 88"/>
                <a:gd name="T4" fmla="*/ 140 w 140"/>
                <a:gd name="T5" fmla="*/ 88 h 88"/>
                <a:gd name="T6" fmla="*/ 140 w 140"/>
                <a:gd name="T7" fmla="*/ 0 h 88"/>
                <a:gd name="T8" fmla="*/ 0 w 140"/>
                <a:gd name="T9" fmla="*/ 0 h 88"/>
                <a:gd name="T10" fmla="*/ 132 w 140"/>
                <a:gd name="T11" fmla="*/ 80 h 88"/>
                <a:gd name="T12" fmla="*/ 7 w 140"/>
                <a:gd name="T13" fmla="*/ 80 h 88"/>
                <a:gd name="T14" fmla="*/ 7 w 140"/>
                <a:gd name="T15" fmla="*/ 8 h 88"/>
                <a:gd name="T16" fmla="*/ 132 w 140"/>
                <a:gd name="T17" fmla="*/ 8 h 88"/>
                <a:gd name="T18" fmla="*/ 132 w 140"/>
                <a:gd name="T19" fmla="*/ 8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8">
                  <a:moveTo>
                    <a:pt x="0" y="0"/>
                  </a:moveTo>
                  <a:lnTo>
                    <a:pt x="0" y="88"/>
                  </a:lnTo>
                  <a:lnTo>
                    <a:pt x="140" y="88"/>
                  </a:lnTo>
                  <a:lnTo>
                    <a:pt x="140" y="0"/>
                  </a:lnTo>
                  <a:lnTo>
                    <a:pt x="0" y="0"/>
                  </a:lnTo>
                  <a:close/>
                  <a:moveTo>
                    <a:pt x="132" y="80"/>
                  </a:moveTo>
                  <a:lnTo>
                    <a:pt x="7" y="80"/>
                  </a:lnTo>
                  <a:lnTo>
                    <a:pt x="7" y="8"/>
                  </a:lnTo>
                  <a:lnTo>
                    <a:pt x="132" y="8"/>
                  </a:lnTo>
                  <a:lnTo>
                    <a:pt x="132" y="8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7" name="Oval 161"/>
            <p:cNvSpPr>
              <a:spLocks noChangeArrowheads="1"/>
            </p:cNvSpPr>
            <p:nvPr/>
          </p:nvSpPr>
          <p:spPr bwMode="auto">
            <a:xfrm>
              <a:off x="4102100" y="2886076"/>
              <a:ext cx="7938" cy="206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8" name="Oval 162"/>
            <p:cNvSpPr>
              <a:spLocks noChangeArrowheads="1"/>
            </p:cNvSpPr>
            <p:nvPr/>
          </p:nvSpPr>
          <p:spPr bwMode="auto">
            <a:xfrm>
              <a:off x="4237038" y="2886076"/>
              <a:ext cx="6350" cy="206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9" name="Freeform 163"/>
            <p:cNvSpPr>
              <a:spLocks noEditPoints="1"/>
            </p:cNvSpPr>
            <p:nvPr/>
          </p:nvSpPr>
          <p:spPr bwMode="auto">
            <a:xfrm>
              <a:off x="4083050" y="2849563"/>
              <a:ext cx="71438" cy="96838"/>
            </a:xfrm>
            <a:custGeom>
              <a:avLst/>
              <a:gdLst>
                <a:gd name="T0" fmla="*/ 51 w 73"/>
                <a:gd name="T1" fmla="*/ 50 h 100"/>
                <a:gd name="T2" fmla="*/ 72 w 73"/>
                <a:gd name="T3" fmla="*/ 0 h 100"/>
                <a:gd name="T4" fmla="*/ 0 w 73"/>
                <a:gd name="T5" fmla="*/ 0 h 100"/>
                <a:gd name="T6" fmla="*/ 0 w 73"/>
                <a:gd name="T7" fmla="*/ 100 h 100"/>
                <a:gd name="T8" fmla="*/ 73 w 73"/>
                <a:gd name="T9" fmla="*/ 100 h 100"/>
                <a:gd name="T10" fmla="*/ 51 w 73"/>
                <a:gd name="T11" fmla="*/ 50 h 100"/>
                <a:gd name="T12" fmla="*/ 13 w 73"/>
                <a:gd name="T13" fmla="*/ 50 h 100"/>
                <a:gd name="T14" fmla="*/ 23 w 73"/>
                <a:gd name="T15" fmla="*/ 33 h 100"/>
                <a:gd name="T16" fmla="*/ 34 w 73"/>
                <a:gd name="T17" fmla="*/ 50 h 100"/>
                <a:gd name="T18" fmla="*/ 23 w 73"/>
                <a:gd name="T19" fmla="*/ 67 h 100"/>
                <a:gd name="T20" fmla="*/ 13 w 73"/>
                <a:gd name="T21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100">
                  <a:moveTo>
                    <a:pt x="51" y="50"/>
                  </a:moveTo>
                  <a:cubicBezTo>
                    <a:pt x="51" y="29"/>
                    <a:pt x="59" y="1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73" y="100"/>
                    <a:pt x="73" y="100"/>
                    <a:pt x="73" y="100"/>
                  </a:cubicBezTo>
                  <a:cubicBezTo>
                    <a:pt x="60" y="90"/>
                    <a:pt x="51" y="71"/>
                    <a:pt x="51" y="50"/>
                  </a:cubicBezTo>
                  <a:close/>
                  <a:moveTo>
                    <a:pt x="13" y="50"/>
                  </a:moveTo>
                  <a:cubicBezTo>
                    <a:pt x="13" y="40"/>
                    <a:pt x="18" y="33"/>
                    <a:pt x="23" y="33"/>
                  </a:cubicBezTo>
                  <a:cubicBezTo>
                    <a:pt x="29" y="33"/>
                    <a:pt x="34" y="40"/>
                    <a:pt x="34" y="50"/>
                  </a:cubicBezTo>
                  <a:cubicBezTo>
                    <a:pt x="34" y="59"/>
                    <a:pt x="29" y="67"/>
                    <a:pt x="23" y="67"/>
                  </a:cubicBezTo>
                  <a:cubicBezTo>
                    <a:pt x="18" y="67"/>
                    <a:pt x="13" y="59"/>
                    <a:pt x="13" y="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0" name="Freeform 164"/>
            <p:cNvSpPr>
              <a:spLocks noEditPoints="1"/>
            </p:cNvSpPr>
            <p:nvPr/>
          </p:nvSpPr>
          <p:spPr bwMode="auto">
            <a:xfrm>
              <a:off x="4191000" y="2849563"/>
              <a:ext cx="73025" cy="96838"/>
            </a:xfrm>
            <a:custGeom>
              <a:avLst/>
              <a:gdLst>
                <a:gd name="T0" fmla="*/ 1 w 74"/>
                <a:gd name="T1" fmla="*/ 0 h 100"/>
                <a:gd name="T2" fmla="*/ 23 w 74"/>
                <a:gd name="T3" fmla="*/ 50 h 100"/>
                <a:gd name="T4" fmla="*/ 0 w 74"/>
                <a:gd name="T5" fmla="*/ 100 h 100"/>
                <a:gd name="T6" fmla="*/ 74 w 74"/>
                <a:gd name="T7" fmla="*/ 100 h 100"/>
                <a:gd name="T8" fmla="*/ 74 w 74"/>
                <a:gd name="T9" fmla="*/ 0 h 100"/>
                <a:gd name="T10" fmla="*/ 1 w 74"/>
                <a:gd name="T11" fmla="*/ 0 h 100"/>
                <a:gd name="T12" fmla="*/ 50 w 74"/>
                <a:gd name="T13" fmla="*/ 33 h 100"/>
                <a:gd name="T14" fmla="*/ 61 w 74"/>
                <a:gd name="T15" fmla="*/ 50 h 100"/>
                <a:gd name="T16" fmla="*/ 50 w 74"/>
                <a:gd name="T17" fmla="*/ 67 h 100"/>
                <a:gd name="T18" fmla="*/ 40 w 74"/>
                <a:gd name="T19" fmla="*/ 50 h 100"/>
                <a:gd name="T20" fmla="*/ 50 w 74"/>
                <a:gd name="T21" fmla="*/ 3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100">
                  <a:moveTo>
                    <a:pt x="1" y="0"/>
                  </a:moveTo>
                  <a:cubicBezTo>
                    <a:pt x="14" y="10"/>
                    <a:pt x="23" y="29"/>
                    <a:pt x="23" y="50"/>
                  </a:cubicBezTo>
                  <a:cubicBezTo>
                    <a:pt x="23" y="71"/>
                    <a:pt x="14" y="90"/>
                    <a:pt x="0" y="100"/>
                  </a:cubicBezTo>
                  <a:cubicBezTo>
                    <a:pt x="74" y="100"/>
                    <a:pt x="74" y="100"/>
                    <a:pt x="74" y="100"/>
                  </a:cubicBezTo>
                  <a:cubicBezTo>
                    <a:pt x="74" y="0"/>
                    <a:pt x="74" y="0"/>
                    <a:pt x="74" y="0"/>
                  </a:cubicBezTo>
                  <a:lnTo>
                    <a:pt x="1" y="0"/>
                  </a:lnTo>
                  <a:close/>
                  <a:moveTo>
                    <a:pt x="50" y="33"/>
                  </a:moveTo>
                  <a:cubicBezTo>
                    <a:pt x="56" y="33"/>
                    <a:pt x="61" y="40"/>
                    <a:pt x="61" y="50"/>
                  </a:cubicBezTo>
                  <a:cubicBezTo>
                    <a:pt x="61" y="59"/>
                    <a:pt x="56" y="67"/>
                    <a:pt x="50" y="67"/>
                  </a:cubicBezTo>
                  <a:cubicBezTo>
                    <a:pt x="44" y="67"/>
                    <a:pt x="40" y="59"/>
                    <a:pt x="40" y="50"/>
                  </a:cubicBezTo>
                  <a:cubicBezTo>
                    <a:pt x="40" y="40"/>
                    <a:pt x="44" y="33"/>
                    <a:pt x="50" y="3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" name="Freeform 165"/>
            <p:cNvSpPr>
              <a:spLocks noEditPoints="1"/>
            </p:cNvSpPr>
            <p:nvPr/>
          </p:nvSpPr>
          <p:spPr bwMode="auto">
            <a:xfrm>
              <a:off x="4152900" y="2857501"/>
              <a:ext cx="41275" cy="80963"/>
            </a:xfrm>
            <a:custGeom>
              <a:avLst/>
              <a:gdLst>
                <a:gd name="T0" fmla="*/ 18 w 42"/>
                <a:gd name="T1" fmla="*/ 77 h 84"/>
                <a:gd name="T2" fmla="*/ 18 w 42"/>
                <a:gd name="T3" fmla="*/ 82 h 84"/>
                <a:gd name="T4" fmla="*/ 20 w 42"/>
                <a:gd name="T5" fmla="*/ 84 h 84"/>
                <a:gd name="T6" fmla="*/ 22 w 42"/>
                <a:gd name="T7" fmla="*/ 84 h 84"/>
                <a:gd name="T8" fmla="*/ 24 w 42"/>
                <a:gd name="T9" fmla="*/ 82 h 84"/>
                <a:gd name="T10" fmla="*/ 24 w 42"/>
                <a:gd name="T11" fmla="*/ 77 h 84"/>
                <a:gd name="T12" fmla="*/ 42 w 42"/>
                <a:gd name="T13" fmla="*/ 58 h 84"/>
                <a:gd name="T14" fmla="*/ 24 w 42"/>
                <a:gd name="T15" fmla="*/ 37 h 84"/>
                <a:gd name="T16" fmla="*/ 24 w 42"/>
                <a:gd name="T17" fmla="*/ 18 h 84"/>
                <a:gd name="T18" fmla="*/ 36 w 42"/>
                <a:gd name="T19" fmla="*/ 22 h 84"/>
                <a:gd name="T20" fmla="*/ 37 w 42"/>
                <a:gd name="T21" fmla="*/ 21 h 84"/>
                <a:gd name="T22" fmla="*/ 40 w 42"/>
                <a:gd name="T23" fmla="*/ 14 h 84"/>
                <a:gd name="T24" fmla="*/ 40 w 42"/>
                <a:gd name="T25" fmla="*/ 13 h 84"/>
                <a:gd name="T26" fmla="*/ 24 w 42"/>
                <a:gd name="T27" fmla="*/ 7 h 84"/>
                <a:gd name="T28" fmla="*/ 24 w 42"/>
                <a:gd name="T29" fmla="*/ 2 h 84"/>
                <a:gd name="T30" fmla="*/ 22 w 42"/>
                <a:gd name="T31" fmla="*/ 0 h 84"/>
                <a:gd name="T32" fmla="*/ 20 w 42"/>
                <a:gd name="T33" fmla="*/ 0 h 84"/>
                <a:gd name="T34" fmla="*/ 18 w 42"/>
                <a:gd name="T35" fmla="*/ 2 h 84"/>
                <a:gd name="T36" fmla="*/ 18 w 42"/>
                <a:gd name="T37" fmla="*/ 7 h 84"/>
                <a:gd name="T38" fmla="*/ 0 w 42"/>
                <a:gd name="T39" fmla="*/ 27 h 84"/>
                <a:gd name="T40" fmla="*/ 18 w 42"/>
                <a:gd name="T41" fmla="*/ 47 h 84"/>
                <a:gd name="T42" fmla="*/ 18 w 42"/>
                <a:gd name="T43" fmla="*/ 66 h 84"/>
                <a:gd name="T44" fmla="*/ 4 w 42"/>
                <a:gd name="T45" fmla="*/ 62 h 84"/>
                <a:gd name="T46" fmla="*/ 3 w 42"/>
                <a:gd name="T47" fmla="*/ 63 h 84"/>
                <a:gd name="T48" fmla="*/ 0 w 42"/>
                <a:gd name="T49" fmla="*/ 71 h 84"/>
                <a:gd name="T50" fmla="*/ 0 w 42"/>
                <a:gd name="T51" fmla="*/ 72 h 84"/>
                <a:gd name="T52" fmla="*/ 18 w 42"/>
                <a:gd name="T53" fmla="*/ 77 h 84"/>
                <a:gd name="T54" fmla="*/ 12 w 42"/>
                <a:gd name="T55" fmla="*/ 26 h 84"/>
                <a:gd name="T56" fmla="*/ 18 w 42"/>
                <a:gd name="T57" fmla="*/ 18 h 84"/>
                <a:gd name="T58" fmla="*/ 18 w 42"/>
                <a:gd name="T59" fmla="*/ 35 h 84"/>
                <a:gd name="T60" fmla="*/ 12 w 42"/>
                <a:gd name="T61" fmla="*/ 26 h 84"/>
                <a:gd name="T62" fmla="*/ 23 w 42"/>
                <a:gd name="T63" fmla="*/ 49 h 84"/>
                <a:gd name="T64" fmla="*/ 30 w 42"/>
                <a:gd name="T65" fmla="*/ 58 h 84"/>
                <a:gd name="T66" fmla="*/ 23 w 42"/>
                <a:gd name="T67" fmla="*/ 66 h 84"/>
                <a:gd name="T68" fmla="*/ 23 w 42"/>
                <a:gd name="T69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" h="84">
                  <a:moveTo>
                    <a:pt x="18" y="77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8" y="84"/>
                    <a:pt x="18" y="84"/>
                    <a:pt x="20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4" y="84"/>
                    <a:pt x="24" y="84"/>
                    <a:pt x="24" y="82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31" y="76"/>
                    <a:pt x="42" y="72"/>
                    <a:pt x="42" y="58"/>
                  </a:cubicBezTo>
                  <a:cubicBezTo>
                    <a:pt x="42" y="44"/>
                    <a:pt x="31" y="40"/>
                    <a:pt x="24" y="37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8" y="18"/>
                    <a:pt x="35" y="22"/>
                    <a:pt x="36" y="22"/>
                  </a:cubicBezTo>
                  <a:cubicBezTo>
                    <a:pt x="36" y="22"/>
                    <a:pt x="36" y="22"/>
                    <a:pt x="37" y="21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3"/>
                  </a:cubicBezTo>
                  <a:cubicBezTo>
                    <a:pt x="40" y="10"/>
                    <a:pt x="27" y="8"/>
                    <a:pt x="24" y="7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4" y="0"/>
                    <a:pt x="2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8" y="0"/>
                    <a:pt x="18" y="1"/>
                    <a:pt x="18" y="2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3" y="8"/>
                    <a:pt x="0" y="12"/>
                    <a:pt x="0" y="27"/>
                  </a:cubicBezTo>
                  <a:cubicBezTo>
                    <a:pt x="0" y="40"/>
                    <a:pt x="12" y="44"/>
                    <a:pt x="18" y="47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2" y="66"/>
                    <a:pt x="5" y="62"/>
                    <a:pt x="4" y="62"/>
                  </a:cubicBezTo>
                  <a:cubicBezTo>
                    <a:pt x="4" y="62"/>
                    <a:pt x="3" y="62"/>
                    <a:pt x="3" y="6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5"/>
                    <a:pt x="14" y="77"/>
                    <a:pt x="18" y="77"/>
                  </a:cubicBezTo>
                  <a:close/>
                  <a:moveTo>
                    <a:pt x="12" y="26"/>
                  </a:moveTo>
                  <a:cubicBezTo>
                    <a:pt x="12" y="20"/>
                    <a:pt x="16" y="19"/>
                    <a:pt x="18" y="1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6" y="34"/>
                    <a:pt x="12" y="31"/>
                    <a:pt x="12" y="26"/>
                  </a:cubicBezTo>
                  <a:close/>
                  <a:moveTo>
                    <a:pt x="23" y="49"/>
                  </a:moveTo>
                  <a:cubicBezTo>
                    <a:pt x="26" y="50"/>
                    <a:pt x="30" y="52"/>
                    <a:pt x="30" y="58"/>
                  </a:cubicBezTo>
                  <a:cubicBezTo>
                    <a:pt x="30" y="64"/>
                    <a:pt x="26" y="66"/>
                    <a:pt x="23" y="66"/>
                  </a:cubicBezTo>
                  <a:lnTo>
                    <a:pt x="23" y="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" name="Freeform 166"/>
            <p:cNvSpPr/>
            <p:nvPr/>
          </p:nvSpPr>
          <p:spPr bwMode="auto">
            <a:xfrm>
              <a:off x="6235700" y="5549901"/>
              <a:ext cx="84138" cy="223838"/>
            </a:xfrm>
            <a:custGeom>
              <a:avLst/>
              <a:gdLst>
                <a:gd name="T0" fmla="*/ 31 w 53"/>
                <a:gd name="T1" fmla="*/ 0 h 141"/>
                <a:gd name="T2" fmla="*/ 22 w 53"/>
                <a:gd name="T3" fmla="*/ 0 h 141"/>
                <a:gd name="T4" fmla="*/ 22 w 53"/>
                <a:gd name="T5" fmla="*/ 29 h 141"/>
                <a:gd name="T6" fmla="*/ 0 w 53"/>
                <a:gd name="T7" fmla="*/ 29 h 141"/>
                <a:gd name="T8" fmla="*/ 0 w 53"/>
                <a:gd name="T9" fmla="*/ 58 h 141"/>
                <a:gd name="T10" fmla="*/ 22 w 53"/>
                <a:gd name="T11" fmla="*/ 58 h 141"/>
                <a:gd name="T12" fmla="*/ 22 w 53"/>
                <a:gd name="T13" fmla="*/ 141 h 141"/>
                <a:gd name="T14" fmla="*/ 31 w 53"/>
                <a:gd name="T15" fmla="*/ 141 h 141"/>
                <a:gd name="T16" fmla="*/ 31 w 53"/>
                <a:gd name="T17" fmla="*/ 58 h 141"/>
                <a:gd name="T18" fmla="*/ 53 w 53"/>
                <a:gd name="T19" fmla="*/ 58 h 141"/>
                <a:gd name="T20" fmla="*/ 53 w 53"/>
                <a:gd name="T21" fmla="*/ 29 h 141"/>
                <a:gd name="T22" fmla="*/ 31 w 53"/>
                <a:gd name="T23" fmla="*/ 29 h 141"/>
                <a:gd name="T24" fmla="*/ 31 w 53"/>
                <a:gd name="T2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141">
                  <a:moveTo>
                    <a:pt x="31" y="0"/>
                  </a:moveTo>
                  <a:lnTo>
                    <a:pt x="22" y="0"/>
                  </a:lnTo>
                  <a:lnTo>
                    <a:pt x="22" y="29"/>
                  </a:lnTo>
                  <a:lnTo>
                    <a:pt x="0" y="29"/>
                  </a:lnTo>
                  <a:lnTo>
                    <a:pt x="0" y="58"/>
                  </a:lnTo>
                  <a:lnTo>
                    <a:pt x="22" y="58"/>
                  </a:lnTo>
                  <a:lnTo>
                    <a:pt x="22" y="141"/>
                  </a:lnTo>
                  <a:lnTo>
                    <a:pt x="31" y="141"/>
                  </a:lnTo>
                  <a:lnTo>
                    <a:pt x="31" y="58"/>
                  </a:lnTo>
                  <a:lnTo>
                    <a:pt x="53" y="58"/>
                  </a:lnTo>
                  <a:lnTo>
                    <a:pt x="53" y="29"/>
                  </a:lnTo>
                  <a:lnTo>
                    <a:pt x="31" y="2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" name="Freeform 167"/>
            <p:cNvSpPr/>
            <p:nvPr/>
          </p:nvSpPr>
          <p:spPr bwMode="auto">
            <a:xfrm>
              <a:off x="6332538" y="5549901"/>
              <a:ext cx="84138" cy="223838"/>
            </a:xfrm>
            <a:custGeom>
              <a:avLst/>
              <a:gdLst>
                <a:gd name="T0" fmla="*/ 31 w 53"/>
                <a:gd name="T1" fmla="*/ 0 h 141"/>
                <a:gd name="T2" fmla="*/ 22 w 53"/>
                <a:gd name="T3" fmla="*/ 0 h 141"/>
                <a:gd name="T4" fmla="*/ 22 w 53"/>
                <a:gd name="T5" fmla="*/ 83 h 141"/>
                <a:gd name="T6" fmla="*/ 0 w 53"/>
                <a:gd name="T7" fmla="*/ 83 h 141"/>
                <a:gd name="T8" fmla="*/ 0 w 53"/>
                <a:gd name="T9" fmla="*/ 112 h 141"/>
                <a:gd name="T10" fmla="*/ 22 w 53"/>
                <a:gd name="T11" fmla="*/ 112 h 141"/>
                <a:gd name="T12" fmla="*/ 22 w 53"/>
                <a:gd name="T13" fmla="*/ 141 h 141"/>
                <a:gd name="T14" fmla="*/ 31 w 53"/>
                <a:gd name="T15" fmla="*/ 141 h 141"/>
                <a:gd name="T16" fmla="*/ 31 w 53"/>
                <a:gd name="T17" fmla="*/ 112 h 141"/>
                <a:gd name="T18" fmla="*/ 53 w 53"/>
                <a:gd name="T19" fmla="*/ 112 h 141"/>
                <a:gd name="T20" fmla="*/ 53 w 53"/>
                <a:gd name="T21" fmla="*/ 83 h 141"/>
                <a:gd name="T22" fmla="*/ 31 w 53"/>
                <a:gd name="T23" fmla="*/ 83 h 141"/>
                <a:gd name="T24" fmla="*/ 31 w 53"/>
                <a:gd name="T2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141">
                  <a:moveTo>
                    <a:pt x="31" y="0"/>
                  </a:moveTo>
                  <a:lnTo>
                    <a:pt x="22" y="0"/>
                  </a:lnTo>
                  <a:lnTo>
                    <a:pt x="22" y="83"/>
                  </a:lnTo>
                  <a:lnTo>
                    <a:pt x="0" y="83"/>
                  </a:lnTo>
                  <a:lnTo>
                    <a:pt x="0" y="112"/>
                  </a:lnTo>
                  <a:lnTo>
                    <a:pt x="22" y="112"/>
                  </a:lnTo>
                  <a:lnTo>
                    <a:pt x="22" y="141"/>
                  </a:lnTo>
                  <a:lnTo>
                    <a:pt x="31" y="141"/>
                  </a:lnTo>
                  <a:lnTo>
                    <a:pt x="31" y="112"/>
                  </a:lnTo>
                  <a:lnTo>
                    <a:pt x="53" y="112"/>
                  </a:lnTo>
                  <a:lnTo>
                    <a:pt x="53" y="83"/>
                  </a:lnTo>
                  <a:lnTo>
                    <a:pt x="31" y="83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" name="Freeform 168"/>
            <p:cNvSpPr/>
            <p:nvPr/>
          </p:nvSpPr>
          <p:spPr bwMode="auto">
            <a:xfrm>
              <a:off x="6429375" y="5549901"/>
              <a:ext cx="84138" cy="223838"/>
            </a:xfrm>
            <a:custGeom>
              <a:avLst/>
              <a:gdLst>
                <a:gd name="T0" fmla="*/ 53 w 53"/>
                <a:gd name="T1" fmla="*/ 29 h 141"/>
                <a:gd name="T2" fmla="*/ 31 w 53"/>
                <a:gd name="T3" fmla="*/ 29 h 141"/>
                <a:gd name="T4" fmla="*/ 31 w 53"/>
                <a:gd name="T5" fmla="*/ 0 h 141"/>
                <a:gd name="T6" fmla="*/ 22 w 53"/>
                <a:gd name="T7" fmla="*/ 0 h 141"/>
                <a:gd name="T8" fmla="*/ 22 w 53"/>
                <a:gd name="T9" fmla="*/ 29 h 141"/>
                <a:gd name="T10" fmla="*/ 0 w 53"/>
                <a:gd name="T11" fmla="*/ 29 h 141"/>
                <a:gd name="T12" fmla="*/ 0 w 53"/>
                <a:gd name="T13" fmla="*/ 58 h 141"/>
                <a:gd name="T14" fmla="*/ 22 w 53"/>
                <a:gd name="T15" fmla="*/ 58 h 141"/>
                <a:gd name="T16" fmla="*/ 22 w 53"/>
                <a:gd name="T17" fmla="*/ 141 h 141"/>
                <a:gd name="T18" fmla="*/ 31 w 53"/>
                <a:gd name="T19" fmla="*/ 141 h 141"/>
                <a:gd name="T20" fmla="*/ 31 w 53"/>
                <a:gd name="T21" fmla="*/ 58 h 141"/>
                <a:gd name="T22" fmla="*/ 53 w 53"/>
                <a:gd name="T23" fmla="*/ 58 h 141"/>
                <a:gd name="T24" fmla="*/ 53 w 53"/>
                <a:gd name="T25" fmla="*/ 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141">
                  <a:moveTo>
                    <a:pt x="53" y="29"/>
                  </a:moveTo>
                  <a:lnTo>
                    <a:pt x="31" y="29"/>
                  </a:lnTo>
                  <a:lnTo>
                    <a:pt x="31" y="0"/>
                  </a:lnTo>
                  <a:lnTo>
                    <a:pt x="22" y="0"/>
                  </a:lnTo>
                  <a:lnTo>
                    <a:pt x="22" y="29"/>
                  </a:lnTo>
                  <a:lnTo>
                    <a:pt x="0" y="29"/>
                  </a:lnTo>
                  <a:lnTo>
                    <a:pt x="0" y="58"/>
                  </a:lnTo>
                  <a:lnTo>
                    <a:pt x="22" y="58"/>
                  </a:lnTo>
                  <a:lnTo>
                    <a:pt x="22" y="141"/>
                  </a:lnTo>
                  <a:lnTo>
                    <a:pt x="31" y="141"/>
                  </a:lnTo>
                  <a:lnTo>
                    <a:pt x="31" y="58"/>
                  </a:lnTo>
                  <a:lnTo>
                    <a:pt x="53" y="58"/>
                  </a:lnTo>
                  <a:lnTo>
                    <a:pt x="53" y="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" name="Freeform 169"/>
            <p:cNvSpPr/>
            <p:nvPr/>
          </p:nvSpPr>
          <p:spPr bwMode="auto">
            <a:xfrm>
              <a:off x="10693400" y="5519738"/>
              <a:ext cx="279400" cy="279400"/>
            </a:xfrm>
            <a:custGeom>
              <a:avLst/>
              <a:gdLst>
                <a:gd name="T0" fmla="*/ 288 w 288"/>
                <a:gd name="T1" fmla="*/ 48 h 288"/>
                <a:gd name="T2" fmla="*/ 288 w 288"/>
                <a:gd name="T3" fmla="*/ 216 h 288"/>
                <a:gd name="T4" fmla="*/ 202 w 288"/>
                <a:gd name="T5" fmla="*/ 216 h 288"/>
                <a:gd name="T6" fmla="*/ 145 w 288"/>
                <a:gd name="T7" fmla="*/ 288 h 288"/>
                <a:gd name="T8" fmla="*/ 88 w 288"/>
                <a:gd name="T9" fmla="*/ 216 h 288"/>
                <a:gd name="T10" fmla="*/ 0 w 288"/>
                <a:gd name="T11" fmla="*/ 216 h 288"/>
                <a:gd name="T12" fmla="*/ 0 w 288"/>
                <a:gd name="T13" fmla="*/ 48 h 288"/>
                <a:gd name="T14" fmla="*/ 48 w 288"/>
                <a:gd name="T15" fmla="*/ 0 h 288"/>
                <a:gd name="T16" fmla="*/ 240 w 288"/>
                <a:gd name="T17" fmla="*/ 0 h 288"/>
                <a:gd name="T18" fmla="*/ 288 w 288"/>
                <a:gd name="T19" fmla="*/ 4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88">
                  <a:moveTo>
                    <a:pt x="288" y="48"/>
                  </a:moveTo>
                  <a:cubicBezTo>
                    <a:pt x="288" y="216"/>
                    <a:pt x="288" y="216"/>
                    <a:pt x="288" y="216"/>
                  </a:cubicBezTo>
                  <a:cubicBezTo>
                    <a:pt x="202" y="216"/>
                    <a:pt x="202" y="216"/>
                    <a:pt x="202" y="216"/>
                  </a:cubicBezTo>
                  <a:cubicBezTo>
                    <a:pt x="145" y="288"/>
                    <a:pt x="145" y="288"/>
                    <a:pt x="145" y="288"/>
                  </a:cubicBezTo>
                  <a:cubicBezTo>
                    <a:pt x="88" y="216"/>
                    <a:pt x="88" y="216"/>
                    <a:pt x="88" y="21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67" y="0"/>
                    <a:pt x="288" y="22"/>
                    <a:pt x="288" y="4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6" name="Freeform 170"/>
            <p:cNvSpPr/>
            <p:nvPr/>
          </p:nvSpPr>
          <p:spPr bwMode="auto">
            <a:xfrm>
              <a:off x="1776413" y="1655763"/>
              <a:ext cx="279400" cy="201613"/>
            </a:xfrm>
            <a:custGeom>
              <a:avLst/>
              <a:gdLst>
                <a:gd name="T0" fmla="*/ 288 w 288"/>
                <a:gd name="T1" fmla="*/ 78 h 209"/>
                <a:gd name="T2" fmla="*/ 210 w 288"/>
                <a:gd name="T3" fmla="*/ 0 h 209"/>
                <a:gd name="T4" fmla="*/ 79 w 288"/>
                <a:gd name="T5" fmla="*/ 0 h 209"/>
                <a:gd name="T6" fmla="*/ 0 w 288"/>
                <a:gd name="T7" fmla="*/ 78 h 209"/>
                <a:gd name="T8" fmla="*/ 0 w 288"/>
                <a:gd name="T9" fmla="*/ 80 h 209"/>
                <a:gd name="T10" fmla="*/ 0 w 288"/>
                <a:gd name="T11" fmla="*/ 81 h 209"/>
                <a:gd name="T12" fmla="*/ 79 w 288"/>
                <a:gd name="T13" fmla="*/ 160 h 209"/>
                <a:gd name="T14" fmla="*/ 88 w 288"/>
                <a:gd name="T15" fmla="*/ 160 h 209"/>
                <a:gd name="T16" fmla="*/ 88 w 288"/>
                <a:gd name="T17" fmla="*/ 121 h 209"/>
                <a:gd name="T18" fmla="*/ 79 w 288"/>
                <a:gd name="T19" fmla="*/ 121 h 209"/>
                <a:gd name="T20" fmla="*/ 39 w 288"/>
                <a:gd name="T21" fmla="*/ 81 h 209"/>
                <a:gd name="T22" fmla="*/ 39 w 288"/>
                <a:gd name="T23" fmla="*/ 79 h 209"/>
                <a:gd name="T24" fmla="*/ 39 w 288"/>
                <a:gd name="T25" fmla="*/ 78 h 209"/>
                <a:gd name="T26" fmla="*/ 79 w 288"/>
                <a:gd name="T27" fmla="*/ 39 h 209"/>
                <a:gd name="T28" fmla="*/ 210 w 288"/>
                <a:gd name="T29" fmla="*/ 39 h 209"/>
                <a:gd name="T30" fmla="*/ 249 w 288"/>
                <a:gd name="T31" fmla="*/ 78 h 209"/>
                <a:gd name="T32" fmla="*/ 249 w 288"/>
                <a:gd name="T33" fmla="*/ 80 h 209"/>
                <a:gd name="T34" fmla="*/ 249 w 288"/>
                <a:gd name="T35" fmla="*/ 81 h 209"/>
                <a:gd name="T36" fmla="*/ 210 w 288"/>
                <a:gd name="T37" fmla="*/ 121 h 209"/>
                <a:gd name="T38" fmla="*/ 183 w 288"/>
                <a:gd name="T39" fmla="*/ 121 h 209"/>
                <a:gd name="T40" fmla="*/ 183 w 288"/>
                <a:gd name="T41" fmla="*/ 71 h 209"/>
                <a:gd name="T42" fmla="*/ 114 w 288"/>
                <a:gd name="T43" fmla="*/ 140 h 209"/>
                <a:gd name="T44" fmla="*/ 183 w 288"/>
                <a:gd name="T45" fmla="*/ 209 h 209"/>
                <a:gd name="T46" fmla="*/ 183 w 288"/>
                <a:gd name="T47" fmla="*/ 160 h 209"/>
                <a:gd name="T48" fmla="*/ 210 w 288"/>
                <a:gd name="T49" fmla="*/ 160 h 209"/>
                <a:gd name="T50" fmla="*/ 288 w 288"/>
                <a:gd name="T51" fmla="*/ 81 h 209"/>
                <a:gd name="T52" fmla="*/ 288 w 288"/>
                <a:gd name="T53" fmla="*/ 80 h 209"/>
                <a:gd name="T54" fmla="*/ 288 w 288"/>
                <a:gd name="T55" fmla="*/ 7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8" h="209">
                  <a:moveTo>
                    <a:pt x="288" y="78"/>
                  </a:moveTo>
                  <a:cubicBezTo>
                    <a:pt x="288" y="35"/>
                    <a:pt x="253" y="0"/>
                    <a:pt x="21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1"/>
                    <a:pt x="0" y="81"/>
                  </a:cubicBezTo>
                  <a:cubicBezTo>
                    <a:pt x="0" y="125"/>
                    <a:pt x="35" y="160"/>
                    <a:pt x="79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88" y="121"/>
                    <a:pt x="88" y="121"/>
                    <a:pt x="88" y="121"/>
                  </a:cubicBezTo>
                  <a:cubicBezTo>
                    <a:pt x="79" y="121"/>
                    <a:pt x="79" y="121"/>
                    <a:pt x="79" y="121"/>
                  </a:cubicBezTo>
                  <a:cubicBezTo>
                    <a:pt x="57" y="121"/>
                    <a:pt x="39" y="103"/>
                    <a:pt x="39" y="81"/>
                  </a:cubicBezTo>
                  <a:cubicBezTo>
                    <a:pt x="39" y="81"/>
                    <a:pt x="39" y="79"/>
                    <a:pt x="39" y="79"/>
                  </a:cubicBezTo>
                  <a:cubicBezTo>
                    <a:pt x="39" y="79"/>
                    <a:pt x="39" y="79"/>
                    <a:pt x="39" y="78"/>
                  </a:cubicBezTo>
                  <a:cubicBezTo>
                    <a:pt x="39" y="57"/>
                    <a:pt x="57" y="39"/>
                    <a:pt x="79" y="39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31" y="39"/>
                    <a:pt x="249" y="57"/>
                    <a:pt x="249" y="78"/>
                  </a:cubicBezTo>
                  <a:cubicBezTo>
                    <a:pt x="249" y="79"/>
                    <a:pt x="249" y="80"/>
                    <a:pt x="249" y="80"/>
                  </a:cubicBezTo>
                  <a:cubicBezTo>
                    <a:pt x="249" y="80"/>
                    <a:pt x="249" y="81"/>
                    <a:pt x="249" y="81"/>
                  </a:cubicBezTo>
                  <a:cubicBezTo>
                    <a:pt x="249" y="103"/>
                    <a:pt x="231" y="121"/>
                    <a:pt x="210" y="121"/>
                  </a:cubicBezTo>
                  <a:cubicBezTo>
                    <a:pt x="183" y="121"/>
                    <a:pt x="183" y="121"/>
                    <a:pt x="183" y="12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83" y="209"/>
                    <a:pt x="183" y="209"/>
                    <a:pt x="183" y="209"/>
                  </a:cubicBezTo>
                  <a:cubicBezTo>
                    <a:pt x="183" y="160"/>
                    <a:pt x="183" y="160"/>
                    <a:pt x="183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53" y="160"/>
                    <a:pt x="288" y="125"/>
                    <a:pt x="288" y="81"/>
                  </a:cubicBezTo>
                  <a:cubicBezTo>
                    <a:pt x="288" y="81"/>
                    <a:pt x="288" y="80"/>
                    <a:pt x="288" y="80"/>
                  </a:cubicBezTo>
                  <a:cubicBezTo>
                    <a:pt x="288" y="79"/>
                    <a:pt x="288" y="79"/>
                    <a:pt x="288" y="7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7" name="Freeform 171"/>
            <p:cNvSpPr/>
            <p:nvPr/>
          </p:nvSpPr>
          <p:spPr bwMode="auto">
            <a:xfrm>
              <a:off x="2338388" y="2174876"/>
              <a:ext cx="271463" cy="277813"/>
            </a:xfrm>
            <a:custGeom>
              <a:avLst/>
              <a:gdLst>
                <a:gd name="T0" fmla="*/ 164 w 171"/>
                <a:gd name="T1" fmla="*/ 64 h 175"/>
                <a:gd name="T2" fmla="*/ 157 w 171"/>
                <a:gd name="T3" fmla="*/ 45 h 175"/>
                <a:gd name="T4" fmla="*/ 150 w 171"/>
                <a:gd name="T5" fmla="*/ 25 h 175"/>
                <a:gd name="T6" fmla="*/ 142 w 171"/>
                <a:gd name="T7" fmla="*/ 16 h 175"/>
                <a:gd name="T8" fmla="*/ 136 w 171"/>
                <a:gd name="T9" fmla="*/ 43 h 175"/>
                <a:gd name="T10" fmla="*/ 128 w 171"/>
                <a:gd name="T11" fmla="*/ 20 h 175"/>
                <a:gd name="T12" fmla="*/ 121 w 171"/>
                <a:gd name="T13" fmla="*/ 40 h 175"/>
                <a:gd name="T14" fmla="*/ 114 w 171"/>
                <a:gd name="T15" fmla="*/ 24 h 175"/>
                <a:gd name="T16" fmla="*/ 107 w 171"/>
                <a:gd name="T17" fmla="*/ 55 h 175"/>
                <a:gd name="T18" fmla="*/ 100 w 171"/>
                <a:gd name="T19" fmla="*/ 65 h 175"/>
                <a:gd name="T20" fmla="*/ 92 w 171"/>
                <a:gd name="T21" fmla="*/ 56 h 175"/>
                <a:gd name="T22" fmla="*/ 86 w 171"/>
                <a:gd name="T23" fmla="*/ 40 h 175"/>
                <a:gd name="T24" fmla="*/ 78 w 171"/>
                <a:gd name="T25" fmla="*/ 19 h 175"/>
                <a:gd name="T26" fmla="*/ 71 w 171"/>
                <a:gd name="T27" fmla="*/ 34 h 175"/>
                <a:gd name="T28" fmla="*/ 64 w 171"/>
                <a:gd name="T29" fmla="*/ 24 h 175"/>
                <a:gd name="T30" fmla="*/ 57 w 171"/>
                <a:gd name="T31" fmla="*/ 0 h 175"/>
                <a:gd name="T32" fmla="*/ 50 w 171"/>
                <a:gd name="T33" fmla="*/ 49 h 175"/>
                <a:gd name="T34" fmla="*/ 42 w 171"/>
                <a:gd name="T35" fmla="*/ 34 h 175"/>
                <a:gd name="T36" fmla="*/ 36 w 171"/>
                <a:gd name="T37" fmla="*/ 12 h 175"/>
                <a:gd name="T38" fmla="*/ 28 w 171"/>
                <a:gd name="T39" fmla="*/ 48 h 175"/>
                <a:gd name="T40" fmla="*/ 21 w 171"/>
                <a:gd name="T41" fmla="*/ 61 h 175"/>
                <a:gd name="T42" fmla="*/ 14 w 171"/>
                <a:gd name="T43" fmla="*/ 53 h 175"/>
                <a:gd name="T44" fmla="*/ 7 w 171"/>
                <a:gd name="T45" fmla="*/ 76 h 175"/>
                <a:gd name="T46" fmla="*/ 0 w 171"/>
                <a:gd name="T47" fmla="*/ 99 h 175"/>
                <a:gd name="T48" fmla="*/ 7 w 171"/>
                <a:gd name="T49" fmla="*/ 122 h 175"/>
                <a:gd name="T50" fmla="*/ 14 w 171"/>
                <a:gd name="T51" fmla="*/ 114 h 175"/>
                <a:gd name="T52" fmla="*/ 21 w 171"/>
                <a:gd name="T53" fmla="*/ 126 h 175"/>
                <a:gd name="T54" fmla="*/ 28 w 171"/>
                <a:gd name="T55" fmla="*/ 163 h 175"/>
                <a:gd name="T56" fmla="*/ 36 w 171"/>
                <a:gd name="T57" fmla="*/ 141 h 175"/>
                <a:gd name="T58" fmla="*/ 42 w 171"/>
                <a:gd name="T59" fmla="*/ 126 h 175"/>
                <a:gd name="T60" fmla="*/ 50 w 171"/>
                <a:gd name="T61" fmla="*/ 175 h 175"/>
                <a:gd name="T62" fmla="*/ 57 w 171"/>
                <a:gd name="T63" fmla="*/ 151 h 175"/>
                <a:gd name="T64" fmla="*/ 64 w 171"/>
                <a:gd name="T65" fmla="*/ 141 h 175"/>
                <a:gd name="T66" fmla="*/ 71 w 171"/>
                <a:gd name="T67" fmla="*/ 157 h 175"/>
                <a:gd name="T68" fmla="*/ 78 w 171"/>
                <a:gd name="T69" fmla="*/ 135 h 175"/>
                <a:gd name="T70" fmla="*/ 86 w 171"/>
                <a:gd name="T71" fmla="*/ 120 h 175"/>
                <a:gd name="T72" fmla="*/ 92 w 171"/>
                <a:gd name="T73" fmla="*/ 109 h 175"/>
                <a:gd name="T74" fmla="*/ 100 w 171"/>
                <a:gd name="T75" fmla="*/ 120 h 175"/>
                <a:gd name="T76" fmla="*/ 107 w 171"/>
                <a:gd name="T77" fmla="*/ 151 h 175"/>
                <a:gd name="T78" fmla="*/ 114 w 171"/>
                <a:gd name="T79" fmla="*/ 136 h 175"/>
                <a:gd name="T80" fmla="*/ 121 w 171"/>
                <a:gd name="T81" fmla="*/ 156 h 175"/>
                <a:gd name="T82" fmla="*/ 128 w 171"/>
                <a:gd name="T83" fmla="*/ 133 h 175"/>
                <a:gd name="T84" fmla="*/ 136 w 171"/>
                <a:gd name="T85" fmla="*/ 159 h 175"/>
                <a:gd name="T86" fmla="*/ 142 w 171"/>
                <a:gd name="T87" fmla="*/ 151 h 175"/>
                <a:gd name="T88" fmla="*/ 150 w 171"/>
                <a:gd name="T89" fmla="*/ 131 h 175"/>
                <a:gd name="T90" fmla="*/ 157 w 171"/>
                <a:gd name="T91" fmla="*/ 111 h 175"/>
                <a:gd name="T92" fmla="*/ 164 w 171"/>
                <a:gd name="T93" fmla="*/ 103 h 175"/>
                <a:gd name="T94" fmla="*/ 171 w 171"/>
                <a:gd name="T95" fmla="*/ 7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" h="175">
                  <a:moveTo>
                    <a:pt x="164" y="72"/>
                  </a:moveTo>
                  <a:lnTo>
                    <a:pt x="164" y="64"/>
                  </a:lnTo>
                  <a:lnTo>
                    <a:pt x="157" y="64"/>
                  </a:lnTo>
                  <a:lnTo>
                    <a:pt x="157" y="45"/>
                  </a:lnTo>
                  <a:lnTo>
                    <a:pt x="150" y="45"/>
                  </a:lnTo>
                  <a:lnTo>
                    <a:pt x="150" y="25"/>
                  </a:lnTo>
                  <a:lnTo>
                    <a:pt x="142" y="25"/>
                  </a:lnTo>
                  <a:lnTo>
                    <a:pt x="142" y="16"/>
                  </a:lnTo>
                  <a:lnTo>
                    <a:pt x="136" y="16"/>
                  </a:lnTo>
                  <a:lnTo>
                    <a:pt x="136" y="43"/>
                  </a:lnTo>
                  <a:lnTo>
                    <a:pt x="128" y="43"/>
                  </a:lnTo>
                  <a:lnTo>
                    <a:pt x="128" y="20"/>
                  </a:lnTo>
                  <a:lnTo>
                    <a:pt x="121" y="20"/>
                  </a:lnTo>
                  <a:lnTo>
                    <a:pt x="121" y="40"/>
                  </a:lnTo>
                  <a:lnTo>
                    <a:pt x="114" y="40"/>
                  </a:lnTo>
                  <a:lnTo>
                    <a:pt x="114" y="24"/>
                  </a:lnTo>
                  <a:lnTo>
                    <a:pt x="107" y="24"/>
                  </a:lnTo>
                  <a:lnTo>
                    <a:pt x="107" y="55"/>
                  </a:lnTo>
                  <a:lnTo>
                    <a:pt x="100" y="55"/>
                  </a:lnTo>
                  <a:lnTo>
                    <a:pt x="100" y="65"/>
                  </a:lnTo>
                  <a:lnTo>
                    <a:pt x="92" y="65"/>
                  </a:lnTo>
                  <a:lnTo>
                    <a:pt x="92" y="56"/>
                  </a:lnTo>
                  <a:lnTo>
                    <a:pt x="86" y="56"/>
                  </a:lnTo>
                  <a:lnTo>
                    <a:pt x="86" y="40"/>
                  </a:lnTo>
                  <a:lnTo>
                    <a:pt x="78" y="40"/>
                  </a:lnTo>
                  <a:lnTo>
                    <a:pt x="78" y="19"/>
                  </a:lnTo>
                  <a:lnTo>
                    <a:pt x="71" y="19"/>
                  </a:lnTo>
                  <a:lnTo>
                    <a:pt x="71" y="34"/>
                  </a:lnTo>
                  <a:lnTo>
                    <a:pt x="64" y="34"/>
                  </a:lnTo>
                  <a:lnTo>
                    <a:pt x="64" y="24"/>
                  </a:lnTo>
                  <a:lnTo>
                    <a:pt x="57" y="24"/>
                  </a:lnTo>
                  <a:lnTo>
                    <a:pt x="57" y="0"/>
                  </a:lnTo>
                  <a:lnTo>
                    <a:pt x="50" y="0"/>
                  </a:lnTo>
                  <a:lnTo>
                    <a:pt x="50" y="49"/>
                  </a:lnTo>
                  <a:lnTo>
                    <a:pt x="42" y="49"/>
                  </a:lnTo>
                  <a:lnTo>
                    <a:pt x="42" y="34"/>
                  </a:lnTo>
                  <a:lnTo>
                    <a:pt x="36" y="34"/>
                  </a:lnTo>
                  <a:lnTo>
                    <a:pt x="36" y="12"/>
                  </a:lnTo>
                  <a:lnTo>
                    <a:pt x="28" y="12"/>
                  </a:lnTo>
                  <a:lnTo>
                    <a:pt x="28" y="48"/>
                  </a:lnTo>
                  <a:lnTo>
                    <a:pt x="21" y="48"/>
                  </a:lnTo>
                  <a:lnTo>
                    <a:pt x="21" y="61"/>
                  </a:lnTo>
                  <a:lnTo>
                    <a:pt x="14" y="61"/>
                  </a:lnTo>
                  <a:lnTo>
                    <a:pt x="14" y="53"/>
                  </a:lnTo>
                  <a:lnTo>
                    <a:pt x="7" y="53"/>
                  </a:lnTo>
                  <a:lnTo>
                    <a:pt x="7" y="76"/>
                  </a:lnTo>
                  <a:lnTo>
                    <a:pt x="0" y="76"/>
                  </a:lnTo>
                  <a:lnTo>
                    <a:pt x="0" y="99"/>
                  </a:lnTo>
                  <a:lnTo>
                    <a:pt x="7" y="99"/>
                  </a:lnTo>
                  <a:lnTo>
                    <a:pt x="7" y="122"/>
                  </a:lnTo>
                  <a:lnTo>
                    <a:pt x="14" y="122"/>
                  </a:lnTo>
                  <a:lnTo>
                    <a:pt x="14" y="114"/>
                  </a:lnTo>
                  <a:lnTo>
                    <a:pt x="21" y="114"/>
                  </a:lnTo>
                  <a:lnTo>
                    <a:pt x="21" y="126"/>
                  </a:lnTo>
                  <a:lnTo>
                    <a:pt x="28" y="126"/>
                  </a:lnTo>
                  <a:lnTo>
                    <a:pt x="28" y="163"/>
                  </a:lnTo>
                  <a:lnTo>
                    <a:pt x="36" y="163"/>
                  </a:lnTo>
                  <a:lnTo>
                    <a:pt x="36" y="141"/>
                  </a:lnTo>
                  <a:lnTo>
                    <a:pt x="42" y="141"/>
                  </a:lnTo>
                  <a:lnTo>
                    <a:pt x="42" y="126"/>
                  </a:lnTo>
                  <a:lnTo>
                    <a:pt x="50" y="126"/>
                  </a:lnTo>
                  <a:lnTo>
                    <a:pt x="50" y="175"/>
                  </a:lnTo>
                  <a:lnTo>
                    <a:pt x="57" y="175"/>
                  </a:lnTo>
                  <a:lnTo>
                    <a:pt x="57" y="151"/>
                  </a:lnTo>
                  <a:lnTo>
                    <a:pt x="64" y="151"/>
                  </a:lnTo>
                  <a:lnTo>
                    <a:pt x="64" y="141"/>
                  </a:lnTo>
                  <a:lnTo>
                    <a:pt x="71" y="141"/>
                  </a:lnTo>
                  <a:lnTo>
                    <a:pt x="71" y="157"/>
                  </a:lnTo>
                  <a:lnTo>
                    <a:pt x="78" y="157"/>
                  </a:lnTo>
                  <a:lnTo>
                    <a:pt x="78" y="135"/>
                  </a:lnTo>
                  <a:lnTo>
                    <a:pt x="86" y="135"/>
                  </a:lnTo>
                  <a:lnTo>
                    <a:pt x="86" y="120"/>
                  </a:lnTo>
                  <a:lnTo>
                    <a:pt x="92" y="120"/>
                  </a:lnTo>
                  <a:lnTo>
                    <a:pt x="92" y="109"/>
                  </a:lnTo>
                  <a:lnTo>
                    <a:pt x="100" y="109"/>
                  </a:lnTo>
                  <a:lnTo>
                    <a:pt x="100" y="120"/>
                  </a:lnTo>
                  <a:lnTo>
                    <a:pt x="107" y="120"/>
                  </a:lnTo>
                  <a:lnTo>
                    <a:pt x="107" y="151"/>
                  </a:lnTo>
                  <a:lnTo>
                    <a:pt x="114" y="151"/>
                  </a:lnTo>
                  <a:lnTo>
                    <a:pt x="114" y="136"/>
                  </a:lnTo>
                  <a:lnTo>
                    <a:pt x="121" y="136"/>
                  </a:lnTo>
                  <a:lnTo>
                    <a:pt x="121" y="156"/>
                  </a:lnTo>
                  <a:lnTo>
                    <a:pt x="128" y="156"/>
                  </a:lnTo>
                  <a:lnTo>
                    <a:pt x="128" y="133"/>
                  </a:lnTo>
                  <a:lnTo>
                    <a:pt x="136" y="133"/>
                  </a:lnTo>
                  <a:lnTo>
                    <a:pt x="136" y="159"/>
                  </a:lnTo>
                  <a:lnTo>
                    <a:pt x="142" y="159"/>
                  </a:lnTo>
                  <a:lnTo>
                    <a:pt x="142" y="151"/>
                  </a:lnTo>
                  <a:lnTo>
                    <a:pt x="150" y="151"/>
                  </a:lnTo>
                  <a:lnTo>
                    <a:pt x="150" y="131"/>
                  </a:lnTo>
                  <a:lnTo>
                    <a:pt x="157" y="131"/>
                  </a:lnTo>
                  <a:lnTo>
                    <a:pt x="157" y="111"/>
                  </a:lnTo>
                  <a:lnTo>
                    <a:pt x="164" y="111"/>
                  </a:lnTo>
                  <a:lnTo>
                    <a:pt x="164" y="103"/>
                  </a:lnTo>
                  <a:lnTo>
                    <a:pt x="171" y="103"/>
                  </a:lnTo>
                  <a:lnTo>
                    <a:pt x="171" y="72"/>
                  </a:lnTo>
                  <a:lnTo>
                    <a:pt x="164" y="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8" name="Freeform 172"/>
            <p:cNvSpPr>
              <a:spLocks noEditPoints="1"/>
            </p:cNvSpPr>
            <p:nvPr/>
          </p:nvSpPr>
          <p:spPr bwMode="auto">
            <a:xfrm>
              <a:off x="2921000" y="2174876"/>
              <a:ext cx="219075" cy="277813"/>
            </a:xfrm>
            <a:custGeom>
              <a:avLst/>
              <a:gdLst>
                <a:gd name="T0" fmla="*/ 138 w 138"/>
                <a:gd name="T1" fmla="*/ 166 h 175"/>
                <a:gd name="T2" fmla="*/ 138 w 138"/>
                <a:gd name="T3" fmla="*/ 0 h 175"/>
                <a:gd name="T4" fmla="*/ 40 w 138"/>
                <a:gd name="T5" fmla="*/ 0 h 175"/>
                <a:gd name="T6" fmla="*/ 40 w 138"/>
                <a:gd name="T7" fmla="*/ 0 h 175"/>
                <a:gd name="T8" fmla="*/ 0 w 138"/>
                <a:gd name="T9" fmla="*/ 40 h 175"/>
                <a:gd name="T10" fmla="*/ 0 w 138"/>
                <a:gd name="T11" fmla="*/ 166 h 175"/>
                <a:gd name="T12" fmla="*/ 17 w 138"/>
                <a:gd name="T13" fmla="*/ 166 h 175"/>
                <a:gd name="T14" fmla="*/ 29 w 138"/>
                <a:gd name="T15" fmla="*/ 151 h 175"/>
                <a:gd name="T16" fmla="*/ 50 w 138"/>
                <a:gd name="T17" fmla="*/ 175 h 175"/>
                <a:gd name="T18" fmla="*/ 69 w 138"/>
                <a:gd name="T19" fmla="*/ 151 h 175"/>
                <a:gd name="T20" fmla="*/ 89 w 138"/>
                <a:gd name="T21" fmla="*/ 175 h 175"/>
                <a:gd name="T22" fmla="*/ 109 w 138"/>
                <a:gd name="T23" fmla="*/ 151 h 175"/>
                <a:gd name="T24" fmla="*/ 121 w 138"/>
                <a:gd name="T25" fmla="*/ 166 h 175"/>
                <a:gd name="T26" fmla="*/ 138 w 138"/>
                <a:gd name="T27" fmla="*/ 166 h 175"/>
                <a:gd name="T28" fmla="*/ 109 w 138"/>
                <a:gd name="T29" fmla="*/ 126 h 175"/>
                <a:gd name="T30" fmla="*/ 89 w 138"/>
                <a:gd name="T31" fmla="*/ 150 h 175"/>
                <a:gd name="T32" fmla="*/ 69 w 138"/>
                <a:gd name="T33" fmla="*/ 126 h 175"/>
                <a:gd name="T34" fmla="*/ 50 w 138"/>
                <a:gd name="T35" fmla="*/ 150 h 175"/>
                <a:gd name="T36" fmla="*/ 29 w 138"/>
                <a:gd name="T37" fmla="*/ 126 h 175"/>
                <a:gd name="T38" fmla="*/ 16 w 138"/>
                <a:gd name="T39" fmla="*/ 142 h 175"/>
                <a:gd name="T40" fmla="*/ 16 w 138"/>
                <a:gd name="T41" fmla="*/ 56 h 175"/>
                <a:gd name="T42" fmla="*/ 56 w 138"/>
                <a:gd name="T43" fmla="*/ 56 h 175"/>
                <a:gd name="T44" fmla="*/ 56 w 138"/>
                <a:gd name="T45" fmla="*/ 15 h 175"/>
                <a:gd name="T46" fmla="*/ 122 w 138"/>
                <a:gd name="T47" fmla="*/ 15 h 175"/>
                <a:gd name="T48" fmla="*/ 122 w 138"/>
                <a:gd name="T49" fmla="*/ 143 h 175"/>
                <a:gd name="T50" fmla="*/ 109 w 138"/>
                <a:gd name="T51" fmla="*/ 12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8" h="175">
                  <a:moveTo>
                    <a:pt x="138" y="166"/>
                  </a:moveTo>
                  <a:lnTo>
                    <a:pt x="138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40"/>
                  </a:lnTo>
                  <a:lnTo>
                    <a:pt x="0" y="166"/>
                  </a:lnTo>
                  <a:lnTo>
                    <a:pt x="17" y="166"/>
                  </a:lnTo>
                  <a:lnTo>
                    <a:pt x="29" y="151"/>
                  </a:lnTo>
                  <a:lnTo>
                    <a:pt x="50" y="175"/>
                  </a:lnTo>
                  <a:lnTo>
                    <a:pt x="69" y="151"/>
                  </a:lnTo>
                  <a:lnTo>
                    <a:pt x="89" y="175"/>
                  </a:lnTo>
                  <a:lnTo>
                    <a:pt x="109" y="151"/>
                  </a:lnTo>
                  <a:lnTo>
                    <a:pt x="121" y="166"/>
                  </a:lnTo>
                  <a:lnTo>
                    <a:pt x="138" y="166"/>
                  </a:lnTo>
                  <a:close/>
                  <a:moveTo>
                    <a:pt x="109" y="126"/>
                  </a:moveTo>
                  <a:lnTo>
                    <a:pt x="89" y="150"/>
                  </a:lnTo>
                  <a:lnTo>
                    <a:pt x="69" y="126"/>
                  </a:lnTo>
                  <a:lnTo>
                    <a:pt x="50" y="150"/>
                  </a:lnTo>
                  <a:lnTo>
                    <a:pt x="29" y="126"/>
                  </a:lnTo>
                  <a:lnTo>
                    <a:pt x="16" y="142"/>
                  </a:lnTo>
                  <a:lnTo>
                    <a:pt x="16" y="56"/>
                  </a:lnTo>
                  <a:lnTo>
                    <a:pt x="56" y="56"/>
                  </a:lnTo>
                  <a:lnTo>
                    <a:pt x="56" y="15"/>
                  </a:lnTo>
                  <a:lnTo>
                    <a:pt x="122" y="15"/>
                  </a:lnTo>
                  <a:lnTo>
                    <a:pt x="122" y="143"/>
                  </a:lnTo>
                  <a:lnTo>
                    <a:pt x="109" y="12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9" name="Freeform 173"/>
            <p:cNvSpPr>
              <a:spLocks noEditPoints="1"/>
            </p:cNvSpPr>
            <p:nvPr/>
          </p:nvSpPr>
          <p:spPr bwMode="auto">
            <a:xfrm>
              <a:off x="3468688" y="2174876"/>
              <a:ext cx="239713" cy="277813"/>
            </a:xfrm>
            <a:custGeom>
              <a:avLst/>
              <a:gdLst>
                <a:gd name="T0" fmla="*/ 151 w 151"/>
                <a:gd name="T1" fmla="*/ 166 h 175"/>
                <a:gd name="T2" fmla="*/ 151 w 151"/>
                <a:gd name="T3" fmla="*/ 0 h 175"/>
                <a:gd name="T4" fmla="*/ 0 w 151"/>
                <a:gd name="T5" fmla="*/ 0 h 175"/>
                <a:gd name="T6" fmla="*/ 0 w 151"/>
                <a:gd name="T7" fmla="*/ 166 h 175"/>
                <a:gd name="T8" fmla="*/ 18 w 151"/>
                <a:gd name="T9" fmla="*/ 166 h 175"/>
                <a:gd name="T10" fmla="*/ 31 w 151"/>
                <a:gd name="T11" fmla="*/ 148 h 175"/>
                <a:gd name="T12" fmla="*/ 54 w 151"/>
                <a:gd name="T13" fmla="*/ 175 h 175"/>
                <a:gd name="T14" fmla="*/ 75 w 151"/>
                <a:gd name="T15" fmla="*/ 149 h 175"/>
                <a:gd name="T16" fmla="*/ 96 w 151"/>
                <a:gd name="T17" fmla="*/ 175 h 175"/>
                <a:gd name="T18" fmla="*/ 118 w 151"/>
                <a:gd name="T19" fmla="*/ 148 h 175"/>
                <a:gd name="T20" fmla="*/ 132 w 151"/>
                <a:gd name="T21" fmla="*/ 166 h 175"/>
                <a:gd name="T22" fmla="*/ 151 w 151"/>
                <a:gd name="T23" fmla="*/ 166 h 175"/>
                <a:gd name="T24" fmla="*/ 118 w 151"/>
                <a:gd name="T25" fmla="*/ 122 h 175"/>
                <a:gd name="T26" fmla="*/ 96 w 151"/>
                <a:gd name="T27" fmla="*/ 148 h 175"/>
                <a:gd name="T28" fmla="*/ 75 w 151"/>
                <a:gd name="T29" fmla="*/ 121 h 175"/>
                <a:gd name="T30" fmla="*/ 53 w 151"/>
                <a:gd name="T31" fmla="*/ 148 h 175"/>
                <a:gd name="T32" fmla="*/ 31 w 151"/>
                <a:gd name="T33" fmla="*/ 122 h 175"/>
                <a:gd name="T34" fmla="*/ 17 w 151"/>
                <a:gd name="T35" fmla="*/ 139 h 175"/>
                <a:gd name="T36" fmla="*/ 17 w 151"/>
                <a:gd name="T37" fmla="*/ 17 h 175"/>
                <a:gd name="T38" fmla="*/ 134 w 151"/>
                <a:gd name="T39" fmla="*/ 17 h 175"/>
                <a:gd name="T40" fmla="*/ 134 w 151"/>
                <a:gd name="T41" fmla="*/ 139 h 175"/>
                <a:gd name="T42" fmla="*/ 118 w 151"/>
                <a:gd name="T43" fmla="*/ 12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1" h="175">
                  <a:moveTo>
                    <a:pt x="151" y="166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18" y="166"/>
                  </a:lnTo>
                  <a:lnTo>
                    <a:pt x="31" y="148"/>
                  </a:lnTo>
                  <a:lnTo>
                    <a:pt x="54" y="175"/>
                  </a:lnTo>
                  <a:lnTo>
                    <a:pt x="75" y="149"/>
                  </a:lnTo>
                  <a:lnTo>
                    <a:pt x="96" y="175"/>
                  </a:lnTo>
                  <a:lnTo>
                    <a:pt x="118" y="148"/>
                  </a:lnTo>
                  <a:lnTo>
                    <a:pt x="132" y="166"/>
                  </a:lnTo>
                  <a:lnTo>
                    <a:pt x="151" y="166"/>
                  </a:lnTo>
                  <a:close/>
                  <a:moveTo>
                    <a:pt x="118" y="122"/>
                  </a:moveTo>
                  <a:lnTo>
                    <a:pt x="96" y="148"/>
                  </a:lnTo>
                  <a:lnTo>
                    <a:pt x="75" y="121"/>
                  </a:lnTo>
                  <a:lnTo>
                    <a:pt x="53" y="148"/>
                  </a:lnTo>
                  <a:lnTo>
                    <a:pt x="31" y="122"/>
                  </a:lnTo>
                  <a:lnTo>
                    <a:pt x="17" y="139"/>
                  </a:lnTo>
                  <a:lnTo>
                    <a:pt x="17" y="17"/>
                  </a:lnTo>
                  <a:lnTo>
                    <a:pt x="134" y="17"/>
                  </a:lnTo>
                  <a:lnTo>
                    <a:pt x="134" y="139"/>
                  </a:lnTo>
                  <a:lnTo>
                    <a:pt x="118" y="12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0" name="Rectangle 174"/>
            <p:cNvSpPr>
              <a:spLocks noChangeArrowheads="1"/>
            </p:cNvSpPr>
            <p:nvPr/>
          </p:nvSpPr>
          <p:spPr bwMode="auto">
            <a:xfrm>
              <a:off x="3522663" y="2232026"/>
              <a:ext cx="131763" cy="22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" name="Rectangle 175"/>
            <p:cNvSpPr>
              <a:spLocks noChangeArrowheads="1"/>
            </p:cNvSpPr>
            <p:nvPr/>
          </p:nvSpPr>
          <p:spPr bwMode="auto">
            <a:xfrm>
              <a:off x="3522663" y="2281238"/>
              <a:ext cx="131763" cy="22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2" name="Rectangle 176"/>
            <p:cNvSpPr>
              <a:spLocks noChangeArrowheads="1"/>
            </p:cNvSpPr>
            <p:nvPr/>
          </p:nvSpPr>
          <p:spPr bwMode="auto">
            <a:xfrm>
              <a:off x="3522663" y="2330451"/>
              <a:ext cx="131763" cy="22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3" name="Freeform 177"/>
            <p:cNvSpPr>
              <a:spLocks noEditPoints="1"/>
            </p:cNvSpPr>
            <p:nvPr/>
          </p:nvSpPr>
          <p:spPr bwMode="auto">
            <a:xfrm>
              <a:off x="5121275" y="5540376"/>
              <a:ext cx="277813" cy="239713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4" name="Freeform 178"/>
            <p:cNvSpPr/>
            <p:nvPr/>
          </p:nvSpPr>
          <p:spPr bwMode="auto">
            <a:xfrm>
              <a:off x="5276850" y="4510088"/>
              <a:ext cx="122238" cy="98425"/>
            </a:xfrm>
            <a:custGeom>
              <a:avLst/>
              <a:gdLst>
                <a:gd name="T0" fmla="*/ 28 w 77"/>
                <a:gd name="T1" fmla="*/ 62 h 62"/>
                <a:gd name="T2" fmla="*/ 77 w 77"/>
                <a:gd name="T3" fmla="*/ 62 h 62"/>
                <a:gd name="T4" fmla="*/ 61 w 77"/>
                <a:gd name="T5" fmla="*/ 31 h 62"/>
                <a:gd name="T6" fmla="*/ 42 w 77"/>
                <a:gd name="T7" fmla="*/ 38 h 62"/>
                <a:gd name="T8" fmla="*/ 24 w 77"/>
                <a:gd name="T9" fmla="*/ 0 h 62"/>
                <a:gd name="T10" fmla="*/ 13 w 77"/>
                <a:gd name="T11" fmla="*/ 20 h 62"/>
                <a:gd name="T12" fmla="*/ 1 w 77"/>
                <a:gd name="T13" fmla="*/ 16 h 62"/>
                <a:gd name="T14" fmla="*/ 0 w 77"/>
                <a:gd name="T15" fmla="*/ 19 h 62"/>
                <a:gd name="T16" fmla="*/ 27 w 77"/>
                <a:gd name="T17" fmla="*/ 62 h 62"/>
                <a:gd name="T18" fmla="*/ 28 w 77"/>
                <a:gd name="T1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62">
                  <a:moveTo>
                    <a:pt x="28" y="62"/>
                  </a:moveTo>
                  <a:lnTo>
                    <a:pt x="77" y="62"/>
                  </a:lnTo>
                  <a:lnTo>
                    <a:pt x="61" y="31"/>
                  </a:lnTo>
                  <a:lnTo>
                    <a:pt x="42" y="38"/>
                  </a:lnTo>
                  <a:lnTo>
                    <a:pt x="24" y="0"/>
                  </a:lnTo>
                  <a:lnTo>
                    <a:pt x="13" y="20"/>
                  </a:lnTo>
                  <a:lnTo>
                    <a:pt x="1" y="16"/>
                  </a:lnTo>
                  <a:lnTo>
                    <a:pt x="0" y="19"/>
                  </a:lnTo>
                  <a:lnTo>
                    <a:pt x="27" y="62"/>
                  </a:lnTo>
                  <a:lnTo>
                    <a:pt x="28" y="6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5" name="Freeform 179"/>
            <p:cNvSpPr>
              <a:spLocks noEditPoints="1"/>
            </p:cNvSpPr>
            <p:nvPr/>
          </p:nvSpPr>
          <p:spPr bwMode="auto">
            <a:xfrm>
              <a:off x="5121275" y="4473576"/>
              <a:ext cx="185738" cy="142875"/>
            </a:xfrm>
            <a:custGeom>
              <a:avLst/>
              <a:gdLst>
                <a:gd name="T0" fmla="*/ 58 w 117"/>
                <a:gd name="T1" fmla="*/ 0 h 90"/>
                <a:gd name="T2" fmla="*/ 0 w 117"/>
                <a:gd name="T3" fmla="*/ 90 h 90"/>
                <a:gd name="T4" fmla="*/ 117 w 117"/>
                <a:gd name="T5" fmla="*/ 90 h 90"/>
                <a:gd name="T6" fmla="*/ 58 w 117"/>
                <a:gd name="T7" fmla="*/ 0 h 90"/>
                <a:gd name="T8" fmla="*/ 63 w 117"/>
                <a:gd name="T9" fmla="*/ 56 h 90"/>
                <a:gd name="T10" fmla="*/ 58 w 117"/>
                <a:gd name="T11" fmla="*/ 39 h 90"/>
                <a:gd name="T12" fmla="*/ 47 w 117"/>
                <a:gd name="T13" fmla="*/ 44 h 90"/>
                <a:gd name="T14" fmla="*/ 42 w 117"/>
                <a:gd name="T15" fmla="*/ 37 h 90"/>
                <a:gd name="T16" fmla="*/ 58 w 117"/>
                <a:gd name="T17" fmla="*/ 13 h 90"/>
                <a:gd name="T18" fmla="*/ 72 w 117"/>
                <a:gd name="T19" fmla="*/ 32 h 90"/>
                <a:gd name="T20" fmla="*/ 63 w 117"/>
                <a:gd name="T21" fmla="*/ 5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90">
                  <a:moveTo>
                    <a:pt x="58" y="0"/>
                  </a:moveTo>
                  <a:lnTo>
                    <a:pt x="0" y="90"/>
                  </a:lnTo>
                  <a:lnTo>
                    <a:pt x="117" y="90"/>
                  </a:lnTo>
                  <a:lnTo>
                    <a:pt x="58" y="0"/>
                  </a:lnTo>
                  <a:close/>
                  <a:moveTo>
                    <a:pt x="63" y="56"/>
                  </a:moveTo>
                  <a:lnTo>
                    <a:pt x="58" y="39"/>
                  </a:lnTo>
                  <a:lnTo>
                    <a:pt x="47" y="44"/>
                  </a:lnTo>
                  <a:lnTo>
                    <a:pt x="42" y="37"/>
                  </a:lnTo>
                  <a:lnTo>
                    <a:pt x="58" y="13"/>
                  </a:lnTo>
                  <a:lnTo>
                    <a:pt x="72" y="32"/>
                  </a:lnTo>
                  <a:lnTo>
                    <a:pt x="63" y="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6" name="Freeform 180"/>
            <p:cNvSpPr>
              <a:spLocks noEditPoints="1"/>
            </p:cNvSpPr>
            <p:nvPr/>
          </p:nvSpPr>
          <p:spPr bwMode="auto">
            <a:xfrm>
              <a:off x="5788025" y="4457701"/>
              <a:ext cx="168275" cy="166688"/>
            </a:xfrm>
            <a:custGeom>
              <a:avLst/>
              <a:gdLst>
                <a:gd name="T0" fmla="*/ 38 w 106"/>
                <a:gd name="T1" fmla="*/ 0 h 105"/>
                <a:gd name="T2" fmla="*/ 4 w 106"/>
                <a:gd name="T3" fmla="*/ 52 h 105"/>
                <a:gd name="T4" fmla="*/ 6 w 106"/>
                <a:gd name="T5" fmla="*/ 57 h 105"/>
                <a:gd name="T6" fmla="*/ 0 w 106"/>
                <a:gd name="T7" fmla="*/ 57 h 105"/>
                <a:gd name="T8" fmla="*/ 0 w 106"/>
                <a:gd name="T9" fmla="*/ 58 h 105"/>
                <a:gd name="T10" fmla="*/ 6 w 106"/>
                <a:gd name="T11" fmla="*/ 68 h 105"/>
                <a:gd name="T12" fmla="*/ 15 w 106"/>
                <a:gd name="T13" fmla="*/ 81 h 105"/>
                <a:gd name="T14" fmla="*/ 4 w 106"/>
                <a:gd name="T15" fmla="*/ 81 h 105"/>
                <a:gd name="T16" fmla="*/ 12 w 106"/>
                <a:gd name="T17" fmla="*/ 91 h 105"/>
                <a:gd name="T18" fmla="*/ 23 w 106"/>
                <a:gd name="T19" fmla="*/ 105 h 105"/>
                <a:gd name="T20" fmla="*/ 106 w 106"/>
                <a:gd name="T21" fmla="*/ 105 h 105"/>
                <a:gd name="T22" fmla="*/ 38 w 106"/>
                <a:gd name="T23" fmla="*/ 0 h 105"/>
                <a:gd name="T24" fmla="*/ 38 w 106"/>
                <a:gd name="T25" fmla="*/ 45 h 105"/>
                <a:gd name="T26" fmla="*/ 25 w 106"/>
                <a:gd name="T27" fmla="*/ 51 h 105"/>
                <a:gd name="T28" fmla="*/ 19 w 106"/>
                <a:gd name="T29" fmla="*/ 43 h 105"/>
                <a:gd name="T30" fmla="*/ 38 w 106"/>
                <a:gd name="T31" fmla="*/ 14 h 105"/>
                <a:gd name="T32" fmla="*/ 53 w 106"/>
                <a:gd name="T33" fmla="*/ 38 h 105"/>
                <a:gd name="T34" fmla="*/ 43 w 106"/>
                <a:gd name="T35" fmla="*/ 65 h 105"/>
                <a:gd name="T36" fmla="*/ 38 w 106"/>
                <a:gd name="T37" fmla="*/ 4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6" h="105">
                  <a:moveTo>
                    <a:pt x="38" y="0"/>
                  </a:moveTo>
                  <a:lnTo>
                    <a:pt x="4" y="52"/>
                  </a:lnTo>
                  <a:lnTo>
                    <a:pt x="6" y="57"/>
                  </a:lnTo>
                  <a:lnTo>
                    <a:pt x="0" y="57"/>
                  </a:lnTo>
                  <a:lnTo>
                    <a:pt x="0" y="58"/>
                  </a:lnTo>
                  <a:lnTo>
                    <a:pt x="6" y="68"/>
                  </a:lnTo>
                  <a:lnTo>
                    <a:pt x="15" y="81"/>
                  </a:lnTo>
                  <a:lnTo>
                    <a:pt x="4" y="81"/>
                  </a:lnTo>
                  <a:lnTo>
                    <a:pt x="12" y="91"/>
                  </a:lnTo>
                  <a:lnTo>
                    <a:pt x="23" y="105"/>
                  </a:lnTo>
                  <a:lnTo>
                    <a:pt x="106" y="105"/>
                  </a:lnTo>
                  <a:lnTo>
                    <a:pt x="38" y="0"/>
                  </a:lnTo>
                  <a:close/>
                  <a:moveTo>
                    <a:pt x="38" y="45"/>
                  </a:moveTo>
                  <a:lnTo>
                    <a:pt x="25" y="51"/>
                  </a:lnTo>
                  <a:lnTo>
                    <a:pt x="19" y="43"/>
                  </a:lnTo>
                  <a:lnTo>
                    <a:pt x="38" y="14"/>
                  </a:lnTo>
                  <a:lnTo>
                    <a:pt x="53" y="38"/>
                  </a:lnTo>
                  <a:lnTo>
                    <a:pt x="43" y="65"/>
                  </a:lnTo>
                  <a:lnTo>
                    <a:pt x="38" y="4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7" name="Freeform 181"/>
            <p:cNvSpPr/>
            <p:nvPr/>
          </p:nvSpPr>
          <p:spPr bwMode="auto">
            <a:xfrm>
              <a:off x="5676900" y="4457701"/>
              <a:ext cx="120650" cy="173038"/>
            </a:xfrm>
            <a:custGeom>
              <a:avLst/>
              <a:gdLst>
                <a:gd name="T0" fmla="*/ 50 w 76"/>
                <a:gd name="T1" fmla="*/ 97 h 109"/>
                <a:gd name="T2" fmla="*/ 76 w 76"/>
                <a:gd name="T3" fmla="*/ 97 h 109"/>
                <a:gd name="T4" fmla="*/ 57 w 76"/>
                <a:gd name="T5" fmla="*/ 72 h 109"/>
                <a:gd name="T6" fmla="*/ 69 w 76"/>
                <a:gd name="T7" fmla="*/ 72 h 109"/>
                <a:gd name="T8" fmla="*/ 54 w 76"/>
                <a:gd name="T9" fmla="*/ 49 h 109"/>
                <a:gd name="T10" fmla="*/ 62 w 76"/>
                <a:gd name="T11" fmla="*/ 49 h 109"/>
                <a:gd name="T12" fmla="*/ 38 w 76"/>
                <a:gd name="T13" fmla="*/ 0 h 109"/>
                <a:gd name="T14" fmla="*/ 13 w 76"/>
                <a:gd name="T15" fmla="*/ 49 h 109"/>
                <a:gd name="T16" fmla="*/ 23 w 76"/>
                <a:gd name="T17" fmla="*/ 49 h 109"/>
                <a:gd name="T18" fmla="*/ 7 w 76"/>
                <a:gd name="T19" fmla="*/ 72 h 109"/>
                <a:gd name="T20" fmla="*/ 19 w 76"/>
                <a:gd name="T21" fmla="*/ 72 h 109"/>
                <a:gd name="T22" fmla="*/ 0 w 76"/>
                <a:gd name="T23" fmla="*/ 97 h 109"/>
                <a:gd name="T24" fmla="*/ 26 w 76"/>
                <a:gd name="T25" fmla="*/ 97 h 109"/>
                <a:gd name="T26" fmla="*/ 26 w 76"/>
                <a:gd name="T27" fmla="*/ 109 h 109"/>
                <a:gd name="T28" fmla="*/ 50 w 76"/>
                <a:gd name="T29" fmla="*/ 109 h 109"/>
                <a:gd name="T30" fmla="*/ 50 w 76"/>
                <a:gd name="T31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" h="109">
                  <a:moveTo>
                    <a:pt x="50" y="97"/>
                  </a:moveTo>
                  <a:lnTo>
                    <a:pt x="76" y="97"/>
                  </a:lnTo>
                  <a:lnTo>
                    <a:pt x="57" y="72"/>
                  </a:lnTo>
                  <a:lnTo>
                    <a:pt x="69" y="72"/>
                  </a:lnTo>
                  <a:lnTo>
                    <a:pt x="54" y="49"/>
                  </a:lnTo>
                  <a:lnTo>
                    <a:pt x="62" y="49"/>
                  </a:lnTo>
                  <a:lnTo>
                    <a:pt x="38" y="0"/>
                  </a:lnTo>
                  <a:lnTo>
                    <a:pt x="13" y="49"/>
                  </a:lnTo>
                  <a:lnTo>
                    <a:pt x="23" y="49"/>
                  </a:lnTo>
                  <a:lnTo>
                    <a:pt x="7" y="72"/>
                  </a:lnTo>
                  <a:lnTo>
                    <a:pt x="19" y="72"/>
                  </a:lnTo>
                  <a:lnTo>
                    <a:pt x="0" y="97"/>
                  </a:lnTo>
                  <a:lnTo>
                    <a:pt x="26" y="97"/>
                  </a:lnTo>
                  <a:lnTo>
                    <a:pt x="26" y="109"/>
                  </a:lnTo>
                  <a:lnTo>
                    <a:pt x="50" y="109"/>
                  </a:lnTo>
                  <a:lnTo>
                    <a:pt x="50" y="9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8" name="Freeform 182"/>
            <p:cNvSpPr/>
            <p:nvPr/>
          </p:nvSpPr>
          <p:spPr bwMode="auto">
            <a:xfrm>
              <a:off x="5289550" y="5065713"/>
              <a:ext cx="38100" cy="66675"/>
            </a:xfrm>
            <a:custGeom>
              <a:avLst/>
              <a:gdLst>
                <a:gd name="T0" fmla="*/ 34 w 40"/>
                <a:gd name="T1" fmla="*/ 11 h 69"/>
                <a:gd name="T2" fmla="*/ 26 w 40"/>
                <a:gd name="T3" fmla="*/ 3 h 69"/>
                <a:gd name="T4" fmla="*/ 12 w 40"/>
                <a:gd name="T5" fmla="*/ 0 h 69"/>
                <a:gd name="T6" fmla="*/ 5 w 40"/>
                <a:gd name="T7" fmla="*/ 0 h 69"/>
                <a:gd name="T8" fmla="*/ 0 w 40"/>
                <a:gd name="T9" fmla="*/ 0 h 69"/>
                <a:gd name="T10" fmla="*/ 0 w 40"/>
                <a:gd name="T11" fmla="*/ 69 h 69"/>
                <a:gd name="T12" fmla="*/ 2 w 40"/>
                <a:gd name="T13" fmla="*/ 69 h 69"/>
                <a:gd name="T14" fmla="*/ 5 w 40"/>
                <a:gd name="T15" fmla="*/ 69 h 69"/>
                <a:gd name="T16" fmla="*/ 8 w 40"/>
                <a:gd name="T17" fmla="*/ 69 h 69"/>
                <a:gd name="T18" fmla="*/ 11 w 40"/>
                <a:gd name="T19" fmla="*/ 69 h 69"/>
                <a:gd name="T20" fmla="*/ 25 w 40"/>
                <a:gd name="T21" fmla="*/ 66 h 69"/>
                <a:gd name="T22" fmla="*/ 34 w 40"/>
                <a:gd name="T23" fmla="*/ 58 h 69"/>
                <a:gd name="T24" fmla="*/ 38 w 40"/>
                <a:gd name="T25" fmla="*/ 47 h 69"/>
                <a:gd name="T26" fmla="*/ 40 w 40"/>
                <a:gd name="T27" fmla="*/ 34 h 69"/>
                <a:gd name="T28" fmla="*/ 38 w 40"/>
                <a:gd name="T29" fmla="*/ 21 h 69"/>
                <a:gd name="T30" fmla="*/ 34 w 40"/>
                <a:gd name="T31" fmla="*/ 1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69">
                  <a:moveTo>
                    <a:pt x="34" y="11"/>
                  </a:moveTo>
                  <a:cubicBezTo>
                    <a:pt x="32" y="7"/>
                    <a:pt x="29" y="5"/>
                    <a:pt x="26" y="3"/>
                  </a:cubicBezTo>
                  <a:cubicBezTo>
                    <a:pt x="22" y="1"/>
                    <a:pt x="17" y="0"/>
                    <a:pt x="12" y="0"/>
                  </a:cubicBezTo>
                  <a:cubicBezTo>
                    <a:pt x="10" y="0"/>
                    <a:pt x="7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69"/>
                    <a:pt x="1" y="69"/>
                    <a:pt x="2" y="69"/>
                  </a:cubicBezTo>
                  <a:cubicBezTo>
                    <a:pt x="3" y="69"/>
                    <a:pt x="4" y="69"/>
                    <a:pt x="5" y="69"/>
                  </a:cubicBezTo>
                  <a:cubicBezTo>
                    <a:pt x="6" y="69"/>
                    <a:pt x="7" y="69"/>
                    <a:pt x="8" y="69"/>
                  </a:cubicBezTo>
                  <a:cubicBezTo>
                    <a:pt x="9" y="69"/>
                    <a:pt x="10" y="69"/>
                    <a:pt x="11" y="69"/>
                  </a:cubicBezTo>
                  <a:cubicBezTo>
                    <a:pt x="16" y="69"/>
                    <a:pt x="21" y="68"/>
                    <a:pt x="25" y="66"/>
                  </a:cubicBezTo>
                  <a:cubicBezTo>
                    <a:pt x="28" y="64"/>
                    <a:pt x="31" y="62"/>
                    <a:pt x="34" y="58"/>
                  </a:cubicBezTo>
                  <a:cubicBezTo>
                    <a:pt x="36" y="55"/>
                    <a:pt x="37" y="51"/>
                    <a:pt x="38" y="47"/>
                  </a:cubicBezTo>
                  <a:cubicBezTo>
                    <a:pt x="39" y="43"/>
                    <a:pt x="40" y="38"/>
                    <a:pt x="40" y="34"/>
                  </a:cubicBezTo>
                  <a:cubicBezTo>
                    <a:pt x="40" y="30"/>
                    <a:pt x="39" y="26"/>
                    <a:pt x="38" y="21"/>
                  </a:cubicBezTo>
                  <a:cubicBezTo>
                    <a:pt x="38" y="17"/>
                    <a:pt x="36" y="14"/>
                    <a:pt x="34" y="1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9" name="Freeform 183"/>
            <p:cNvSpPr>
              <a:spLocks noEditPoints="1"/>
            </p:cNvSpPr>
            <p:nvPr/>
          </p:nvSpPr>
          <p:spPr bwMode="auto">
            <a:xfrm>
              <a:off x="5121275" y="5010151"/>
              <a:ext cx="277813" cy="179388"/>
            </a:xfrm>
            <a:custGeom>
              <a:avLst/>
              <a:gdLst>
                <a:gd name="T0" fmla="*/ 243 w 288"/>
                <a:gd name="T1" fmla="*/ 0 h 185"/>
                <a:gd name="T2" fmla="*/ 46 w 288"/>
                <a:gd name="T3" fmla="*/ 0 h 185"/>
                <a:gd name="T4" fmla="*/ 0 w 288"/>
                <a:gd name="T5" fmla="*/ 45 h 185"/>
                <a:gd name="T6" fmla="*/ 0 w 288"/>
                <a:gd name="T7" fmla="*/ 140 h 185"/>
                <a:gd name="T8" fmla="*/ 46 w 288"/>
                <a:gd name="T9" fmla="*/ 185 h 185"/>
                <a:gd name="T10" fmla="*/ 243 w 288"/>
                <a:gd name="T11" fmla="*/ 185 h 185"/>
                <a:gd name="T12" fmla="*/ 288 w 288"/>
                <a:gd name="T13" fmla="*/ 140 h 185"/>
                <a:gd name="T14" fmla="*/ 288 w 288"/>
                <a:gd name="T15" fmla="*/ 45 h 185"/>
                <a:gd name="T16" fmla="*/ 243 w 288"/>
                <a:gd name="T17" fmla="*/ 0 h 185"/>
                <a:gd name="T18" fmla="*/ 136 w 288"/>
                <a:gd name="T19" fmla="*/ 144 h 185"/>
                <a:gd name="T20" fmla="*/ 116 w 288"/>
                <a:gd name="T21" fmla="*/ 144 h 185"/>
                <a:gd name="T22" fmla="*/ 116 w 288"/>
                <a:gd name="T23" fmla="*/ 101 h 185"/>
                <a:gd name="T24" fmla="*/ 79 w 288"/>
                <a:gd name="T25" fmla="*/ 101 h 185"/>
                <a:gd name="T26" fmla="*/ 79 w 288"/>
                <a:gd name="T27" fmla="*/ 144 h 185"/>
                <a:gd name="T28" fmla="*/ 59 w 288"/>
                <a:gd name="T29" fmla="*/ 144 h 185"/>
                <a:gd name="T30" fmla="*/ 59 w 288"/>
                <a:gd name="T31" fmla="*/ 41 h 185"/>
                <a:gd name="T32" fmla="*/ 79 w 288"/>
                <a:gd name="T33" fmla="*/ 41 h 185"/>
                <a:gd name="T34" fmla="*/ 79 w 288"/>
                <a:gd name="T35" fmla="*/ 83 h 185"/>
                <a:gd name="T36" fmla="*/ 116 w 288"/>
                <a:gd name="T37" fmla="*/ 83 h 185"/>
                <a:gd name="T38" fmla="*/ 116 w 288"/>
                <a:gd name="T39" fmla="*/ 41 h 185"/>
                <a:gd name="T40" fmla="*/ 136 w 288"/>
                <a:gd name="T41" fmla="*/ 41 h 185"/>
                <a:gd name="T42" fmla="*/ 136 w 288"/>
                <a:gd name="T43" fmla="*/ 144 h 185"/>
                <a:gd name="T44" fmla="*/ 232 w 288"/>
                <a:gd name="T45" fmla="*/ 112 h 185"/>
                <a:gd name="T46" fmla="*/ 223 w 288"/>
                <a:gd name="T47" fmla="*/ 129 h 185"/>
                <a:gd name="T48" fmla="*/ 207 w 288"/>
                <a:gd name="T49" fmla="*/ 141 h 185"/>
                <a:gd name="T50" fmla="*/ 182 w 288"/>
                <a:gd name="T51" fmla="*/ 145 h 185"/>
                <a:gd name="T52" fmla="*/ 176 w 288"/>
                <a:gd name="T53" fmla="*/ 145 h 185"/>
                <a:gd name="T54" fmla="*/ 168 w 288"/>
                <a:gd name="T55" fmla="*/ 145 h 185"/>
                <a:gd name="T56" fmla="*/ 160 w 288"/>
                <a:gd name="T57" fmla="*/ 144 h 185"/>
                <a:gd name="T58" fmla="*/ 154 w 288"/>
                <a:gd name="T59" fmla="*/ 144 h 185"/>
                <a:gd name="T60" fmla="*/ 154 w 288"/>
                <a:gd name="T61" fmla="*/ 41 h 185"/>
                <a:gd name="T62" fmla="*/ 161 w 288"/>
                <a:gd name="T63" fmla="*/ 40 h 185"/>
                <a:gd name="T64" fmla="*/ 169 w 288"/>
                <a:gd name="T65" fmla="*/ 40 h 185"/>
                <a:gd name="T66" fmla="*/ 177 w 288"/>
                <a:gd name="T67" fmla="*/ 40 h 185"/>
                <a:gd name="T68" fmla="*/ 184 w 288"/>
                <a:gd name="T69" fmla="*/ 40 h 185"/>
                <a:gd name="T70" fmla="*/ 207 w 288"/>
                <a:gd name="T71" fmla="*/ 43 h 185"/>
                <a:gd name="T72" fmla="*/ 223 w 288"/>
                <a:gd name="T73" fmla="*/ 54 h 185"/>
                <a:gd name="T74" fmla="*/ 232 w 288"/>
                <a:gd name="T75" fmla="*/ 71 h 185"/>
                <a:gd name="T76" fmla="*/ 235 w 288"/>
                <a:gd name="T77" fmla="*/ 92 h 185"/>
                <a:gd name="T78" fmla="*/ 232 w 288"/>
                <a:gd name="T79" fmla="*/ 11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8" h="185">
                  <a:moveTo>
                    <a:pt x="243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65"/>
                    <a:pt x="20" y="185"/>
                    <a:pt x="46" y="185"/>
                  </a:cubicBezTo>
                  <a:cubicBezTo>
                    <a:pt x="243" y="185"/>
                    <a:pt x="243" y="185"/>
                    <a:pt x="243" y="185"/>
                  </a:cubicBezTo>
                  <a:cubicBezTo>
                    <a:pt x="268" y="185"/>
                    <a:pt x="288" y="165"/>
                    <a:pt x="288" y="140"/>
                  </a:cubicBezTo>
                  <a:cubicBezTo>
                    <a:pt x="288" y="45"/>
                    <a:pt x="288" y="45"/>
                    <a:pt x="288" y="45"/>
                  </a:cubicBezTo>
                  <a:cubicBezTo>
                    <a:pt x="288" y="20"/>
                    <a:pt x="268" y="0"/>
                    <a:pt x="243" y="0"/>
                  </a:cubicBezTo>
                  <a:close/>
                  <a:moveTo>
                    <a:pt x="136" y="144"/>
                  </a:moveTo>
                  <a:cubicBezTo>
                    <a:pt x="116" y="144"/>
                    <a:pt x="116" y="144"/>
                    <a:pt x="116" y="144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59" y="144"/>
                    <a:pt x="59" y="144"/>
                    <a:pt x="59" y="144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144"/>
                  </a:lnTo>
                  <a:close/>
                  <a:moveTo>
                    <a:pt x="232" y="112"/>
                  </a:moveTo>
                  <a:cubicBezTo>
                    <a:pt x="230" y="118"/>
                    <a:pt x="227" y="124"/>
                    <a:pt x="223" y="129"/>
                  </a:cubicBezTo>
                  <a:cubicBezTo>
                    <a:pt x="219" y="134"/>
                    <a:pt x="214" y="138"/>
                    <a:pt x="207" y="141"/>
                  </a:cubicBezTo>
                  <a:cubicBezTo>
                    <a:pt x="200" y="144"/>
                    <a:pt x="192" y="145"/>
                    <a:pt x="182" y="145"/>
                  </a:cubicBezTo>
                  <a:cubicBezTo>
                    <a:pt x="181" y="145"/>
                    <a:pt x="179" y="145"/>
                    <a:pt x="176" y="145"/>
                  </a:cubicBezTo>
                  <a:cubicBezTo>
                    <a:pt x="173" y="145"/>
                    <a:pt x="171" y="145"/>
                    <a:pt x="168" y="145"/>
                  </a:cubicBezTo>
                  <a:cubicBezTo>
                    <a:pt x="165" y="145"/>
                    <a:pt x="162" y="145"/>
                    <a:pt x="160" y="144"/>
                  </a:cubicBezTo>
                  <a:cubicBezTo>
                    <a:pt x="157" y="144"/>
                    <a:pt x="155" y="144"/>
                    <a:pt x="154" y="144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6" y="41"/>
                    <a:pt x="159" y="41"/>
                    <a:pt x="161" y="40"/>
                  </a:cubicBezTo>
                  <a:cubicBezTo>
                    <a:pt x="164" y="40"/>
                    <a:pt x="166" y="40"/>
                    <a:pt x="169" y="40"/>
                  </a:cubicBezTo>
                  <a:cubicBezTo>
                    <a:pt x="172" y="40"/>
                    <a:pt x="175" y="40"/>
                    <a:pt x="177" y="40"/>
                  </a:cubicBezTo>
                  <a:cubicBezTo>
                    <a:pt x="180" y="40"/>
                    <a:pt x="182" y="40"/>
                    <a:pt x="184" y="40"/>
                  </a:cubicBezTo>
                  <a:cubicBezTo>
                    <a:pt x="193" y="40"/>
                    <a:pt x="201" y="41"/>
                    <a:pt x="207" y="43"/>
                  </a:cubicBezTo>
                  <a:cubicBezTo>
                    <a:pt x="214" y="46"/>
                    <a:pt x="219" y="50"/>
                    <a:pt x="223" y="54"/>
                  </a:cubicBezTo>
                  <a:cubicBezTo>
                    <a:pt x="227" y="59"/>
                    <a:pt x="230" y="64"/>
                    <a:pt x="232" y="71"/>
                  </a:cubicBezTo>
                  <a:cubicBezTo>
                    <a:pt x="234" y="77"/>
                    <a:pt x="235" y="84"/>
                    <a:pt x="235" y="92"/>
                  </a:cubicBezTo>
                  <a:cubicBezTo>
                    <a:pt x="235" y="98"/>
                    <a:pt x="234" y="105"/>
                    <a:pt x="232" y="1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0" name="Freeform 184"/>
            <p:cNvSpPr>
              <a:spLocks noEditPoints="1"/>
            </p:cNvSpPr>
            <p:nvPr/>
          </p:nvSpPr>
          <p:spPr bwMode="auto">
            <a:xfrm>
              <a:off x="6235700" y="5035551"/>
              <a:ext cx="277813" cy="131763"/>
            </a:xfrm>
            <a:custGeom>
              <a:avLst/>
              <a:gdLst>
                <a:gd name="T0" fmla="*/ 255 w 288"/>
                <a:gd name="T1" fmla="*/ 0 h 136"/>
                <a:gd name="T2" fmla="*/ 33 w 288"/>
                <a:gd name="T3" fmla="*/ 0 h 136"/>
                <a:gd name="T4" fmla="*/ 0 w 288"/>
                <a:gd name="T5" fmla="*/ 33 h 136"/>
                <a:gd name="T6" fmla="*/ 0 w 288"/>
                <a:gd name="T7" fmla="*/ 103 h 136"/>
                <a:gd name="T8" fmla="*/ 33 w 288"/>
                <a:gd name="T9" fmla="*/ 136 h 136"/>
                <a:gd name="T10" fmla="*/ 255 w 288"/>
                <a:gd name="T11" fmla="*/ 136 h 136"/>
                <a:gd name="T12" fmla="*/ 288 w 288"/>
                <a:gd name="T13" fmla="*/ 103 h 136"/>
                <a:gd name="T14" fmla="*/ 288 w 288"/>
                <a:gd name="T15" fmla="*/ 33 h 136"/>
                <a:gd name="T16" fmla="*/ 255 w 288"/>
                <a:gd name="T17" fmla="*/ 0 h 136"/>
                <a:gd name="T18" fmla="*/ 104 w 288"/>
                <a:gd name="T19" fmla="*/ 106 h 136"/>
                <a:gd name="T20" fmla="*/ 89 w 288"/>
                <a:gd name="T21" fmla="*/ 106 h 136"/>
                <a:gd name="T22" fmla="*/ 89 w 288"/>
                <a:gd name="T23" fmla="*/ 74 h 136"/>
                <a:gd name="T24" fmla="*/ 61 w 288"/>
                <a:gd name="T25" fmla="*/ 74 h 136"/>
                <a:gd name="T26" fmla="*/ 61 w 288"/>
                <a:gd name="T27" fmla="*/ 106 h 136"/>
                <a:gd name="T28" fmla="*/ 47 w 288"/>
                <a:gd name="T29" fmla="*/ 106 h 136"/>
                <a:gd name="T30" fmla="*/ 47 w 288"/>
                <a:gd name="T31" fmla="*/ 30 h 136"/>
                <a:gd name="T32" fmla="*/ 61 w 288"/>
                <a:gd name="T33" fmla="*/ 30 h 136"/>
                <a:gd name="T34" fmla="*/ 61 w 288"/>
                <a:gd name="T35" fmla="*/ 61 h 136"/>
                <a:gd name="T36" fmla="*/ 89 w 288"/>
                <a:gd name="T37" fmla="*/ 61 h 136"/>
                <a:gd name="T38" fmla="*/ 89 w 288"/>
                <a:gd name="T39" fmla="*/ 30 h 136"/>
                <a:gd name="T40" fmla="*/ 104 w 288"/>
                <a:gd name="T41" fmla="*/ 30 h 136"/>
                <a:gd name="T42" fmla="*/ 104 w 288"/>
                <a:gd name="T43" fmla="*/ 106 h 136"/>
                <a:gd name="T44" fmla="*/ 174 w 288"/>
                <a:gd name="T45" fmla="*/ 82 h 136"/>
                <a:gd name="T46" fmla="*/ 167 w 288"/>
                <a:gd name="T47" fmla="*/ 95 h 136"/>
                <a:gd name="T48" fmla="*/ 156 w 288"/>
                <a:gd name="T49" fmla="*/ 104 h 136"/>
                <a:gd name="T50" fmla="*/ 137 w 288"/>
                <a:gd name="T51" fmla="*/ 107 h 136"/>
                <a:gd name="T52" fmla="*/ 133 w 288"/>
                <a:gd name="T53" fmla="*/ 107 h 136"/>
                <a:gd name="T54" fmla="*/ 127 w 288"/>
                <a:gd name="T55" fmla="*/ 106 h 136"/>
                <a:gd name="T56" fmla="*/ 121 w 288"/>
                <a:gd name="T57" fmla="*/ 106 h 136"/>
                <a:gd name="T58" fmla="*/ 117 w 288"/>
                <a:gd name="T59" fmla="*/ 106 h 136"/>
                <a:gd name="T60" fmla="*/ 117 w 288"/>
                <a:gd name="T61" fmla="*/ 30 h 136"/>
                <a:gd name="T62" fmla="*/ 122 w 288"/>
                <a:gd name="T63" fmla="*/ 30 h 136"/>
                <a:gd name="T64" fmla="*/ 128 w 288"/>
                <a:gd name="T65" fmla="*/ 29 h 136"/>
                <a:gd name="T66" fmla="*/ 134 w 288"/>
                <a:gd name="T67" fmla="*/ 29 h 136"/>
                <a:gd name="T68" fmla="*/ 139 w 288"/>
                <a:gd name="T69" fmla="*/ 29 h 136"/>
                <a:gd name="T70" fmla="*/ 156 w 288"/>
                <a:gd name="T71" fmla="*/ 32 h 136"/>
                <a:gd name="T72" fmla="*/ 167 w 288"/>
                <a:gd name="T73" fmla="*/ 40 h 136"/>
                <a:gd name="T74" fmla="*/ 174 w 288"/>
                <a:gd name="T75" fmla="*/ 52 h 136"/>
                <a:gd name="T76" fmla="*/ 176 w 288"/>
                <a:gd name="T77" fmla="*/ 67 h 136"/>
                <a:gd name="T78" fmla="*/ 174 w 288"/>
                <a:gd name="T79" fmla="*/ 82 h 136"/>
                <a:gd name="T80" fmla="*/ 226 w 288"/>
                <a:gd name="T81" fmla="*/ 106 h 136"/>
                <a:gd name="T82" fmla="*/ 209 w 288"/>
                <a:gd name="T83" fmla="*/ 76 h 136"/>
                <a:gd name="T84" fmla="*/ 201 w 288"/>
                <a:gd name="T85" fmla="*/ 75 h 136"/>
                <a:gd name="T86" fmla="*/ 201 w 288"/>
                <a:gd name="T87" fmla="*/ 106 h 136"/>
                <a:gd name="T88" fmla="*/ 186 w 288"/>
                <a:gd name="T89" fmla="*/ 106 h 136"/>
                <a:gd name="T90" fmla="*/ 186 w 288"/>
                <a:gd name="T91" fmla="*/ 31 h 136"/>
                <a:gd name="T92" fmla="*/ 192 w 288"/>
                <a:gd name="T93" fmla="*/ 30 h 136"/>
                <a:gd name="T94" fmla="*/ 197 w 288"/>
                <a:gd name="T95" fmla="*/ 30 h 136"/>
                <a:gd name="T96" fmla="*/ 203 w 288"/>
                <a:gd name="T97" fmla="*/ 29 h 136"/>
                <a:gd name="T98" fmla="*/ 208 w 288"/>
                <a:gd name="T99" fmla="*/ 29 h 136"/>
                <a:gd name="T100" fmla="*/ 218 w 288"/>
                <a:gd name="T101" fmla="*/ 30 h 136"/>
                <a:gd name="T102" fmla="*/ 227 w 288"/>
                <a:gd name="T103" fmla="*/ 33 h 136"/>
                <a:gd name="T104" fmla="*/ 234 w 288"/>
                <a:gd name="T105" fmla="*/ 40 h 136"/>
                <a:gd name="T106" fmla="*/ 236 w 288"/>
                <a:gd name="T107" fmla="*/ 50 h 136"/>
                <a:gd name="T108" fmla="*/ 232 w 288"/>
                <a:gd name="T109" fmla="*/ 65 h 136"/>
                <a:gd name="T110" fmla="*/ 221 w 288"/>
                <a:gd name="T111" fmla="*/ 74 h 136"/>
                <a:gd name="T112" fmla="*/ 243 w 288"/>
                <a:gd name="T113" fmla="*/ 106 h 136"/>
                <a:gd name="T114" fmla="*/ 226 w 288"/>
                <a:gd name="T115" fmla="*/ 10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8" h="136">
                  <a:moveTo>
                    <a:pt x="255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21"/>
                    <a:pt x="15" y="136"/>
                    <a:pt x="33" y="136"/>
                  </a:cubicBezTo>
                  <a:cubicBezTo>
                    <a:pt x="255" y="136"/>
                    <a:pt x="255" y="136"/>
                    <a:pt x="255" y="136"/>
                  </a:cubicBezTo>
                  <a:cubicBezTo>
                    <a:pt x="273" y="136"/>
                    <a:pt x="288" y="121"/>
                    <a:pt x="288" y="103"/>
                  </a:cubicBezTo>
                  <a:cubicBezTo>
                    <a:pt x="288" y="33"/>
                    <a:pt x="288" y="33"/>
                    <a:pt x="288" y="33"/>
                  </a:cubicBezTo>
                  <a:cubicBezTo>
                    <a:pt x="288" y="15"/>
                    <a:pt x="273" y="0"/>
                    <a:pt x="255" y="0"/>
                  </a:cubicBezTo>
                  <a:close/>
                  <a:moveTo>
                    <a:pt x="104" y="106"/>
                  </a:moveTo>
                  <a:cubicBezTo>
                    <a:pt x="89" y="106"/>
                    <a:pt x="89" y="106"/>
                    <a:pt x="89" y="106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106"/>
                  </a:lnTo>
                  <a:close/>
                  <a:moveTo>
                    <a:pt x="174" y="82"/>
                  </a:moveTo>
                  <a:cubicBezTo>
                    <a:pt x="173" y="87"/>
                    <a:pt x="170" y="91"/>
                    <a:pt x="167" y="95"/>
                  </a:cubicBezTo>
                  <a:cubicBezTo>
                    <a:pt x="164" y="98"/>
                    <a:pt x="160" y="101"/>
                    <a:pt x="156" y="104"/>
                  </a:cubicBezTo>
                  <a:cubicBezTo>
                    <a:pt x="151" y="106"/>
                    <a:pt x="145" y="107"/>
                    <a:pt x="137" y="107"/>
                  </a:cubicBezTo>
                  <a:cubicBezTo>
                    <a:pt x="136" y="107"/>
                    <a:pt x="135" y="107"/>
                    <a:pt x="133" y="107"/>
                  </a:cubicBezTo>
                  <a:cubicBezTo>
                    <a:pt x="131" y="107"/>
                    <a:pt x="129" y="107"/>
                    <a:pt x="127" y="106"/>
                  </a:cubicBezTo>
                  <a:cubicBezTo>
                    <a:pt x="125" y="106"/>
                    <a:pt x="123" y="106"/>
                    <a:pt x="121" y="106"/>
                  </a:cubicBezTo>
                  <a:cubicBezTo>
                    <a:pt x="119" y="106"/>
                    <a:pt x="118" y="106"/>
                    <a:pt x="117" y="106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8" y="30"/>
                    <a:pt x="120" y="30"/>
                    <a:pt x="122" y="30"/>
                  </a:cubicBezTo>
                  <a:cubicBezTo>
                    <a:pt x="124" y="30"/>
                    <a:pt x="126" y="29"/>
                    <a:pt x="128" y="29"/>
                  </a:cubicBezTo>
                  <a:cubicBezTo>
                    <a:pt x="130" y="29"/>
                    <a:pt x="132" y="29"/>
                    <a:pt x="134" y="29"/>
                  </a:cubicBezTo>
                  <a:cubicBezTo>
                    <a:pt x="135" y="29"/>
                    <a:pt x="137" y="29"/>
                    <a:pt x="139" y="29"/>
                  </a:cubicBezTo>
                  <a:cubicBezTo>
                    <a:pt x="145" y="29"/>
                    <a:pt x="151" y="30"/>
                    <a:pt x="156" y="32"/>
                  </a:cubicBezTo>
                  <a:cubicBezTo>
                    <a:pt x="161" y="34"/>
                    <a:pt x="164" y="36"/>
                    <a:pt x="167" y="40"/>
                  </a:cubicBezTo>
                  <a:cubicBezTo>
                    <a:pt x="170" y="43"/>
                    <a:pt x="172" y="47"/>
                    <a:pt x="174" y="52"/>
                  </a:cubicBezTo>
                  <a:cubicBezTo>
                    <a:pt x="175" y="57"/>
                    <a:pt x="176" y="62"/>
                    <a:pt x="176" y="67"/>
                  </a:cubicBezTo>
                  <a:cubicBezTo>
                    <a:pt x="176" y="72"/>
                    <a:pt x="175" y="77"/>
                    <a:pt x="174" y="82"/>
                  </a:cubicBezTo>
                  <a:close/>
                  <a:moveTo>
                    <a:pt x="226" y="106"/>
                  </a:moveTo>
                  <a:cubicBezTo>
                    <a:pt x="209" y="76"/>
                    <a:pt x="209" y="76"/>
                    <a:pt x="209" y="76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1" y="106"/>
                    <a:pt x="201" y="106"/>
                    <a:pt x="201" y="106"/>
                  </a:cubicBezTo>
                  <a:cubicBezTo>
                    <a:pt x="186" y="106"/>
                    <a:pt x="186" y="106"/>
                    <a:pt x="186" y="106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1"/>
                    <a:pt x="190" y="30"/>
                    <a:pt x="192" y="30"/>
                  </a:cubicBezTo>
                  <a:cubicBezTo>
                    <a:pt x="194" y="30"/>
                    <a:pt x="196" y="30"/>
                    <a:pt x="197" y="30"/>
                  </a:cubicBezTo>
                  <a:cubicBezTo>
                    <a:pt x="199" y="29"/>
                    <a:pt x="201" y="29"/>
                    <a:pt x="203" y="29"/>
                  </a:cubicBezTo>
                  <a:cubicBezTo>
                    <a:pt x="205" y="29"/>
                    <a:pt x="206" y="29"/>
                    <a:pt x="208" y="29"/>
                  </a:cubicBezTo>
                  <a:cubicBezTo>
                    <a:pt x="211" y="29"/>
                    <a:pt x="215" y="29"/>
                    <a:pt x="218" y="30"/>
                  </a:cubicBezTo>
                  <a:cubicBezTo>
                    <a:pt x="222" y="31"/>
                    <a:pt x="225" y="32"/>
                    <a:pt x="227" y="33"/>
                  </a:cubicBezTo>
                  <a:cubicBezTo>
                    <a:pt x="230" y="35"/>
                    <a:pt x="232" y="37"/>
                    <a:pt x="234" y="40"/>
                  </a:cubicBezTo>
                  <a:cubicBezTo>
                    <a:pt x="236" y="43"/>
                    <a:pt x="236" y="46"/>
                    <a:pt x="236" y="50"/>
                  </a:cubicBezTo>
                  <a:cubicBezTo>
                    <a:pt x="236" y="57"/>
                    <a:pt x="235" y="62"/>
                    <a:pt x="232" y="65"/>
                  </a:cubicBezTo>
                  <a:cubicBezTo>
                    <a:pt x="229" y="69"/>
                    <a:pt x="225" y="72"/>
                    <a:pt x="221" y="74"/>
                  </a:cubicBezTo>
                  <a:cubicBezTo>
                    <a:pt x="243" y="106"/>
                    <a:pt x="243" y="106"/>
                    <a:pt x="243" y="106"/>
                  </a:cubicBezTo>
                  <a:lnTo>
                    <a:pt x="226" y="10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1" name="Freeform 185"/>
            <p:cNvSpPr/>
            <p:nvPr/>
          </p:nvSpPr>
          <p:spPr bwMode="auto">
            <a:xfrm>
              <a:off x="6362700" y="5076826"/>
              <a:ext cx="26988" cy="50800"/>
            </a:xfrm>
            <a:custGeom>
              <a:avLst/>
              <a:gdLst>
                <a:gd name="T0" fmla="*/ 25 w 29"/>
                <a:gd name="T1" fmla="*/ 8 h 52"/>
                <a:gd name="T2" fmla="*/ 19 w 29"/>
                <a:gd name="T3" fmla="*/ 3 h 52"/>
                <a:gd name="T4" fmla="*/ 9 w 29"/>
                <a:gd name="T5" fmla="*/ 0 h 52"/>
                <a:gd name="T6" fmla="*/ 4 w 29"/>
                <a:gd name="T7" fmla="*/ 0 h 52"/>
                <a:gd name="T8" fmla="*/ 0 w 29"/>
                <a:gd name="T9" fmla="*/ 1 h 52"/>
                <a:gd name="T10" fmla="*/ 0 w 29"/>
                <a:gd name="T11" fmla="*/ 51 h 52"/>
                <a:gd name="T12" fmla="*/ 2 w 29"/>
                <a:gd name="T13" fmla="*/ 51 h 52"/>
                <a:gd name="T14" fmla="*/ 4 w 29"/>
                <a:gd name="T15" fmla="*/ 52 h 52"/>
                <a:gd name="T16" fmla="*/ 6 w 29"/>
                <a:gd name="T17" fmla="*/ 52 h 52"/>
                <a:gd name="T18" fmla="*/ 8 w 29"/>
                <a:gd name="T19" fmla="*/ 52 h 52"/>
                <a:gd name="T20" fmla="*/ 18 w 29"/>
                <a:gd name="T21" fmla="*/ 49 h 52"/>
                <a:gd name="T22" fmla="*/ 25 w 29"/>
                <a:gd name="T23" fmla="*/ 44 h 52"/>
                <a:gd name="T24" fmla="*/ 28 w 29"/>
                <a:gd name="T25" fmla="*/ 35 h 52"/>
                <a:gd name="T26" fmla="*/ 29 w 29"/>
                <a:gd name="T27" fmla="*/ 25 h 52"/>
                <a:gd name="T28" fmla="*/ 28 w 29"/>
                <a:gd name="T29" fmla="*/ 16 h 52"/>
                <a:gd name="T30" fmla="*/ 25 w 29"/>
                <a:gd name="T31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52">
                  <a:moveTo>
                    <a:pt x="25" y="8"/>
                  </a:moveTo>
                  <a:cubicBezTo>
                    <a:pt x="24" y="6"/>
                    <a:pt x="22" y="4"/>
                    <a:pt x="19" y="3"/>
                  </a:cubicBezTo>
                  <a:cubicBezTo>
                    <a:pt x="16" y="1"/>
                    <a:pt x="13" y="0"/>
                    <a:pt x="9" y="0"/>
                  </a:cubicBezTo>
                  <a:cubicBezTo>
                    <a:pt x="7" y="0"/>
                    <a:pt x="6" y="0"/>
                    <a:pt x="4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1"/>
                    <a:pt x="1" y="51"/>
                    <a:pt x="2" y="51"/>
                  </a:cubicBezTo>
                  <a:cubicBezTo>
                    <a:pt x="3" y="51"/>
                    <a:pt x="3" y="52"/>
                    <a:pt x="4" y="52"/>
                  </a:cubicBezTo>
                  <a:cubicBezTo>
                    <a:pt x="5" y="52"/>
                    <a:pt x="6" y="52"/>
                    <a:pt x="6" y="52"/>
                  </a:cubicBezTo>
                  <a:cubicBezTo>
                    <a:pt x="7" y="52"/>
                    <a:pt x="8" y="52"/>
                    <a:pt x="8" y="52"/>
                  </a:cubicBezTo>
                  <a:cubicBezTo>
                    <a:pt x="12" y="52"/>
                    <a:pt x="16" y="51"/>
                    <a:pt x="18" y="49"/>
                  </a:cubicBezTo>
                  <a:cubicBezTo>
                    <a:pt x="21" y="48"/>
                    <a:pt x="23" y="46"/>
                    <a:pt x="25" y="44"/>
                  </a:cubicBezTo>
                  <a:cubicBezTo>
                    <a:pt x="27" y="41"/>
                    <a:pt x="28" y="38"/>
                    <a:pt x="28" y="35"/>
                  </a:cubicBezTo>
                  <a:cubicBezTo>
                    <a:pt x="29" y="32"/>
                    <a:pt x="29" y="29"/>
                    <a:pt x="29" y="25"/>
                  </a:cubicBezTo>
                  <a:cubicBezTo>
                    <a:pt x="29" y="22"/>
                    <a:pt x="29" y="19"/>
                    <a:pt x="28" y="16"/>
                  </a:cubicBezTo>
                  <a:cubicBezTo>
                    <a:pt x="28" y="13"/>
                    <a:pt x="27" y="11"/>
                    <a:pt x="25" y="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2" name="Freeform 186"/>
            <p:cNvSpPr/>
            <p:nvPr/>
          </p:nvSpPr>
          <p:spPr bwMode="auto">
            <a:xfrm>
              <a:off x="6429375" y="5076826"/>
              <a:ext cx="19050" cy="22225"/>
            </a:xfrm>
            <a:custGeom>
              <a:avLst/>
              <a:gdLst>
                <a:gd name="T0" fmla="*/ 17 w 20"/>
                <a:gd name="T1" fmla="*/ 3 h 23"/>
                <a:gd name="T2" fmla="*/ 8 w 20"/>
                <a:gd name="T3" fmla="*/ 0 h 23"/>
                <a:gd name="T4" fmla="*/ 4 w 20"/>
                <a:gd name="T5" fmla="*/ 0 h 23"/>
                <a:gd name="T6" fmla="*/ 0 w 20"/>
                <a:gd name="T7" fmla="*/ 1 h 23"/>
                <a:gd name="T8" fmla="*/ 0 w 20"/>
                <a:gd name="T9" fmla="*/ 23 h 23"/>
                <a:gd name="T10" fmla="*/ 6 w 20"/>
                <a:gd name="T11" fmla="*/ 23 h 23"/>
                <a:gd name="T12" fmla="*/ 16 w 20"/>
                <a:gd name="T13" fmla="*/ 20 h 23"/>
                <a:gd name="T14" fmla="*/ 20 w 20"/>
                <a:gd name="T15" fmla="*/ 11 h 23"/>
                <a:gd name="T16" fmla="*/ 17 w 20"/>
                <a:gd name="T1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3">
                  <a:moveTo>
                    <a:pt x="17" y="3"/>
                  </a:moveTo>
                  <a:cubicBezTo>
                    <a:pt x="15" y="1"/>
                    <a:pt x="12" y="0"/>
                    <a:pt x="8" y="0"/>
                  </a:cubicBezTo>
                  <a:cubicBezTo>
                    <a:pt x="7" y="0"/>
                    <a:pt x="5" y="0"/>
                    <a:pt x="4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0" y="23"/>
                    <a:pt x="14" y="22"/>
                    <a:pt x="16" y="20"/>
                  </a:cubicBezTo>
                  <a:cubicBezTo>
                    <a:pt x="19" y="18"/>
                    <a:pt x="20" y="15"/>
                    <a:pt x="20" y="11"/>
                  </a:cubicBezTo>
                  <a:cubicBezTo>
                    <a:pt x="20" y="7"/>
                    <a:pt x="19" y="5"/>
                    <a:pt x="17" y="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3" name="Freeform 187"/>
            <p:cNvSpPr/>
            <p:nvPr/>
          </p:nvSpPr>
          <p:spPr bwMode="auto">
            <a:xfrm>
              <a:off x="5842000" y="5068888"/>
              <a:ext cx="38100" cy="68263"/>
            </a:xfrm>
            <a:custGeom>
              <a:avLst/>
              <a:gdLst>
                <a:gd name="T0" fmla="*/ 34 w 39"/>
                <a:gd name="T1" fmla="*/ 11 h 70"/>
                <a:gd name="T2" fmla="*/ 25 w 39"/>
                <a:gd name="T3" fmla="*/ 3 h 70"/>
                <a:gd name="T4" fmla="*/ 12 w 39"/>
                <a:gd name="T5" fmla="*/ 0 h 70"/>
                <a:gd name="T6" fmla="*/ 5 w 39"/>
                <a:gd name="T7" fmla="*/ 0 h 70"/>
                <a:gd name="T8" fmla="*/ 0 w 39"/>
                <a:gd name="T9" fmla="*/ 1 h 70"/>
                <a:gd name="T10" fmla="*/ 0 w 39"/>
                <a:gd name="T11" fmla="*/ 69 h 70"/>
                <a:gd name="T12" fmla="*/ 2 w 39"/>
                <a:gd name="T13" fmla="*/ 69 h 70"/>
                <a:gd name="T14" fmla="*/ 5 w 39"/>
                <a:gd name="T15" fmla="*/ 69 h 70"/>
                <a:gd name="T16" fmla="*/ 8 w 39"/>
                <a:gd name="T17" fmla="*/ 70 h 70"/>
                <a:gd name="T18" fmla="*/ 10 w 39"/>
                <a:gd name="T19" fmla="*/ 70 h 70"/>
                <a:gd name="T20" fmla="*/ 25 w 39"/>
                <a:gd name="T21" fmla="*/ 67 h 70"/>
                <a:gd name="T22" fmla="*/ 33 w 39"/>
                <a:gd name="T23" fmla="*/ 59 h 70"/>
                <a:gd name="T24" fmla="*/ 38 w 39"/>
                <a:gd name="T25" fmla="*/ 47 h 70"/>
                <a:gd name="T26" fmla="*/ 39 w 39"/>
                <a:gd name="T27" fmla="*/ 34 h 70"/>
                <a:gd name="T28" fmla="*/ 38 w 39"/>
                <a:gd name="T29" fmla="*/ 22 h 70"/>
                <a:gd name="T30" fmla="*/ 34 w 39"/>
                <a:gd name="T31" fmla="*/ 1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70">
                  <a:moveTo>
                    <a:pt x="34" y="11"/>
                  </a:moveTo>
                  <a:cubicBezTo>
                    <a:pt x="32" y="8"/>
                    <a:pt x="29" y="5"/>
                    <a:pt x="25" y="3"/>
                  </a:cubicBezTo>
                  <a:cubicBezTo>
                    <a:pt x="22" y="1"/>
                    <a:pt x="17" y="0"/>
                    <a:pt x="12" y="0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69"/>
                    <a:pt x="1" y="69"/>
                    <a:pt x="2" y="69"/>
                  </a:cubicBezTo>
                  <a:cubicBezTo>
                    <a:pt x="3" y="69"/>
                    <a:pt x="4" y="69"/>
                    <a:pt x="5" y="69"/>
                  </a:cubicBezTo>
                  <a:cubicBezTo>
                    <a:pt x="6" y="69"/>
                    <a:pt x="7" y="70"/>
                    <a:pt x="8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6" y="70"/>
                    <a:pt x="21" y="69"/>
                    <a:pt x="25" y="67"/>
                  </a:cubicBezTo>
                  <a:cubicBezTo>
                    <a:pt x="28" y="65"/>
                    <a:pt x="31" y="62"/>
                    <a:pt x="33" y="59"/>
                  </a:cubicBezTo>
                  <a:cubicBezTo>
                    <a:pt x="36" y="55"/>
                    <a:pt x="37" y="52"/>
                    <a:pt x="38" y="47"/>
                  </a:cubicBezTo>
                  <a:cubicBezTo>
                    <a:pt x="39" y="43"/>
                    <a:pt x="39" y="38"/>
                    <a:pt x="39" y="34"/>
                  </a:cubicBezTo>
                  <a:cubicBezTo>
                    <a:pt x="39" y="30"/>
                    <a:pt x="39" y="26"/>
                    <a:pt x="38" y="22"/>
                  </a:cubicBezTo>
                  <a:cubicBezTo>
                    <a:pt x="37" y="18"/>
                    <a:pt x="36" y="14"/>
                    <a:pt x="34" y="1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4" name="Freeform 188"/>
            <p:cNvSpPr>
              <a:spLocks noEditPoints="1"/>
            </p:cNvSpPr>
            <p:nvPr/>
          </p:nvSpPr>
          <p:spPr bwMode="auto">
            <a:xfrm>
              <a:off x="5678488" y="5013326"/>
              <a:ext cx="277813" cy="179388"/>
            </a:xfrm>
            <a:custGeom>
              <a:avLst/>
              <a:gdLst>
                <a:gd name="T0" fmla="*/ 45 w 288"/>
                <a:gd name="T1" fmla="*/ 0 h 185"/>
                <a:gd name="T2" fmla="*/ 0 w 288"/>
                <a:gd name="T3" fmla="*/ 140 h 185"/>
                <a:gd name="T4" fmla="*/ 242 w 288"/>
                <a:gd name="T5" fmla="*/ 185 h 185"/>
                <a:gd name="T6" fmla="*/ 288 w 288"/>
                <a:gd name="T7" fmla="*/ 46 h 185"/>
                <a:gd name="T8" fmla="*/ 129 w 288"/>
                <a:gd name="T9" fmla="*/ 128 h 185"/>
                <a:gd name="T10" fmla="*/ 110 w 288"/>
                <a:gd name="T11" fmla="*/ 144 h 185"/>
                <a:gd name="T12" fmla="*/ 75 w 288"/>
                <a:gd name="T13" fmla="*/ 144 h 185"/>
                <a:gd name="T14" fmla="*/ 70 w 288"/>
                <a:gd name="T15" fmla="*/ 123 h 185"/>
                <a:gd name="T16" fmla="*/ 80 w 288"/>
                <a:gd name="T17" fmla="*/ 126 h 185"/>
                <a:gd name="T18" fmla="*/ 94 w 288"/>
                <a:gd name="T19" fmla="*/ 129 h 185"/>
                <a:gd name="T20" fmla="*/ 112 w 288"/>
                <a:gd name="T21" fmla="*/ 116 h 185"/>
                <a:gd name="T22" fmla="*/ 100 w 288"/>
                <a:gd name="T23" fmla="*/ 103 h 185"/>
                <a:gd name="T24" fmla="*/ 78 w 288"/>
                <a:gd name="T25" fmla="*/ 92 h 185"/>
                <a:gd name="T26" fmla="*/ 66 w 288"/>
                <a:gd name="T27" fmla="*/ 69 h 185"/>
                <a:gd name="T28" fmla="*/ 75 w 288"/>
                <a:gd name="T29" fmla="*/ 47 h 185"/>
                <a:gd name="T30" fmla="*/ 100 w 288"/>
                <a:gd name="T31" fmla="*/ 40 h 185"/>
                <a:gd name="T32" fmla="*/ 130 w 288"/>
                <a:gd name="T33" fmla="*/ 45 h 185"/>
                <a:gd name="T34" fmla="*/ 114 w 288"/>
                <a:gd name="T35" fmla="*/ 59 h 185"/>
                <a:gd name="T36" fmla="*/ 89 w 288"/>
                <a:gd name="T37" fmla="*/ 60 h 185"/>
                <a:gd name="T38" fmla="*/ 89 w 288"/>
                <a:gd name="T39" fmla="*/ 74 h 185"/>
                <a:gd name="T40" fmla="*/ 109 w 288"/>
                <a:gd name="T41" fmla="*/ 85 h 185"/>
                <a:gd name="T42" fmla="*/ 129 w 288"/>
                <a:gd name="T43" fmla="*/ 101 h 185"/>
                <a:gd name="T44" fmla="*/ 129 w 288"/>
                <a:gd name="T45" fmla="*/ 128 h 185"/>
                <a:gd name="T46" fmla="*/ 219 w 288"/>
                <a:gd name="T47" fmla="*/ 129 h 185"/>
                <a:gd name="T48" fmla="*/ 178 w 288"/>
                <a:gd name="T49" fmla="*/ 145 h 185"/>
                <a:gd name="T50" fmla="*/ 164 w 288"/>
                <a:gd name="T51" fmla="*/ 145 h 185"/>
                <a:gd name="T52" fmla="*/ 150 w 288"/>
                <a:gd name="T53" fmla="*/ 144 h 185"/>
                <a:gd name="T54" fmla="*/ 157 w 288"/>
                <a:gd name="T55" fmla="*/ 41 h 185"/>
                <a:gd name="T56" fmla="*/ 173 w 288"/>
                <a:gd name="T57" fmla="*/ 40 h 185"/>
                <a:gd name="T58" fmla="*/ 203 w 288"/>
                <a:gd name="T59" fmla="*/ 44 h 185"/>
                <a:gd name="T60" fmla="*/ 228 w 288"/>
                <a:gd name="T61" fmla="*/ 71 h 185"/>
                <a:gd name="T62" fmla="*/ 228 w 288"/>
                <a:gd name="T63" fmla="*/ 11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8" h="185">
                  <a:moveTo>
                    <a:pt x="24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65"/>
                    <a:pt x="20" y="185"/>
                    <a:pt x="45" y="185"/>
                  </a:cubicBezTo>
                  <a:cubicBezTo>
                    <a:pt x="242" y="185"/>
                    <a:pt x="242" y="185"/>
                    <a:pt x="242" y="185"/>
                  </a:cubicBezTo>
                  <a:cubicBezTo>
                    <a:pt x="268" y="185"/>
                    <a:pt x="288" y="165"/>
                    <a:pt x="288" y="140"/>
                  </a:cubicBezTo>
                  <a:cubicBezTo>
                    <a:pt x="288" y="46"/>
                    <a:pt x="288" y="46"/>
                    <a:pt x="288" y="46"/>
                  </a:cubicBezTo>
                  <a:cubicBezTo>
                    <a:pt x="288" y="21"/>
                    <a:pt x="268" y="0"/>
                    <a:pt x="242" y="0"/>
                  </a:cubicBezTo>
                  <a:close/>
                  <a:moveTo>
                    <a:pt x="129" y="128"/>
                  </a:moveTo>
                  <a:cubicBezTo>
                    <a:pt x="128" y="132"/>
                    <a:pt x="125" y="136"/>
                    <a:pt x="122" y="138"/>
                  </a:cubicBezTo>
                  <a:cubicBezTo>
                    <a:pt x="119" y="141"/>
                    <a:pt x="115" y="143"/>
                    <a:pt x="110" y="144"/>
                  </a:cubicBezTo>
                  <a:cubicBezTo>
                    <a:pt x="105" y="145"/>
                    <a:pt x="100" y="146"/>
                    <a:pt x="95" y="146"/>
                  </a:cubicBezTo>
                  <a:cubicBezTo>
                    <a:pt x="87" y="146"/>
                    <a:pt x="81" y="145"/>
                    <a:pt x="75" y="144"/>
                  </a:cubicBezTo>
                  <a:cubicBezTo>
                    <a:pt x="70" y="143"/>
                    <a:pt x="66" y="141"/>
                    <a:pt x="63" y="140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1" y="123"/>
                    <a:pt x="72" y="124"/>
                    <a:pt x="74" y="125"/>
                  </a:cubicBezTo>
                  <a:cubicBezTo>
                    <a:pt x="75" y="125"/>
                    <a:pt x="77" y="126"/>
                    <a:pt x="80" y="126"/>
                  </a:cubicBezTo>
                  <a:cubicBezTo>
                    <a:pt x="82" y="127"/>
                    <a:pt x="84" y="128"/>
                    <a:pt x="86" y="128"/>
                  </a:cubicBezTo>
                  <a:cubicBezTo>
                    <a:pt x="89" y="128"/>
                    <a:pt x="91" y="129"/>
                    <a:pt x="94" y="129"/>
                  </a:cubicBezTo>
                  <a:cubicBezTo>
                    <a:pt x="100" y="129"/>
                    <a:pt x="104" y="128"/>
                    <a:pt x="107" y="126"/>
                  </a:cubicBezTo>
                  <a:cubicBezTo>
                    <a:pt x="111" y="124"/>
                    <a:pt x="112" y="120"/>
                    <a:pt x="112" y="116"/>
                  </a:cubicBezTo>
                  <a:cubicBezTo>
                    <a:pt x="112" y="113"/>
                    <a:pt x="111" y="111"/>
                    <a:pt x="109" y="109"/>
                  </a:cubicBezTo>
                  <a:cubicBezTo>
                    <a:pt x="106" y="107"/>
                    <a:pt x="104" y="105"/>
                    <a:pt x="100" y="103"/>
                  </a:cubicBezTo>
                  <a:cubicBezTo>
                    <a:pt x="97" y="102"/>
                    <a:pt x="93" y="100"/>
                    <a:pt x="89" y="98"/>
                  </a:cubicBezTo>
                  <a:cubicBezTo>
                    <a:pt x="85" y="97"/>
                    <a:pt x="81" y="95"/>
                    <a:pt x="78" y="92"/>
                  </a:cubicBezTo>
                  <a:cubicBezTo>
                    <a:pt x="74" y="90"/>
                    <a:pt x="71" y="87"/>
                    <a:pt x="69" y="83"/>
                  </a:cubicBezTo>
                  <a:cubicBezTo>
                    <a:pt x="67" y="79"/>
                    <a:pt x="66" y="74"/>
                    <a:pt x="66" y="69"/>
                  </a:cubicBezTo>
                  <a:cubicBezTo>
                    <a:pt x="66" y="64"/>
                    <a:pt x="66" y="59"/>
                    <a:pt x="68" y="56"/>
                  </a:cubicBezTo>
                  <a:cubicBezTo>
                    <a:pt x="70" y="52"/>
                    <a:pt x="72" y="49"/>
                    <a:pt x="75" y="47"/>
                  </a:cubicBezTo>
                  <a:cubicBezTo>
                    <a:pt x="78" y="44"/>
                    <a:pt x="82" y="42"/>
                    <a:pt x="86" y="41"/>
                  </a:cubicBezTo>
                  <a:cubicBezTo>
                    <a:pt x="90" y="40"/>
                    <a:pt x="95" y="40"/>
                    <a:pt x="100" y="40"/>
                  </a:cubicBezTo>
                  <a:cubicBezTo>
                    <a:pt x="106" y="40"/>
                    <a:pt x="112" y="40"/>
                    <a:pt x="117" y="41"/>
                  </a:cubicBezTo>
                  <a:cubicBezTo>
                    <a:pt x="122" y="42"/>
                    <a:pt x="126" y="44"/>
                    <a:pt x="130" y="45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1" y="61"/>
                    <a:pt x="118" y="60"/>
                    <a:pt x="114" y="59"/>
                  </a:cubicBezTo>
                  <a:cubicBezTo>
                    <a:pt x="110" y="57"/>
                    <a:pt x="105" y="57"/>
                    <a:pt x="100" y="57"/>
                  </a:cubicBezTo>
                  <a:cubicBezTo>
                    <a:pt x="95" y="57"/>
                    <a:pt x="92" y="58"/>
                    <a:pt x="89" y="60"/>
                  </a:cubicBezTo>
                  <a:cubicBezTo>
                    <a:pt x="87" y="62"/>
                    <a:pt x="86" y="64"/>
                    <a:pt x="86" y="67"/>
                  </a:cubicBezTo>
                  <a:cubicBezTo>
                    <a:pt x="86" y="70"/>
                    <a:pt x="87" y="72"/>
                    <a:pt x="89" y="74"/>
                  </a:cubicBezTo>
                  <a:cubicBezTo>
                    <a:pt x="91" y="76"/>
                    <a:pt x="94" y="78"/>
                    <a:pt x="98" y="80"/>
                  </a:cubicBezTo>
                  <a:cubicBezTo>
                    <a:pt x="101" y="82"/>
                    <a:pt x="105" y="83"/>
                    <a:pt x="109" y="85"/>
                  </a:cubicBezTo>
                  <a:cubicBezTo>
                    <a:pt x="113" y="87"/>
                    <a:pt x="117" y="89"/>
                    <a:pt x="120" y="91"/>
                  </a:cubicBezTo>
                  <a:cubicBezTo>
                    <a:pt x="124" y="94"/>
                    <a:pt x="126" y="97"/>
                    <a:pt x="129" y="101"/>
                  </a:cubicBezTo>
                  <a:cubicBezTo>
                    <a:pt x="131" y="104"/>
                    <a:pt x="132" y="109"/>
                    <a:pt x="132" y="114"/>
                  </a:cubicBezTo>
                  <a:cubicBezTo>
                    <a:pt x="132" y="120"/>
                    <a:pt x="131" y="124"/>
                    <a:pt x="129" y="128"/>
                  </a:cubicBezTo>
                  <a:close/>
                  <a:moveTo>
                    <a:pt x="228" y="112"/>
                  </a:moveTo>
                  <a:cubicBezTo>
                    <a:pt x="226" y="118"/>
                    <a:pt x="223" y="124"/>
                    <a:pt x="219" y="129"/>
                  </a:cubicBezTo>
                  <a:cubicBezTo>
                    <a:pt x="215" y="134"/>
                    <a:pt x="210" y="138"/>
                    <a:pt x="203" y="141"/>
                  </a:cubicBezTo>
                  <a:cubicBezTo>
                    <a:pt x="196" y="144"/>
                    <a:pt x="188" y="145"/>
                    <a:pt x="178" y="145"/>
                  </a:cubicBezTo>
                  <a:cubicBezTo>
                    <a:pt x="177" y="145"/>
                    <a:pt x="174" y="145"/>
                    <a:pt x="172" y="145"/>
                  </a:cubicBezTo>
                  <a:cubicBezTo>
                    <a:pt x="169" y="145"/>
                    <a:pt x="167" y="145"/>
                    <a:pt x="164" y="145"/>
                  </a:cubicBezTo>
                  <a:cubicBezTo>
                    <a:pt x="161" y="145"/>
                    <a:pt x="158" y="145"/>
                    <a:pt x="156" y="145"/>
                  </a:cubicBezTo>
                  <a:cubicBezTo>
                    <a:pt x="153" y="144"/>
                    <a:pt x="151" y="144"/>
                    <a:pt x="150" y="144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2" y="41"/>
                    <a:pt x="155" y="41"/>
                    <a:pt x="157" y="41"/>
                  </a:cubicBezTo>
                  <a:cubicBezTo>
                    <a:pt x="160" y="41"/>
                    <a:pt x="162" y="40"/>
                    <a:pt x="165" y="40"/>
                  </a:cubicBezTo>
                  <a:cubicBezTo>
                    <a:pt x="168" y="40"/>
                    <a:pt x="170" y="40"/>
                    <a:pt x="173" y="40"/>
                  </a:cubicBezTo>
                  <a:cubicBezTo>
                    <a:pt x="176" y="40"/>
                    <a:pt x="178" y="40"/>
                    <a:pt x="180" y="40"/>
                  </a:cubicBezTo>
                  <a:cubicBezTo>
                    <a:pt x="189" y="40"/>
                    <a:pt x="197" y="41"/>
                    <a:pt x="203" y="44"/>
                  </a:cubicBezTo>
                  <a:cubicBezTo>
                    <a:pt x="210" y="46"/>
                    <a:pt x="215" y="50"/>
                    <a:pt x="219" y="55"/>
                  </a:cubicBezTo>
                  <a:cubicBezTo>
                    <a:pt x="223" y="59"/>
                    <a:pt x="226" y="65"/>
                    <a:pt x="228" y="71"/>
                  </a:cubicBezTo>
                  <a:cubicBezTo>
                    <a:pt x="229" y="77"/>
                    <a:pt x="230" y="84"/>
                    <a:pt x="230" y="92"/>
                  </a:cubicBezTo>
                  <a:cubicBezTo>
                    <a:pt x="230" y="99"/>
                    <a:pt x="230" y="105"/>
                    <a:pt x="228" y="1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5" name="Freeform 189"/>
            <p:cNvSpPr/>
            <p:nvPr/>
          </p:nvSpPr>
          <p:spPr bwMode="auto">
            <a:xfrm>
              <a:off x="1331913" y="4405313"/>
              <a:ext cx="53975" cy="50800"/>
            </a:xfrm>
            <a:custGeom>
              <a:avLst/>
              <a:gdLst>
                <a:gd name="T0" fmla="*/ 55 w 56"/>
                <a:gd name="T1" fmla="*/ 51 h 51"/>
                <a:gd name="T2" fmla="*/ 56 w 56"/>
                <a:gd name="T3" fmla="*/ 51 h 51"/>
                <a:gd name="T4" fmla="*/ 28 w 56"/>
                <a:gd name="T5" fmla="*/ 0 h 51"/>
                <a:gd name="T6" fmla="*/ 0 w 56"/>
                <a:gd name="T7" fmla="*/ 51 h 51"/>
                <a:gd name="T8" fmla="*/ 1 w 56"/>
                <a:gd name="T9" fmla="*/ 51 h 51"/>
                <a:gd name="T10" fmla="*/ 28 w 56"/>
                <a:gd name="T11" fmla="*/ 47 h 51"/>
                <a:gd name="T12" fmla="*/ 55 w 56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1">
                  <a:moveTo>
                    <a:pt x="55" y="51"/>
                  </a:moveTo>
                  <a:cubicBezTo>
                    <a:pt x="56" y="51"/>
                    <a:pt x="56" y="51"/>
                    <a:pt x="56" y="5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0" y="49"/>
                    <a:pt x="19" y="47"/>
                    <a:pt x="28" y="47"/>
                  </a:cubicBezTo>
                  <a:cubicBezTo>
                    <a:pt x="37" y="47"/>
                    <a:pt x="46" y="49"/>
                    <a:pt x="55" y="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6" name="Freeform 190"/>
            <p:cNvSpPr/>
            <p:nvPr/>
          </p:nvSpPr>
          <p:spPr bwMode="auto">
            <a:xfrm>
              <a:off x="1447800" y="4518026"/>
              <a:ext cx="50800" cy="53975"/>
            </a:xfrm>
            <a:custGeom>
              <a:avLst/>
              <a:gdLst>
                <a:gd name="T0" fmla="*/ 0 w 51"/>
                <a:gd name="T1" fmla="*/ 54 h 55"/>
                <a:gd name="T2" fmla="*/ 0 w 51"/>
                <a:gd name="T3" fmla="*/ 55 h 55"/>
                <a:gd name="T4" fmla="*/ 51 w 51"/>
                <a:gd name="T5" fmla="*/ 27 h 55"/>
                <a:gd name="T6" fmla="*/ 0 w 51"/>
                <a:gd name="T7" fmla="*/ 0 h 55"/>
                <a:gd name="T8" fmla="*/ 0 w 51"/>
                <a:gd name="T9" fmla="*/ 1 h 55"/>
                <a:gd name="T10" fmla="*/ 3 w 51"/>
                <a:gd name="T11" fmla="*/ 27 h 55"/>
                <a:gd name="T12" fmla="*/ 0 w 51"/>
                <a:gd name="T1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5">
                  <a:moveTo>
                    <a:pt x="0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9"/>
                    <a:pt x="3" y="18"/>
                    <a:pt x="3" y="27"/>
                  </a:cubicBezTo>
                  <a:cubicBezTo>
                    <a:pt x="3" y="37"/>
                    <a:pt x="2" y="46"/>
                    <a:pt x="0" y="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7" name="Freeform 191"/>
            <p:cNvSpPr/>
            <p:nvPr/>
          </p:nvSpPr>
          <p:spPr bwMode="auto">
            <a:xfrm>
              <a:off x="1403350" y="4448176"/>
              <a:ext cx="52388" cy="52388"/>
            </a:xfrm>
            <a:custGeom>
              <a:avLst/>
              <a:gdLst>
                <a:gd name="T0" fmla="*/ 37 w 55"/>
                <a:gd name="T1" fmla="*/ 52 h 54"/>
                <a:gd name="T2" fmla="*/ 40 w 55"/>
                <a:gd name="T3" fmla="*/ 54 h 54"/>
                <a:gd name="T4" fmla="*/ 55 w 55"/>
                <a:gd name="T5" fmla="*/ 0 h 54"/>
                <a:gd name="T6" fmla="*/ 0 w 55"/>
                <a:gd name="T7" fmla="*/ 15 h 54"/>
                <a:gd name="T8" fmla="*/ 2 w 55"/>
                <a:gd name="T9" fmla="*/ 17 h 54"/>
                <a:gd name="T10" fmla="*/ 37 w 55"/>
                <a:gd name="T11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54">
                  <a:moveTo>
                    <a:pt x="37" y="52"/>
                  </a:moveTo>
                  <a:cubicBezTo>
                    <a:pt x="40" y="54"/>
                    <a:pt x="40" y="54"/>
                    <a:pt x="40" y="54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7" y="26"/>
                    <a:pt x="29" y="38"/>
                    <a:pt x="37" y="5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8" name="Freeform 192"/>
            <p:cNvSpPr/>
            <p:nvPr/>
          </p:nvSpPr>
          <p:spPr bwMode="auto">
            <a:xfrm>
              <a:off x="1331913" y="4633913"/>
              <a:ext cx="53975" cy="49213"/>
            </a:xfrm>
            <a:custGeom>
              <a:avLst/>
              <a:gdLst>
                <a:gd name="T0" fmla="*/ 0 w 55"/>
                <a:gd name="T1" fmla="*/ 0 h 51"/>
                <a:gd name="T2" fmla="*/ 0 w 55"/>
                <a:gd name="T3" fmla="*/ 0 h 51"/>
                <a:gd name="T4" fmla="*/ 27 w 55"/>
                <a:gd name="T5" fmla="*/ 51 h 51"/>
                <a:gd name="T6" fmla="*/ 55 w 55"/>
                <a:gd name="T7" fmla="*/ 0 h 51"/>
                <a:gd name="T8" fmla="*/ 54 w 55"/>
                <a:gd name="T9" fmla="*/ 0 h 51"/>
                <a:gd name="T10" fmla="*/ 27 w 55"/>
                <a:gd name="T11" fmla="*/ 4 h 51"/>
                <a:gd name="T12" fmla="*/ 0 w 55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5" y="2"/>
                    <a:pt x="36" y="4"/>
                    <a:pt x="27" y="4"/>
                  </a:cubicBezTo>
                  <a:cubicBezTo>
                    <a:pt x="18" y="4"/>
                    <a:pt x="9" y="2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9" name="Freeform 193"/>
            <p:cNvSpPr/>
            <p:nvPr/>
          </p:nvSpPr>
          <p:spPr bwMode="auto">
            <a:xfrm>
              <a:off x="1220788" y="4518026"/>
              <a:ext cx="49213" cy="53975"/>
            </a:xfrm>
            <a:custGeom>
              <a:avLst/>
              <a:gdLst>
                <a:gd name="T0" fmla="*/ 51 w 51"/>
                <a:gd name="T1" fmla="*/ 0 h 55"/>
                <a:gd name="T2" fmla="*/ 51 w 51"/>
                <a:gd name="T3" fmla="*/ 0 h 55"/>
                <a:gd name="T4" fmla="*/ 0 w 51"/>
                <a:gd name="T5" fmla="*/ 27 h 55"/>
                <a:gd name="T6" fmla="*/ 51 w 51"/>
                <a:gd name="T7" fmla="*/ 55 h 55"/>
                <a:gd name="T8" fmla="*/ 51 w 51"/>
                <a:gd name="T9" fmla="*/ 55 h 55"/>
                <a:gd name="T10" fmla="*/ 47 w 51"/>
                <a:gd name="T11" fmla="*/ 27 h 55"/>
                <a:gd name="T12" fmla="*/ 51 w 51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5"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8" y="46"/>
                    <a:pt x="47" y="37"/>
                    <a:pt x="47" y="27"/>
                  </a:cubicBezTo>
                  <a:cubicBezTo>
                    <a:pt x="47" y="18"/>
                    <a:pt x="48" y="8"/>
                    <a:pt x="5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0" name="Freeform 194"/>
            <p:cNvSpPr/>
            <p:nvPr/>
          </p:nvSpPr>
          <p:spPr bwMode="auto">
            <a:xfrm>
              <a:off x="1262063" y="4589463"/>
              <a:ext cx="52388" cy="52388"/>
            </a:xfrm>
            <a:custGeom>
              <a:avLst/>
              <a:gdLst>
                <a:gd name="T0" fmla="*/ 16 w 54"/>
                <a:gd name="T1" fmla="*/ 2 h 55"/>
                <a:gd name="T2" fmla="*/ 15 w 54"/>
                <a:gd name="T3" fmla="*/ 0 h 55"/>
                <a:gd name="T4" fmla="*/ 0 w 54"/>
                <a:gd name="T5" fmla="*/ 55 h 55"/>
                <a:gd name="T6" fmla="*/ 54 w 54"/>
                <a:gd name="T7" fmla="*/ 40 h 55"/>
                <a:gd name="T8" fmla="*/ 53 w 54"/>
                <a:gd name="T9" fmla="*/ 38 h 55"/>
                <a:gd name="T10" fmla="*/ 16 w 54"/>
                <a:gd name="T11" fmla="*/ 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5">
                  <a:moveTo>
                    <a:pt x="16" y="2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38" y="29"/>
                    <a:pt x="25" y="17"/>
                    <a:pt x="16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1" name="Freeform 195"/>
            <p:cNvSpPr/>
            <p:nvPr/>
          </p:nvSpPr>
          <p:spPr bwMode="auto">
            <a:xfrm>
              <a:off x="1403350" y="4589463"/>
              <a:ext cx="52388" cy="52388"/>
            </a:xfrm>
            <a:custGeom>
              <a:avLst/>
              <a:gdLst>
                <a:gd name="T0" fmla="*/ 38 w 55"/>
                <a:gd name="T1" fmla="*/ 2 h 55"/>
                <a:gd name="T2" fmla="*/ 2 w 55"/>
                <a:gd name="T3" fmla="*/ 38 h 55"/>
                <a:gd name="T4" fmla="*/ 0 w 55"/>
                <a:gd name="T5" fmla="*/ 40 h 55"/>
                <a:gd name="T6" fmla="*/ 55 w 55"/>
                <a:gd name="T7" fmla="*/ 55 h 55"/>
                <a:gd name="T8" fmla="*/ 40 w 55"/>
                <a:gd name="T9" fmla="*/ 0 h 55"/>
                <a:gd name="T10" fmla="*/ 38 w 55"/>
                <a:gd name="T11" fmla="*/ 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55">
                  <a:moveTo>
                    <a:pt x="38" y="2"/>
                  </a:moveTo>
                  <a:cubicBezTo>
                    <a:pt x="29" y="17"/>
                    <a:pt x="17" y="29"/>
                    <a:pt x="2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38" y="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2" name="Freeform 196"/>
            <p:cNvSpPr/>
            <p:nvPr/>
          </p:nvSpPr>
          <p:spPr bwMode="auto">
            <a:xfrm>
              <a:off x="1260475" y="4448176"/>
              <a:ext cx="53975" cy="52388"/>
            </a:xfrm>
            <a:custGeom>
              <a:avLst/>
              <a:gdLst>
                <a:gd name="T0" fmla="*/ 54 w 55"/>
                <a:gd name="T1" fmla="*/ 17 h 54"/>
                <a:gd name="T2" fmla="*/ 55 w 55"/>
                <a:gd name="T3" fmla="*/ 15 h 54"/>
                <a:gd name="T4" fmla="*/ 0 w 55"/>
                <a:gd name="T5" fmla="*/ 0 h 54"/>
                <a:gd name="T6" fmla="*/ 16 w 55"/>
                <a:gd name="T7" fmla="*/ 54 h 54"/>
                <a:gd name="T8" fmla="*/ 17 w 55"/>
                <a:gd name="T9" fmla="*/ 53 h 54"/>
                <a:gd name="T10" fmla="*/ 54 w 55"/>
                <a:gd name="T11" fmla="*/ 1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54">
                  <a:moveTo>
                    <a:pt x="54" y="17"/>
                  </a:moveTo>
                  <a:cubicBezTo>
                    <a:pt x="55" y="15"/>
                    <a:pt x="55" y="15"/>
                    <a:pt x="55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26" y="38"/>
                    <a:pt x="39" y="25"/>
                    <a:pt x="54" y="1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3" name="Oval 197"/>
            <p:cNvSpPr>
              <a:spLocks noChangeArrowheads="1"/>
            </p:cNvSpPr>
            <p:nvPr/>
          </p:nvSpPr>
          <p:spPr bwMode="auto">
            <a:xfrm>
              <a:off x="1289050" y="4475163"/>
              <a:ext cx="139700" cy="1397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4" name="Freeform 198"/>
            <p:cNvSpPr/>
            <p:nvPr/>
          </p:nvSpPr>
          <p:spPr bwMode="auto">
            <a:xfrm>
              <a:off x="3071813" y="4437063"/>
              <a:ext cx="31750" cy="28575"/>
            </a:xfrm>
            <a:custGeom>
              <a:avLst/>
              <a:gdLst>
                <a:gd name="T0" fmla="*/ 32 w 33"/>
                <a:gd name="T1" fmla="*/ 30 h 30"/>
                <a:gd name="T2" fmla="*/ 33 w 33"/>
                <a:gd name="T3" fmla="*/ 30 h 30"/>
                <a:gd name="T4" fmla="*/ 16 w 33"/>
                <a:gd name="T5" fmla="*/ 0 h 30"/>
                <a:gd name="T6" fmla="*/ 0 w 33"/>
                <a:gd name="T7" fmla="*/ 30 h 30"/>
                <a:gd name="T8" fmla="*/ 0 w 33"/>
                <a:gd name="T9" fmla="*/ 30 h 30"/>
                <a:gd name="T10" fmla="*/ 16 w 33"/>
                <a:gd name="T11" fmla="*/ 28 h 30"/>
                <a:gd name="T12" fmla="*/ 32 w 33"/>
                <a:gd name="T1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0">
                  <a:moveTo>
                    <a:pt x="32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6" y="29"/>
                    <a:pt x="11" y="28"/>
                    <a:pt x="16" y="28"/>
                  </a:cubicBezTo>
                  <a:cubicBezTo>
                    <a:pt x="22" y="28"/>
                    <a:pt x="27" y="29"/>
                    <a:pt x="32" y="3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5" name="Freeform 199"/>
            <p:cNvSpPr/>
            <p:nvPr/>
          </p:nvSpPr>
          <p:spPr bwMode="auto">
            <a:xfrm>
              <a:off x="3141663" y="4503738"/>
              <a:ext cx="28575" cy="31750"/>
            </a:xfrm>
            <a:custGeom>
              <a:avLst/>
              <a:gdLst>
                <a:gd name="T0" fmla="*/ 0 w 30"/>
                <a:gd name="T1" fmla="*/ 33 h 33"/>
                <a:gd name="T2" fmla="*/ 0 w 30"/>
                <a:gd name="T3" fmla="*/ 33 h 33"/>
                <a:gd name="T4" fmla="*/ 30 w 30"/>
                <a:gd name="T5" fmla="*/ 17 h 33"/>
                <a:gd name="T6" fmla="*/ 0 w 30"/>
                <a:gd name="T7" fmla="*/ 0 h 33"/>
                <a:gd name="T8" fmla="*/ 0 w 30"/>
                <a:gd name="T9" fmla="*/ 1 h 33"/>
                <a:gd name="T10" fmla="*/ 2 w 30"/>
                <a:gd name="T11" fmla="*/ 17 h 33"/>
                <a:gd name="T12" fmla="*/ 0 w 30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3"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6"/>
                    <a:pt x="2" y="11"/>
                    <a:pt x="2" y="17"/>
                  </a:cubicBezTo>
                  <a:cubicBezTo>
                    <a:pt x="2" y="22"/>
                    <a:pt x="1" y="28"/>
                    <a:pt x="0" y="3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6" name="Freeform 200"/>
            <p:cNvSpPr/>
            <p:nvPr/>
          </p:nvSpPr>
          <p:spPr bwMode="auto">
            <a:xfrm>
              <a:off x="3113088" y="4460876"/>
              <a:ext cx="33338" cy="31750"/>
            </a:xfrm>
            <a:custGeom>
              <a:avLst/>
              <a:gdLst>
                <a:gd name="T0" fmla="*/ 22 w 33"/>
                <a:gd name="T1" fmla="*/ 32 h 33"/>
                <a:gd name="T2" fmla="*/ 23 w 33"/>
                <a:gd name="T3" fmla="*/ 33 h 33"/>
                <a:gd name="T4" fmla="*/ 33 w 33"/>
                <a:gd name="T5" fmla="*/ 0 h 33"/>
                <a:gd name="T6" fmla="*/ 0 w 33"/>
                <a:gd name="T7" fmla="*/ 10 h 33"/>
                <a:gd name="T8" fmla="*/ 1 w 33"/>
                <a:gd name="T9" fmla="*/ 11 h 33"/>
                <a:gd name="T10" fmla="*/ 22 w 33"/>
                <a:gd name="T11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3">
                  <a:moveTo>
                    <a:pt x="22" y="32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0" y="16"/>
                    <a:pt x="17" y="23"/>
                    <a:pt x="22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7" name="Freeform 201"/>
            <p:cNvSpPr/>
            <p:nvPr/>
          </p:nvSpPr>
          <p:spPr bwMode="auto">
            <a:xfrm>
              <a:off x="3006725" y="4503738"/>
              <a:ext cx="26988" cy="25400"/>
            </a:xfrm>
            <a:custGeom>
              <a:avLst/>
              <a:gdLst>
                <a:gd name="T0" fmla="*/ 25 w 27"/>
                <a:gd name="T1" fmla="*/ 17 h 26"/>
                <a:gd name="T2" fmla="*/ 27 w 27"/>
                <a:gd name="T3" fmla="*/ 0 h 26"/>
                <a:gd name="T4" fmla="*/ 27 w 27"/>
                <a:gd name="T5" fmla="*/ 0 h 26"/>
                <a:gd name="T6" fmla="*/ 0 w 27"/>
                <a:gd name="T7" fmla="*/ 15 h 26"/>
                <a:gd name="T8" fmla="*/ 26 w 27"/>
                <a:gd name="T9" fmla="*/ 26 h 26"/>
                <a:gd name="T10" fmla="*/ 25 w 27"/>
                <a:gd name="T1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6">
                  <a:moveTo>
                    <a:pt x="25" y="17"/>
                  </a:moveTo>
                  <a:cubicBezTo>
                    <a:pt x="25" y="11"/>
                    <a:pt x="26" y="5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9" y="17"/>
                    <a:pt x="18" y="21"/>
                    <a:pt x="26" y="26"/>
                  </a:cubicBezTo>
                  <a:cubicBezTo>
                    <a:pt x="25" y="23"/>
                    <a:pt x="25" y="20"/>
                    <a:pt x="25" y="1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8" name="Freeform 202"/>
            <p:cNvSpPr/>
            <p:nvPr/>
          </p:nvSpPr>
          <p:spPr bwMode="auto">
            <a:xfrm>
              <a:off x="3113088" y="4546601"/>
              <a:ext cx="33338" cy="31750"/>
            </a:xfrm>
            <a:custGeom>
              <a:avLst/>
              <a:gdLst>
                <a:gd name="T0" fmla="*/ 33 w 33"/>
                <a:gd name="T1" fmla="*/ 33 h 33"/>
                <a:gd name="T2" fmla="*/ 23 w 33"/>
                <a:gd name="T3" fmla="*/ 0 h 33"/>
                <a:gd name="T4" fmla="*/ 22 w 33"/>
                <a:gd name="T5" fmla="*/ 1 h 33"/>
                <a:gd name="T6" fmla="*/ 1 w 33"/>
                <a:gd name="T7" fmla="*/ 22 h 33"/>
                <a:gd name="T8" fmla="*/ 0 w 33"/>
                <a:gd name="T9" fmla="*/ 24 h 33"/>
                <a:gd name="T10" fmla="*/ 33 w 33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3">
                  <a:moveTo>
                    <a:pt x="33" y="33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7" y="10"/>
                    <a:pt x="10" y="17"/>
                    <a:pt x="1" y="22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33" y="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9" name="Freeform 203"/>
            <p:cNvSpPr/>
            <p:nvPr/>
          </p:nvSpPr>
          <p:spPr bwMode="auto">
            <a:xfrm>
              <a:off x="3028950" y="4460876"/>
              <a:ext cx="31750" cy="31750"/>
            </a:xfrm>
            <a:custGeom>
              <a:avLst/>
              <a:gdLst>
                <a:gd name="T0" fmla="*/ 32 w 33"/>
                <a:gd name="T1" fmla="*/ 11 h 33"/>
                <a:gd name="T2" fmla="*/ 33 w 33"/>
                <a:gd name="T3" fmla="*/ 10 h 33"/>
                <a:gd name="T4" fmla="*/ 0 w 33"/>
                <a:gd name="T5" fmla="*/ 0 h 33"/>
                <a:gd name="T6" fmla="*/ 10 w 33"/>
                <a:gd name="T7" fmla="*/ 33 h 33"/>
                <a:gd name="T8" fmla="*/ 10 w 33"/>
                <a:gd name="T9" fmla="*/ 32 h 33"/>
                <a:gd name="T10" fmla="*/ 32 w 33"/>
                <a:gd name="T11" fmla="*/ 1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3">
                  <a:moveTo>
                    <a:pt x="32" y="11"/>
                  </a:moveTo>
                  <a:cubicBezTo>
                    <a:pt x="33" y="10"/>
                    <a:pt x="33" y="10"/>
                    <a:pt x="33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23"/>
                    <a:pt x="23" y="16"/>
                    <a:pt x="32" y="1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0" name="Freeform 204"/>
            <p:cNvSpPr/>
            <p:nvPr/>
          </p:nvSpPr>
          <p:spPr bwMode="auto">
            <a:xfrm>
              <a:off x="3044825" y="4478338"/>
              <a:ext cx="84138" cy="79375"/>
            </a:xfrm>
            <a:custGeom>
              <a:avLst/>
              <a:gdLst>
                <a:gd name="T0" fmla="*/ 86 w 86"/>
                <a:gd name="T1" fmla="*/ 43 h 82"/>
                <a:gd name="T2" fmla="*/ 43 w 86"/>
                <a:gd name="T3" fmla="*/ 0 h 82"/>
                <a:gd name="T4" fmla="*/ 0 w 86"/>
                <a:gd name="T5" fmla="*/ 43 h 82"/>
                <a:gd name="T6" fmla="*/ 8 w 86"/>
                <a:gd name="T7" fmla="*/ 66 h 82"/>
                <a:gd name="T8" fmla="*/ 20 w 86"/>
                <a:gd name="T9" fmla="*/ 65 h 82"/>
                <a:gd name="T10" fmla="*/ 60 w 86"/>
                <a:gd name="T11" fmla="*/ 82 h 82"/>
                <a:gd name="T12" fmla="*/ 86 w 86"/>
                <a:gd name="T13" fmla="*/ 4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2">
                  <a:moveTo>
                    <a:pt x="86" y="43"/>
                  </a:moveTo>
                  <a:cubicBezTo>
                    <a:pt x="86" y="19"/>
                    <a:pt x="67" y="0"/>
                    <a:pt x="43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51"/>
                    <a:pt x="3" y="60"/>
                    <a:pt x="8" y="66"/>
                  </a:cubicBezTo>
                  <a:cubicBezTo>
                    <a:pt x="12" y="65"/>
                    <a:pt x="16" y="65"/>
                    <a:pt x="20" y="65"/>
                  </a:cubicBezTo>
                  <a:cubicBezTo>
                    <a:pt x="36" y="65"/>
                    <a:pt x="50" y="72"/>
                    <a:pt x="60" y="82"/>
                  </a:cubicBezTo>
                  <a:cubicBezTo>
                    <a:pt x="75" y="76"/>
                    <a:pt x="86" y="60"/>
                    <a:pt x="86" y="4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1" name="Freeform 206"/>
            <p:cNvSpPr/>
            <p:nvPr/>
          </p:nvSpPr>
          <p:spPr bwMode="auto">
            <a:xfrm>
              <a:off x="2890838" y="4527551"/>
              <a:ext cx="233363" cy="123825"/>
            </a:xfrm>
            <a:custGeom>
              <a:avLst/>
              <a:gdLst>
                <a:gd name="T0" fmla="*/ 179 w 241"/>
                <a:gd name="T1" fmla="*/ 25 h 128"/>
                <a:gd name="T2" fmla="*/ 157 w 241"/>
                <a:gd name="T3" fmla="*/ 31 h 128"/>
                <a:gd name="T4" fmla="*/ 108 w 241"/>
                <a:gd name="T5" fmla="*/ 0 h 128"/>
                <a:gd name="T6" fmla="*/ 58 w 241"/>
                <a:gd name="T7" fmla="*/ 32 h 128"/>
                <a:gd name="T8" fmla="*/ 43 w 241"/>
                <a:gd name="T9" fmla="*/ 26 h 128"/>
                <a:gd name="T10" fmla="*/ 17 w 241"/>
                <a:gd name="T11" fmla="*/ 52 h 128"/>
                <a:gd name="T12" fmla="*/ 18 w 241"/>
                <a:gd name="T13" fmla="*/ 59 h 128"/>
                <a:gd name="T14" fmla="*/ 0 w 241"/>
                <a:gd name="T15" fmla="*/ 91 h 128"/>
                <a:gd name="T16" fmla="*/ 37 w 241"/>
                <a:gd name="T17" fmla="*/ 128 h 128"/>
                <a:gd name="T18" fmla="*/ 37 w 241"/>
                <a:gd name="T19" fmla="*/ 128 h 128"/>
                <a:gd name="T20" fmla="*/ 37 w 241"/>
                <a:gd name="T21" fmla="*/ 128 h 128"/>
                <a:gd name="T22" fmla="*/ 37 w 241"/>
                <a:gd name="T23" fmla="*/ 128 h 128"/>
                <a:gd name="T24" fmla="*/ 38 w 241"/>
                <a:gd name="T25" fmla="*/ 128 h 128"/>
                <a:gd name="T26" fmla="*/ 211 w 241"/>
                <a:gd name="T27" fmla="*/ 128 h 128"/>
                <a:gd name="T28" fmla="*/ 212 w 241"/>
                <a:gd name="T29" fmla="*/ 128 h 128"/>
                <a:gd name="T30" fmla="*/ 241 w 241"/>
                <a:gd name="T31" fmla="*/ 99 h 128"/>
                <a:gd name="T32" fmla="*/ 223 w 241"/>
                <a:gd name="T33" fmla="*/ 72 h 128"/>
                <a:gd name="T34" fmla="*/ 223 w 241"/>
                <a:gd name="T35" fmla="*/ 69 h 128"/>
                <a:gd name="T36" fmla="*/ 179 w 241"/>
                <a:gd name="T37" fmla="*/ 2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1" h="128">
                  <a:moveTo>
                    <a:pt x="179" y="25"/>
                  </a:moveTo>
                  <a:cubicBezTo>
                    <a:pt x="171" y="25"/>
                    <a:pt x="164" y="27"/>
                    <a:pt x="157" y="31"/>
                  </a:cubicBezTo>
                  <a:cubicBezTo>
                    <a:pt x="148" y="13"/>
                    <a:pt x="129" y="0"/>
                    <a:pt x="108" y="0"/>
                  </a:cubicBezTo>
                  <a:cubicBezTo>
                    <a:pt x="86" y="0"/>
                    <a:pt x="67" y="13"/>
                    <a:pt x="58" y="32"/>
                  </a:cubicBezTo>
                  <a:cubicBezTo>
                    <a:pt x="54" y="28"/>
                    <a:pt x="49" y="26"/>
                    <a:pt x="43" y="26"/>
                  </a:cubicBezTo>
                  <a:cubicBezTo>
                    <a:pt x="29" y="26"/>
                    <a:pt x="17" y="38"/>
                    <a:pt x="17" y="52"/>
                  </a:cubicBezTo>
                  <a:cubicBezTo>
                    <a:pt x="17" y="54"/>
                    <a:pt x="18" y="57"/>
                    <a:pt x="18" y="59"/>
                  </a:cubicBezTo>
                  <a:cubicBezTo>
                    <a:pt x="8" y="66"/>
                    <a:pt x="0" y="77"/>
                    <a:pt x="0" y="91"/>
                  </a:cubicBezTo>
                  <a:cubicBezTo>
                    <a:pt x="0" y="111"/>
                    <a:pt x="1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211" y="128"/>
                    <a:pt x="211" y="128"/>
                    <a:pt x="211" y="128"/>
                  </a:cubicBezTo>
                  <a:cubicBezTo>
                    <a:pt x="211" y="128"/>
                    <a:pt x="212" y="128"/>
                    <a:pt x="212" y="128"/>
                  </a:cubicBezTo>
                  <a:cubicBezTo>
                    <a:pt x="228" y="128"/>
                    <a:pt x="241" y="115"/>
                    <a:pt x="241" y="99"/>
                  </a:cubicBezTo>
                  <a:cubicBezTo>
                    <a:pt x="241" y="87"/>
                    <a:pt x="234" y="76"/>
                    <a:pt x="223" y="72"/>
                  </a:cubicBezTo>
                  <a:cubicBezTo>
                    <a:pt x="223" y="71"/>
                    <a:pt x="223" y="70"/>
                    <a:pt x="223" y="69"/>
                  </a:cubicBezTo>
                  <a:cubicBezTo>
                    <a:pt x="223" y="45"/>
                    <a:pt x="204" y="25"/>
                    <a:pt x="179" y="2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2" name="Freeform 207"/>
            <p:cNvSpPr/>
            <p:nvPr/>
          </p:nvSpPr>
          <p:spPr bwMode="auto">
            <a:xfrm>
              <a:off x="3448050" y="4470401"/>
              <a:ext cx="279400" cy="147638"/>
            </a:xfrm>
            <a:custGeom>
              <a:avLst/>
              <a:gdLst>
                <a:gd name="T0" fmla="*/ 267 w 288"/>
                <a:gd name="T1" fmla="*/ 86 h 153"/>
                <a:gd name="T2" fmla="*/ 267 w 288"/>
                <a:gd name="T3" fmla="*/ 82 h 153"/>
                <a:gd name="T4" fmla="*/ 214 w 288"/>
                <a:gd name="T5" fmla="*/ 29 h 153"/>
                <a:gd name="T6" fmla="*/ 188 w 288"/>
                <a:gd name="T7" fmla="*/ 37 h 153"/>
                <a:gd name="T8" fmla="*/ 129 w 288"/>
                <a:gd name="T9" fmla="*/ 0 h 153"/>
                <a:gd name="T10" fmla="*/ 70 w 288"/>
                <a:gd name="T11" fmla="*/ 37 h 153"/>
                <a:gd name="T12" fmla="*/ 51 w 288"/>
                <a:gd name="T13" fmla="*/ 31 h 153"/>
                <a:gd name="T14" fmla="*/ 21 w 288"/>
                <a:gd name="T15" fmla="*/ 61 h 153"/>
                <a:gd name="T16" fmla="*/ 22 w 288"/>
                <a:gd name="T17" fmla="*/ 70 h 153"/>
                <a:gd name="T18" fmla="*/ 0 w 288"/>
                <a:gd name="T19" fmla="*/ 108 h 153"/>
                <a:gd name="T20" fmla="*/ 44 w 288"/>
                <a:gd name="T21" fmla="*/ 153 h 153"/>
                <a:gd name="T22" fmla="*/ 44 w 288"/>
                <a:gd name="T23" fmla="*/ 153 h 153"/>
                <a:gd name="T24" fmla="*/ 45 w 288"/>
                <a:gd name="T25" fmla="*/ 153 h 153"/>
                <a:gd name="T26" fmla="*/ 45 w 288"/>
                <a:gd name="T27" fmla="*/ 153 h 153"/>
                <a:gd name="T28" fmla="*/ 45 w 288"/>
                <a:gd name="T29" fmla="*/ 153 h 153"/>
                <a:gd name="T30" fmla="*/ 251 w 288"/>
                <a:gd name="T31" fmla="*/ 153 h 153"/>
                <a:gd name="T32" fmla="*/ 253 w 288"/>
                <a:gd name="T33" fmla="*/ 153 h 153"/>
                <a:gd name="T34" fmla="*/ 288 w 288"/>
                <a:gd name="T35" fmla="*/ 118 h 153"/>
                <a:gd name="T36" fmla="*/ 267 w 288"/>
                <a:gd name="T37" fmla="*/ 8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153">
                  <a:moveTo>
                    <a:pt x="267" y="86"/>
                  </a:moveTo>
                  <a:cubicBezTo>
                    <a:pt x="267" y="84"/>
                    <a:pt x="267" y="83"/>
                    <a:pt x="267" y="82"/>
                  </a:cubicBezTo>
                  <a:cubicBezTo>
                    <a:pt x="267" y="53"/>
                    <a:pt x="243" y="29"/>
                    <a:pt x="214" y="29"/>
                  </a:cubicBezTo>
                  <a:cubicBezTo>
                    <a:pt x="204" y="29"/>
                    <a:pt x="195" y="32"/>
                    <a:pt x="188" y="37"/>
                  </a:cubicBezTo>
                  <a:cubicBezTo>
                    <a:pt x="177" y="15"/>
                    <a:pt x="155" y="0"/>
                    <a:pt x="129" y="0"/>
                  </a:cubicBezTo>
                  <a:cubicBezTo>
                    <a:pt x="103" y="0"/>
                    <a:pt x="80" y="15"/>
                    <a:pt x="70" y="37"/>
                  </a:cubicBezTo>
                  <a:cubicBezTo>
                    <a:pt x="64" y="33"/>
                    <a:pt x="58" y="31"/>
                    <a:pt x="51" y="31"/>
                  </a:cubicBezTo>
                  <a:cubicBezTo>
                    <a:pt x="34" y="31"/>
                    <a:pt x="21" y="44"/>
                    <a:pt x="21" y="61"/>
                  </a:cubicBezTo>
                  <a:cubicBezTo>
                    <a:pt x="21" y="64"/>
                    <a:pt x="21" y="67"/>
                    <a:pt x="22" y="70"/>
                  </a:cubicBezTo>
                  <a:cubicBezTo>
                    <a:pt x="9" y="78"/>
                    <a:pt x="0" y="92"/>
                    <a:pt x="0" y="108"/>
                  </a:cubicBezTo>
                  <a:cubicBezTo>
                    <a:pt x="0" y="133"/>
                    <a:pt x="20" y="152"/>
                    <a:pt x="44" y="153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251" y="153"/>
                    <a:pt x="251" y="153"/>
                    <a:pt x="251" y="153"/>
                  </a:cubicBezTo>
                  <a:cubicBezTo>
                    <a:pt x="252" y="153"/>
                    <a:pt x="253" y="153"/>
                    <a:pt x="253" y="153"/>
                  </a:cubicBezTo>
                  <a:cubicBezTo>
                    <a:pt x="273" y="153"/>
                    <a:pt x="288" y="137"/>
                    <a:pt x="288" y="118"/>
                  </a:cubicBezTo>
                  <a:cubicBezTo>
                    <a:pt x="288" y="103"/>
                    <a:pt x="279" y="91"/>
                    <a:pt x="267" y="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" name="Freeform 208"/>
            <p:cNvSpPr/>
            <p:nvPr/>
          </p:nvSpPr>
          <p:spPr bwMode="auto">
            <a:xfrm>
              <a:off x="1778000" y="4408488"/>
              <a:ext cx="277813" cy="149225"/>
            </a:xfrm>
            <a:custGeom>
              <a:avLst/>
              <a:gdLst>
                <a:gd name="T0" fmla="*/ 266 w 287"/>
                <a:gd name="T1" fmla="*/ 86 h 153"/>
                <a:gd name="T2" fmla="*/ 266 w 287"/>
                <a:gd name="T3" fmla="*/ 82 h 153"/>
                <a:gd name="T4" fmla="*/ 213 w 287"/>
                <a:gd name="T5" fmla="*/ 30 h 153"/>
                <a:gd name="T6" fmla="*/ 187 w 287"/>
                <a:gd name="T7" fmla="*/ 37 h 153"/>
                <a:gd name="T8" fmla="*/ 128 w 287"/>
                <a:gd name="T9" fmla="*/ 0 h 153"/>
                <a:gd name="T10" fmla="*/ 69 w 287"/>
                <a:gd name="T11" fmla="*/ 37 h 153"/>
                <a:gd name="T12" fmla="*/ 51 w 287"/>
                <a:gd name="T13" fmla="*/ 31 h 153"/>
                <a:gd name="T14" fmla="*/ 21 w 287"/>
                <a:gd name="T15" fmla="*/ 61 h 153"/>
                <a:gd name="T16" fmla="*/ 22 w 287"/>
                <a:gd name="T17" fmla="*/ 70 h 153"/>
                <a:gd name="T18" fmla="*/ 0 w 287"/>
                <a:gd name="T19" fmla="*/ 108 h 153"/>
                <a:gd name="T20" fmla="*/ 44 w 287"/>
                <a:gd name="T21" fmla="*/ 152 h 153"/>
                <a:gd name="T22" fmla="*/ 44 w 287"/>
                <a:gd name="T23" fmla="*/ 152 h 153"/>
                <a:gd name="T24" fmla="*/ 44 w 287"/>
                <a:gd name="T25" fmla="*/ 152 h 153"/>
                <a:gd name="T26" fmla="*/ 45 w 287"/>
                <a:gd name="T27" fmla="*/ 153 h 153"/>
                <a:gd name="T28" fmla="*/ 45 w 287"/>
                <a:gd name="T29" fmla="*/ 152 h 153"/>
                <a:gd name="T30" fmla="*/ 250 w 287"/>
                <a:gd name="T31" fmla="*/ 153 h 153"/>
                <a:gd name="T32" fmla="*/ 252 w 287"/>
                <a:gd name="T33" fmla="*/ 153 h 153"/>
                <a:gd name="T34" fmla="*/ 287 w 287"/>
                <a:gd name="T35" fmla="*/ 118 h 153"/>
                <a:gd name="T36" fmla="*/ 266 w 287"/>
                <a:gd name="T37" fmla="*/ 8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153">
                  <a:moveTo>
                    <a:pt x="266" y="86"/>
                  </a:moveTo>
                  <a:cubicBezTo>
                    <a:pt x="266" y="85"/>
                    <a:pt x="266" y="83"/>
                    <a:pt x="266" y="82"/>
                  </a:cubicBezTo>
                  <a:cubicBezTo>
                    <a:pt x="266" y="53"/>
                    <a:pt x="242" y="30"/>
                    <a:pt x="213" y="30"/>
                  </a:cubicBezTo>
                  <a:cubicBezTo>
                    <a:pt x="204" y="30"/>
                    <a:pt x="195" y="32"/>
                    <a:pt x="187" y="37"/>
                  </a:cubicBezTo>
                  <a:cubicBezTo>
                    <a:pt x="176" y="15"/>
                    <a:pt x="154" y="0"/>
                    <a:pt x="128" y="0"/>
                  </a:cubicBezTo>
                  <a:cubicBezTo>
                    <a:pt x="102" y="0"/>
                    <a:pt x="80" y="15"/>
                    <a:pt x="69" y="37"/>
                  </a:cubicBezTo>
                  <a:cubicBezTo>
                    <a:pt x="64" y="33"/>
                    <a:pt x="58" y="31"/>
                    <a:pt x="51" y="31"/>
                  </a:cubicBezTo>
                  <a:cubicBezTo>
                    <a:pt x="34" y="31"/>
                    <a:pt x="21" y="45"/>
                    <a:pt x="21" y="61"/>
                  </a:cubicBezTo>
                  <a:cubicBezTo>
                    <a:pt x="21" y="64"/>
                    <a:pt x="21" y="67"/>
                    <a:pt x="22" y="70"/>
                  </a:cubicBezTo>
                  <a:cubicBezTo>
                    <a:pt x="9" y="78"/>
                    <a:pt x="0" y="92"/>
                    <a:pt x="0" y="108"/>
                  </a:cubicBezTo>
                  <a:cubicBezTo>
                    <a:pt x="0" y="132"/>
                    <a:pt x="20" y="152"/>
                    <a:pt x="44" y="152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152"/>
                    <a:pt x="45" y="153"/>
                    <a:pt x="45" y="153"/>
                  </a:cubicBezTo>
                  <a:cubicBezTo>
                    <a:pt x="45" y="153"/>
                    <a:pt x="45" y="152"/>
                    <a:pt x="45" y="152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51" y="153"/>
                    <a:pt x="252" y="153"/>
                    <a:pt x="252" y="153"/>
                  </a:cubicBezTo>
                  <a:cubicBezTo>
                    <a:pt x="272" y="153"/>
                    <a:pt x="287" y="137"/>
                    <a:pt x="287" y="118"/>
                  </a:cubicBezTo>
                  <a:cubicBezTo>
                    <a:pt x="287" y="103"/>
                    <a:pt x="278" y="91"/>
                    <a:pt x="266" y="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4" name="Freeform 209"/>
            <p:cNvSpPr/>
            <p:nvPr/>
          </p:nvSpPr>
          <p:spPr bwMode="auto">
            <a:xfrm>
              <a:off x="1820863" y="4575176"/>
              <a:ext cx="49213" cy="47625"/>
            </a:xfrm>
            <a:custGeom>
              <a:avLst/>
              <a:gdLst>
                <a:gd name="T0" fmla="*/ 22 w 50"/>
                <a:gd name="T1" fmla="*/ 5 h 49"/>
                <a:gd name="T2" fmla="*/ 4 w 50"/>
                <a:gd name="T3" fmla="*/ 5 h 49"/>
                <a:gd name="T4" fmla="*/ 4 w 50"/>
                <a:gd name="T5" fmla="*/ 22 h 49"/>
                <a:gd name="T6" fmla="*/ 28 w 50"/>
                <a:gd name="T7" fmla="*/ 46 h 49"/>
                <a:gd name="T8" fmla="*/ 36 w 50"/>
                <a:gd name="T9" fmla="*/ 49 h 49"/>
                <a:gd name="T10" fmla="*/ 45 w 50"/>
                <a:gd name="T11" fmla="*/ 46 h 49"/>
                <a:gd name="T12" fmla="*/ 45 w 50"/>
                <a:gd name="T13" fmla="*/ 29 h 49"/>
                <a:gd name="T14" fmla="*/ 22 w 50"/>
                <a:gd name="T15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49">
                  <a:moveTo>
                    <a:pt x="22" y="5"/>
                  </a:moveTo>
                  <a:cubicBezTo>
                    <a:pt x="17" y="0"/>
                    <a:pt x="9" y="0"/>
                    <a:pt x="4" y="5"/>
                  </a:cubicBezTo>
                  <a:cubicBezTo>
                    <a:pt x="0" y="10"/>
                    <a:pt x="0" y="18"/>
                    <a:pt x="4" y="22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8"/>
                    <a:pt x="33" y="49"/>
                    <a:pt x="36" y="49"/>
                  </a:cubicBezTo>
                  <a:cubicBezTo>
                    <a:pt x="40" y="49"/>
                    <a:pt x="43" y="48"/>
                    <a:pt x="45" y="46"/>
                  </a:cubicBezTo>
                  <a:cubicBezTo>
                    <a:pt x="50" y="41"/>
                    <a:pt x="50" y="33"/>
                    <a:pt x="45" y="29"/>
                  </a:cubicBezTo>
                  <a:lnTo>
                    <a:pt x="22" y="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5" name="Freeform 210"/>
            <p:cNvSpPr/>
            <p:nvPr/>
          </p:nvSpPr>
          <p:spPr bwMode="auto">
            <a:xfrm>
              <a:off x="1909763" y="4575176"/>
              <a:ext cx="47625" cy="47625"/>
            </a:xfrm>
            <a:custGeom>
              <a:avLst/>
              <a:gdLst>
                <a:gd name="T0" fmla="*/ 22 w 50"/>
                <a:gd name="T1" fmla="*/ 5 h 49"/>
                <a:gd name="T2" fmla="*/ 5 w 50"/>
                <a:gd name="T3" fmla="*/ 5 h 49"/>
                <a:gd name="T4" fmla="*/ 5 w 50"/>
                <a:gd name="T5" fmla="*/ 22 h 49"/>
                <a:gd name="T6" fmla="*/ 28 w 50"/>
                <a:gd name="T7" fmla="*/ 46 h 49"/>
                <a:gd name="T8" fmla="*/ 37 w 50"/>
                <a:gd name="T9" fmla="*/ 49 h 49"/>
                <a:gd name="T10" fmla="*/ 46 w 50"/>
                <a:gd name="T11" fmla="*/ 46 h 49"/>
                <a:gd name="T12" fmla="*/ 46 w 50"/>
                <a:gd name="T13" fmla="*/ 29 h 49"/>
                <a:gd name="T14" fmla="*/ 22 w 50"/>
                <a:gd name="T15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49">
                  <a:moveTo>
                    <a:pt x="22" y="5"/>
                  </a:moveTo>
                  <a:cubicBezTo>
                    <a:pt x="17" y="0"/>
                    <a:pt x="10" y="0"/>
                    <a:pt x="5" y="5"/>
                  </a:cubicBezTo>
                  <a:cubicBezTo>
                    <a:pt x="0" y="10"/>
                    <a:pt x="0" y="18"/>
                    <a:pt x="5" y="22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1" y="48"/>
                    <a:pt x="34" y="49"/>
                    <a:pt x="37" y="49"/>
                  </a:cubicBezTo>
                  <a:cubicBezTo>
                    <a:pt x="40" y="49"/>
                    <a:pt x="43" y="48"/>
                    <a:pt x="46" y="46"/>
                  </a:cubicBezTo>
                  <a:cubicBezTo>
                    <a:pt x="50" y="41"/>
                    <a:pt x="50" y="33"/>
                    <a:pt x="46" y="29"/>
                  </a:cubicBezTo>
                  <a:lnTo>
                    <a:pt x="22" y="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6" name="Freeform 211"/>
            <p:cNvSpPr/>
            <p:nvPr/>
          </p:nvSpPr>
          <p:spPr bwMode="auto">
            <a:xfrm>
              <a:off x="1892300" y="4629151"/>
              <a:ext cx="47625" cy="47625"/>
            </a:xfrm>
            <a:custGeom>
              <a:avLst/>
              <a:gdLst>
                <a:gd name="T0" fmla="*/ 22 w 50"/>
                <a:gd name="T1" fmla="*/ 5 h 49"/>
                <a:gd name="T2" fmla="*/ 5 w 50"/>
                <a:gd name="T3" fmla="*/ 5 h 49"/>
                <a:gd name="T4" fmla="*/ 5 w 50"/>
                <a:gd name="T5" fmla="*/ 22 h 49"/>
                <a:gd name="T6" fmla="*/ 28 w 50"/>
                <a:gd name="T7" fmla="*/ 46 h 49"/>
                <a:gd name="T8" fmla="*/ 37 w 50"/>
                <a:gd name="T9" fmla="*/ 49 h 49"/>
                <a:gd name="T10" fmla="*/ 45 w 50"/>
                <a:gd name="T11" fmla="*/ 46 h 49"/>
                <a:gd name="T12" fmla="*/ 45 w 50"/>
                <a:gd name="T13" fmla="*/ 28 h 49"/>
                <a:gd name="T14" fmla="*/ 22 w 50"/>
                <a:gd name="T15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49">
                  <a:moveTo>
                    <a:pt x="22" y="5"/>
                  </a:moveTo>
                  <a:cubicBezTo>
                    <a:pt x="17" y="0"/>
                    <a:pt x="9" y="0"/>
                    <a:pt x="5" y="5"/>
                  </a:cubicBezTo>
                  <a:cubicBezTo>
                    <a:pt x="0" y="10"/>
                    <a:pt x="0" y="18"/>
                    <a:pt x="5" y="22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8"/>
                    <a:pt x="33" y="49"/>
                    <a:pt x="37" y="49"/>
                  </a:cubicBezTo>
                  <a:cubicBezTo>
                    <a:pt x="40" y="49"/>
                    <a:pt x="43" y="48"/>
                    <a:pt x="45" y="46"/>
                  </a:cubicBezTo>
                  <a:cubicBezTo>
                    <a:pt x="50" y="41"/>
                    <a:pt x="50" y="33"/>
                    <a:pt x="45" y="28"/>
                  </a:cubicBezTo>
                  <a:lnTo>
                    <a:pt x="22" y="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7" name="Freeform 212"/>
            <p:cNvSpPr/>
            <p:nvPr/>
          </p:nvSpPr>
          <p:spPr bwMode="auto">
            <a:xfrm>
              <a:off x="1979613" y="4629151"/>
              <a:ext cx="49213" cy="47625"/>
            </a:xfrm>
            <a:custGeom>
              <a:avLst/>
              <a:gdLst>
                <a:gd name="T0" fmla="*/ 22 w 51"/>
                <a:gd name="T1" fmla="*/ 5 h 49"/>
                <a:gd name="T2" fmla="*/ 5 w 51"/>
                <a:gd name="T3" fmla="*/ 5 h 49"/>
                <a:gd name="T4" fmla="*/ 5 w 51"/>
                <a:gd name="T5" fmla="*/ 22 h 49"/>
                <a:gd name="T6" fmla="*/ 29 w 51"/>
                <a:gd name="T7" fmla="*/ 46 h 49"/>
                <a:gd name="T8" fmla="*/ 37 w 51"/>
                <a:gd name="T9" fmla="*/ 49 h 49"/>
                <a:gd name="T10" fmla="*/ 46 w 51"/>
                <a:gd name="T11" fmla="*/ 46 h 49"/>
                <a:gd name="T12" fmla="*/ 46 w 51"/>
                <a:gd name="T13" fmla="*/ 28 h 49"/>
                <a:gd name="T14" fmla="*/ 22 w 51"/>
                <a:gd name="T15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49">
                  <a:moveTo>
                    <a:pt x="22" y="5"/>
                  </a:moveTo>
                  <a:cubicBezTo>
                    <a:pt x="18" y="0"/>
                    <a:pt x="10" y="0"/>
                    <a:pt x="5" y="5"/>
                  </a:cubicBezTo>
                  <a:cubicBezTo>
                    <a:pt x="0" y="10"/>
                    <a:pt x="0" y="18"/>
                    <a:pt x="5" y="22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1" y="48"/>
                    <a:pt x="34" y="49"/>
                    <a:pt x="37" y="49"/>
                  </a:cubicBezTo>
                  <a:cubicBezTo>
                    <a:pt x="40" y="49"/>
                    <a:pt x="43" y="48"/>
                    <a:pt x="46" y="46"/>
                  </a:cubicBezTo>
                  <a:cubicBezTo>
                    <a:pt x="51" y="41"/>
                    <a:pt x="51" y="33"/>
                    <a:pt x="46" y="28"/>
                  </a:cubicBezTo>
                  <a:lnTo>
                    <a:pt x="22" y="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8" name="Freeform 213"/>
            <p:cNvSpPr/>
            <p:nvPr/>
          </p:nvSpPr>
          <p:spPr bwMode="auto">
            <a:xfrm>
              <a:off x="1998663" y="4575176"/>
              <a:ext cx="47625" cy="47625"/>
            </a:xfrm>
            <a:custGeom>
              <a:avLst/>
              <a:gdLst>
                <a:gd name="T0" fmla="*/ 22 w 50"/>
                <a:gd name="T1" fmla="*/ 5 h 49"/>
                <a:gd name="T2" fmla="*/ 4 w 50"/>
                <a:gd name="T3" fmla="*/ 5 h 49"/>
                <a:gd name="T4" fmla="*/ 4 w 50"/>
                <a:gd name="T5" fmla="*/ 22 h 49"/>
                <a:gd name="T6" fmla="*/ 28 w 50"/>
                <a:gd name="T7" fmla="*/ 46 h 49"/>
                <a:gd name="T8" fmla="*/ 36 w 50"/>
                <a:gd name="T9" fmla="*/ 49 h 49"/>
                <a:gd name="T10" fmla="*/ 45 w 50"/>
                <a:gd name="T11" fmla="*/ 46 h 49"/>
                <a:gd name="T12" fmla="*/ 45 w 50"/>
                <a:gd name="T13" fmla="*/ 29 h 49"/>
                <a:gd name="T14" fmla="*/ 22 w 50"/>
                <a:gd name="T15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49">
                  <a:moveTo>
                    <a:pt x="22" y="5"/>
                  </a:moveTo>
                  <a:cubicBezTo>
                    <a:pt x="17" y="0"/>
                    <a:pt x="9" y="0"/>
                    <a:pt x="4" y="5"/>
                  </a:cubicBezTo>
                  <a:cubicBezTo>
                    <a:pt x="0" y="10"/>
                    <a:pt x="0" y="18"/>
                    <a:pt x="4" y="22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8"/>
                    <a:pt x="33" y="49"/>
                    <a:pt x="36" y="49"/>
                  </a:cubicBezTo>
                  <a:cubicBezTo>
                    <a:pt x="40" y="49"/>
                    <a:pt x="43" y="48"/>
                    <a:pt x="45" y="46"/>
                  </a:cubicBezTo>
                  <a:cubicBezTo>
                    <a:pt x="50" y="41"/>
                    <a:pt x="50" y="33"/>
                    <a:pt x="45" y="29"/>
                  </a:cubicBezTo>
                  <a:lnTo>
                    <a:pt x="22" y="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" name="Freeform 214"/>
            <p:cNvSpPr/>
            <p:nvPr/>
          </p:nvSpPr>
          <p:spPr bwMode="auto">
            <a:xfrm>
              <a:off x="2351088" y="4405313"/>
              <a:ext cx="242888" cy="128588"/>
            </a:xfrm>
            <a:custGeom>
              <a:avLst/>
              <a:gdLst>
                <a:gd name="T0" fmla="*/ 232 w 251"/>
                <a:gd name="T1" fmla="*/ 75 h 133"/>
                <a:gd name="T2" fmla="*/ 232 w 251"/>
                <a:gd name="T3" fmla="*/ 72 h 133"/>
                <a:gd name="T4" fmla="*/ 186 w 251"/>
                <a:gd name="T5" fmla="*/ 26 h 133"/>
                <a:gd name="T6" fmla="*/ 163 w 251"/>
                <a:gd name="T7" fmla="*/ 32 h 133"/>
                <a:gd name="T8" fmla="*/ 111 w 251"/>
                <a:gd name="T9" fmla="*/ 0 h 133"/>
                <a:gd name="T10" fmla="*/ 60 w 251"/>
                <a:gd name="T11" fmla="*/ 33 h 133"/>
                <a:gd name="T12" fmla="*/ 44 w 251"/>
                <a:gd name="T13" fmla="*/ 27 h 133"/>
                <a:gd name="T14" fmla="*/ 17 w 251"/>
                <a:gd name="T15" fmla="*/ 53 h 133"/>
                <a:gd name="T16" fmla="*/ 19 w 251"/>
                <a:gd name="T17" fmla="*/ 61 h 133"/>
                <a:gd name="T18" fmla="*/ 0 w 251"/>
                <a:gd name="T19" fmla="*/ 95 h 133"/>
                <a:gd name="T20" fmla="*/ 38 w 251"/>
                <a:gd name="T21" fmla="*/ 133 h 133"/>
                <a:gd name="T22" fmla="*/ 38 w 251"/>
                <a:gd name="T23" fmla="*/ 133 h 133"/>
                <a:gd name="T24" fmla="*/ 38 w 251"/>
                <a:gd name="T25" fmla="*/ 133 h 133"/>
                <a:gd name="T26" fmla="*/ 38 w 251"/>
                <a:gd name="T27" fmla="*/ 133 h 133"/>
                <a:gd name="T28" fmla="*/ 38 w 251"/>
                <a:gd name="T29" fmla="*/ 133 h 133"/>
                <a:gd name="T30" fmla="*/ 218 w 251"/>
                <a:gd name="T31" fmla="*/ 133 h 133"/>
                <a:gd name="T32" fmla="*/ 220 w 251"/>
                <a:gd name="T33" fmla="*/ 133 h 133"/>
                <a:gd name="T34" fmla="*/ 251 w 251"/>
                <a:gd name="T35" fmla="*/ 103 h 133"/>
                <a:gd name="T36" fmla="*/ 232 w 251"/>
                <a:gd name="T37" fmla="*/ 7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1" h="133">
                  <a:moveTo>
                    <a:pt x="232" y="75"/>
                  </a:moveTo>
                  <a:cubicBezTo>
                    <a:pt x="232" y="74"/>
                    <a:pt x="232" y="73"/>
                    <a:pt x="232" y="72"/>
                  </a:cubicBezTo>
                  <a:cubicBezTo>
                    <a:pt x="232" y="47"/>
                    <a:pt x="211" y="26"/>
                    <a:pt x="186" y="26"/>
                  </a:cubicBezTo>
                  <a:cubicBezTo>
                    <a:pt x="177" y="26"/>
                    <a:pt x="170" y="28"/>
                    <a:pt x="163" y="32"/>
                  </a:cubicBezTo>
                  <a:cubicBezTo>
                    <a:pt x="154" y="13"/>
                    <a:pt x="134" y="0"/>
                    <a:pt x="111" y="0"/>
                  </a:cubicBezTo>
                  <a:cubicBezTo>
                    <a:pt x="89" y="0"/>
                    <a:pt x="69" y="13"/>
                    <a:pt x="60" y="33"/>
                  </a:cubicBezTo>
                  <a:cubicBezTo>
                    <a:pt x="55" y="29"/>
                    <a:pt x="50" y="27"/>
                    <a:pt x="44" y="27"/>
                  </a:cubicBezTo>
                  <a:cubicBezTo>
                    <a:pt x="29" y="27"/>
                    <a:pt x="17" y="39"/>
                    <a:pt x="17" y="53"/>
                  </a:cubicBezTo>
                  <a:cubicBezTo>
                    <a:pt x="17" y="56"/>
                    <a:pt x="18" y="59"/>
                    <a:pt x="19" y="61"/>
                  </a:cubicBezTo>
                  <a:cubicBezTo>
                    <a:pt x="7" y="68"/>
                    <a:pt x="0" y="80"/>
                    <a:pt x="0" y="95"/>
                  </a:cubicBezTo>
                  <a:cubicBezTo>
                    <a:pt x="0" y="116"/>
                    <a:pt x="17" y="133"/>
                    <a:pt x="38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218" y="133"/>
                    <a:pt x="218" y="133"/>
                    <a:pt x="218" y="133"/>
                  </a:cubicBezTo>
                  <a:cubicBezTo>
                    <a:pt x="219" y="133"/>
                    <a:pt x="219" y="133"/>
                    <a:pt x="220" y="133"/>
                  </a:cubicBezTo>
                  <a:cubicBezTo>
                    <a:pt x="237" y="133"/>
                    <a:pt x="251" y="120"/>
                    <a:pt x="251" y="103"/>
                  </a:cubicBezTo>
                  <a:cubicBezTo>
                    <a:pt x="251" y="90"/>
                    <a:pt x="243" y="79"/>
                    <a:pt x="232" y="7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0" name="Freeform 215"/>
            <p:cNvSpPr/>
            <p:nvPr/>
          </p:nvSpPr>
          <p:spPr bwMode="auto">
            <a:xfrm>
              <a:off x="2466975" y="4541838"/>
              <a:ext cx="93663" cy="141288"/>
            </a:xfrm>
            <a:custGeom>
              <a:avLst/>
              <a:gdLst>
                <a:gd name="T0" fmla="*/ 51 w 59"/>
                <a:gd name="T1" fmla="*/ 47 h 89"/>
                <a:gd name="T2" fmla="*/ 0 w 59"/>
                <a:gd name="T3" fmla="*/ 0 h 89"/>
                <a:gd name="T4" fmla="*/ 21 w 59"/>
                <a:gd name="T5" fmla="*/ 37 h 89"/>
                <a:gd name="T6" fmla="*/ 4 w 59"/>
                <a:gd name="T7" fmla="*/ 37 h 89"/>
                <a:gd name="T8" fmla="*/ 59 w 59"/>
                <a:gd name="T9" fmla="*/ 89 h 89"/>
                <a:gd name="T10" fmla="*/ 34 w 59"/>
                <a:gd name="T11" fmla="*/ 47 h 89"/>
                <a:gd name="T12" fmla="*/ 51 w 59"/>
                <a:gd name="T13" fmla="*/ 4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89">
                  <a:moveTo>
                    <a:pt x="51" y="47"/>
                  </a:moveTo>
                  <a:lnTo>
                    <a:pt x="0" y="0"/>
                  </a:lnTo>
                  <a:lnTo>
                    <a:pt x="21" y="37"/>
                  </a:lnTo>
                  <a:lnTo>
                    <a:pt x="4" y="37"/>
                  </a:lnTo>
                  <a:lnTo>
                    <a:pt x="59" y="89"/>
                  </a:lnTo>
                  <a:lnTo>
                    <a:pt x="34" y="47"/>
                  </a:lnTo>
                  <a:lnTo>
                    <a:pt x="51" y="4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1" name="Freeform 216"/>
            <p:cNvSpPr/>
            <p:nvPr/>
          </p:nvSpPr>
          <p:spPr bwMode="auto">
            <a:xfrm>
              <a:off x="2413000" y="4557713"/>
              <a:ext cx="49213" cy="74613"/>
            </a:xfrm>
            <a:custGeom>
              <a:avLst/>
              <a:gdLst>
                <a:gd name="T0" fmla="*/ 26 w 31"/>
                <a:gd name="T1" fmla="*/ 25 h 47"/>
                <a:gd name="T2" fmla="*/ 0 w 31"/>
                <a:gd name="T3" fmla="*/ 0 h 47"/>
                <a:gd name="T4" fmla="*/ 11 w 31"/>
                <a:gd name="T5" fmla="*/ 20 h 47"/>
                <a:gd name="T6" fmla="*/ 2 w 31"/>
                <a:gd name="T7" fmla="*/ 20 h 47"/>
                <a:gd name="T8" fmla="*/ 31 w 31"/>
                <a:gd name="T9" fmla="*/ 47 h 47"/>
                <a:gd name="T10" fmla="*/ 17 w 31"/>
                <a:gd name="T11" fmla="*/ 25 h 47"/>
                <a:gd name="T12" fmla="*/ 26 w 31"/>
                <a:gd name="T13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7">
                  <a:moveTo>
                    <a:pt x="26" y="25"/>
                  </a:moveTo>
                  <a:lnTo>
                    <a:pt x="0" y="0"/>
                  </a:lnTo>
                  <a:lnTo>
                    <a:pt x="11" y="20"/>
                  </a:lnTo>
                  <a:lnTo>
                    <a:pt x="2" y="20"/>
                  </a:lnTo>
                  <a:lnTo>
                    <a:pt x="31" y="47"/>
                  </a:lnTo>
                  <a:lnTo>
                    <a:pt x="17" y="25"/>
                  </a:lnTo>
                  <a:lnTo>
                    <a:pt x="26" y="2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2" name="Freeform 217"/>
            <p:cNvSpPr>
              <a:spLocks noEditPoints="1"/>
            </p:cNvSpPr>
            <p:nvPr/>
          </p:nvSpPr>
          <p:spPr bwMode="auto">
            <a:xfrm>
              <a:off x="9074150" y="4405313"/>
              <a:ext cx="174625" cy="277813"/>
            </a:xfrm>
            <a:custGeom>
              <a:avLst/>
              <a:gdLst>
                <a:gd name="T0" fmla="*/ 92 w 180"/>
                <a:gd name="T1" fmla="*/ 1 h 287"/>
                <a:gd name="T2" fmla="*/ 90 w 180"/>
                <a:gd name="T3" fmla="*/ 0 h 287"/>
                <a:gd name="T4" fmla="*/ 87 w 180"/>
                <a:gd name="T5" fmla="*/ 1 h 287"/>
                <a:gd name="T6" fmla="*/ 0 w 180"/>
                <a:gd name="T7" fmla="*/ 181 h 287"/>
                <a:gd name="T8" fmla="*/ 90 w 180"/>
                <a:gd name="T9" fmla="*/ 287 h 287"/>
                <a:gd name="T10" fmla="*/ 180 w 180"/>
                <a:gd name="T11" fmla="*/ 181 h 287"/>
                <a:gd name="T12" fmla="*/ 92 w 180"/>
                <a:gd name="T13" fmla="*/ 1 h 287"/>
                <a:gd name="T14" fmla="*/ 59 w 180"/>
                <a:gd name="T15" fmla="*/ 179 h 287"/>
                <a:gd name="T16" fmla="*/ 69 w 180"/>
                <a:gd name="T17" fmla="*/ 202 h 287"/>
                <a:gd name="T18" fmla="*/ 76 w 180"/>
                <a:gd name="T19" fmla="*/ 219 h 287"/>
                <a:gd name="T20" fmla="*/ 72 w 180"/>
                <a:gd name="T21" fmla="*/ 236 h 287"/>
                <a:gd name="T22" fmla="*/ 58 w 180"/>
                <a:gd name="T23" fmla="*/ 243 h 287"/>
                <a:gd name="T24" fmla="*/ 48 w 180"/>
                <a:gd name="T25" fmla="*/ 239 h 287"/>
                <a:gd name="T26" fmla="*/ 29 w 180"/>
                <a:gd name="T27" fmla="*/ 174 h 287"/>
                <a:gd name="T28" fmla="*/ 57 w 180"/>
                <a:gd name="T29" fmla="*/ 97 h 287"/>
                <a:gd name="T30" fmla="*/ 61 w 180"/>
                <a:gd name="T31" fmla="*/ 95 h 287"/>
                <a:gd name="T32" fmla="*/ 63 w 180"/>
                <a:gd name="T33" fmla="*/ 99 h 287"/>
                <a:gd name="T34" fmla="*/ 59 w 180"/>
                <a:gd name="T35" fmla="*/ 179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0" h="287">
                  <a:moveTo>
                    <a:pt x="92" y="1"/>
                  </a:moveTo>
                  <a:cubicBezTo>
                    <a:pt x="92" y="0"/>
                    <a:pt x="91" y="0"/>
                    <a:pt x="90" y="0"/>
                  </a:cubicBezTo>
                  <a:cubicBezTo>
                    <a:pt x="89" y="0"/>
                    <a:pt x="88" y="0"/>
                    <a:pt x="87" y="1"/>
                  </a:cubicBezTo>
                  <a:cubicBezTo>
                    <a:pt x="84" y="6"/>
                    <a:pt x="0" y="122"/>
                    <a:pt x="0" y="181"/>
                  </a:cubicBezTo>
                  <a:cubicBezTo>
                    <a:pt x="0" y="282"/>
                    <a:pt x="75" y="287"/>
                    <a:pt x="90" y="287"/>
                  </a:cubicBezTo>
                  <a:cubicBezTo>
                    <a:pt x="105" y="287"/>
                    <a:pt x="180" y="282"/>
                    <a:pt x="180" y="181"/>
                  </a:cubicBezTo>
                  <a:cubicBezTo>
                    <a:pt x="180" y="123"/>
                    <a:pt x="96" y="6"/>
                    <a:pt x="92" y="1"/>
                  </a:cubicBezTo>
                  <a:close/>
                  <a:moveTo>
                    <a:pt x="59" y="179"/>
                  </a:moveTo>
                  <a:cubicBezTo>
                    <a:pt x="62" y="191"/>
                    <a:pt x="65" y="197"/>
                    <a:pt x="69" y="202"/>
                  </a:cubicBezTo>
                  <a:cubicBezTo>
                    <a:pt x="71" y="207"/>
                    <a:pt x="74" y="211"/>
                    <a:pt x="76" y="219"/>
                  </a:cubicBezTo>
                  <a:cubicBezTo>
                    <a:pt x="77" y="225"/>
                    <a:pt x="76" y="231"/>
                    <a:pt x="72" y="236"/>
                  </a:cubicBezTo>
                  <a:cubicBezTo>
                    <a:pt x="69" y="240"/>
                    <a:pt x="64" y="243"/>
                    <a:pt x="58" y="243"/>
                  </a:cubicBezTo>
                  <a:cubicBezTo>
                    <a:pt x="55" y="243"/>
                    <a:pt x="51" y="241"/>
                    <a:pt x="48" y="239"/>
                  </a:cubicBezTo>
                  <a:cubicBezTo>
                    <a:pt x="34" y="231"/>
                    <a:pt x="25" y="202"/>
                    <a:pt x="29" y="174"/>
                  </a:cubicBezTo>
                  <a:cubicBezTo>
                    <a:pt x="32" y="147"/>
                    <a:pt x="56" y="99"/>
                    <a:pt x="57" y="97"/>
                  </a:cubicBezTo>
                  <a:cubicBezTo>
                    <a:pt x="58" y="95"/>
                    <a:pt x="60" y="95"/>
                    <a:pt x="61" y="95"/>
                  </a:cubicBezTo>
                  <a:cubicBezTo>
                    <a:pt x="63" y="96"/>
                    <a:pt x="64" y="98"/>
                    <a:pt x="63" y="99"/>
                  </a:cubicBezTo>
                  <a:cubicBezTo>
                    <a:pt x="51" y="135"/>
                    <a:pt x="55" y="161"/>
                    <a:pt x="59" y="17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3" name="Freeform 218"/>
            <p:cNvSpPr>
              <a:spLocks noEditPoints="1"/>
            </p:cNvSpPr>
            <p:nvPr/>
          </p:nvSpPr>
          <p:spPr bwMode="auto">
            <a:xfrm>
              <a:off x="9604375" y="4405313"/>
              <a:ext cx="215900" cy="277813"/>
            </a:xfrm>
            <a:custGeom>
              <a:avLst/>
              <a:gdLst>
                <a:gd name="T0" fmla="*/ 224 w 224"/>
                <a:gd name="T1" fmla="*/ 119 h 287"/>
                <a:gd name="T2" fmla="*/ 112 w 224"/>
                <a:gd name="T3" fmla="*/ 0 h 287"/>
                <a:gd name="T4" fmla="*/ 0 w 224"/>
                <a:gd name="T5" fmla="*/ 119 h 287"/>
                <a:gd name="T6" fmla="*/ 98 w 224"/>
                <a:gd name="T7" fmla="*/ 258 h 287"/>
                <a:gd name="T8" fmla="*/ 85 w 224"/>
                <a:gd name="T9" fmla="*/ 282 h 287"/>
                <a:gd name="T10" fmla="*/ 85 w 224"/>
                <a:gd name="T11" fmla="*/ 285 h 287"/>
                <a:gd name="T12" fmla="*/ 88 w 224"/>
                <a:gd name="T13" fmla="*/ 287 h 287"/>
                <a:gd name="T14" fmla="*/ 136 w 224"/>
                <a:gd name="T15" fmla="*/ 287 h 287"/>
                <a:gd name="T16" fmla="*/ 140 w 224"/>
                <a:gd name="T17" fmla="*/ 285 h 287"/>
                <a:gd name="T18" fmla="*/ 140 w 224"/>
                <a:gd name="T19" fmla="*/ 282 h 287"/>
                <a:gd name="T20" fmla="*/ 127 w 224"/>
                <a:gd name="T21" fmla="*/ 258 h 287"/>
                <a:gd name="T22" fmla="*/ 224 w 224"/>
                <a:gd name="T23" fmla="*/ 119 h 287"/>
                <a:gd name="T24" fmla="*/ 37 w 224"/>
                <a:gd name="T25" fmla="*/ 130 h 287"/>
                <a:gd name="T26" fmla="*/ 36 w 224"/>
                <a:gd name="T27" fmla="*/ 128 h 287"/>
                <a:gd name="T28" fmla="*/ 49 w 224"/>
                <a:gd name="T29" fmla="*/ 60 h 287"/>
                <a:gd name="T30" fmla="*/ 79 w 224"/>
                <a:gd name="T31" fmla="*/ 59 h 287"/>
                <a:gd name="T32" fmla="*/ 82 w 224"/>
                <a:gd name="T33" fmla="*/ 63 h 287"/>
                <a:gd name="T34" fmla="*/ 74 w 224"/>
                <a:gd name="T35" fmla="*/ 80 h 287"/>
                <a:gd name="T36" fmla="*/ 69 w 224"/>
                <a:gd name="T37" fmla="*/ 88 h 287"/>
                <a:gd name="T38" fmla="*/ 61 w 224"/>
                <a:gd name="T39" fmla="*/ 118 h 287"/>
                <a:gd name="T40" fmla="*/ 54 w 224"/>
                <a:gd name="T41" fmla="*/ 133 h 287"/>
                <a:gd name="T42" fmla="*/ 49 w 224"/>
                <a:gd name="T43" fmla="*/ 134 h 287"/>
                <a:gd name="T44" fmla="*/ 37 w 224"/>
                <a:gd name="T45" fmla="*/ 13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4" h="287">
                  <a:moveTo>
                    <a:pt x="224" y="119"/>
                  </a:moveTo>
                  <a:cubicBezTo>
                    <a:pt x="224" y="6"/>
                    <a:pt x="131" y="0"/>
                    <a:pt x="112" y="0"/>
                  </a:cubicBezTo>
                  <a:cubicBezTo>
                    <a:pt x="93" y="0"/>
                    <a:pt x="0" y="6"/>
                    <a:pt x="0" y="119"/>
                  </a:cubicBezTo>
                  <a:cubicBezTo>
                    <a:pt x="0" y="201"/>
                    <a:pt x="76" y="247"/>
                    <a:pt x="98" y="258"/>
                  </a:cubicBezTo>
                  <a:cubicBezTo>
                    <a:pt x="85" y="282"/>
                    <a:pt x="85" y="282"/>
                    <a:pt x="85" y="282"/>
                  </a:cubicBezTo>
                  <a:cubicBezTo>
                    <a:pt x="84" y="283"/>
                    <a:pt x="84" y="284"/>
                    <a:pt x="85" y="285"/>
                  </a:cubicBezTo>
                  <a:cubicBezTo>
                    <a:pt x="86" y="287"/>
                    <a:pt x="87" y="287"/>
                    <a:pt x="88" y="287"/>
                  </a:cubicBezTo>
                  <a:cubicBezTo>
                    <a:pt x="136" y="287"/>
                    <a:pt x="136" y="287"/>
                    <a:pt x="136" y="287"/>
                  </a:cubicBezTo>
                  <a:cubicBezTo>
                    <a:pt x="138" y="287"/>
                    <a:pt x="139" y="287"/>
                    <a:pt x="140" y="285"/>
                  </a:cubicBezTo>
                  <a:cubicBezTo>
                    <a:pt x="140" y="284"/>
                    <a:pt x="140" y="283"/>
                    <a:pt x="140" y="282"/>
                  </a:cubicBezTo>
                  <a:cubicBezTo>
                    <a:pt x="127" y="258"/>
                    <a:pt x="127" y="258"/>
                    <a:pt x="127" y="258"/>
                  </a:cubicBezTo>
                  <a:cubicBezTo>
                    <a:pt x="149" y="247"/>
                    <a:pt x="224" y="202"/>
                    <a:pt x="224" y="119"/>
                  </a:cubicBezTo>
                  <a:close/>
                  <a:moveTo>
                    <a:pt x="37" y="130"/>
                  </a:moveTo>
                  <a:cubicBezTo>
                    <a:pt x="36" y="130"/>
                    <a:pt x="36" y="129"/>
                    <a:pt x="36" y="128"/>
                  </a:cubicBezTo>
                  <a:cubicBezTo>
                    <a:pt x="35" y="126"/>
                    <a:pt x="28" y="84"/>
                    <a:pt x="49" y="60"/>
                  </a:cubicBezTo>
                  <a:cubicBezTo>
                    <a:pt x="56" y="52"/>
                    <a:pt x="66" y="52"/>
                    <a:pt x="79" y="59"/>
                  </a:cubicBezTo>
                  <a:cubicBezTo>
                    <a:pt x="80" y="60"/>
                    <a:pt x="81" y="62"/>
                    <a:pt x="82" y="63"/>
                  </a:cubicBezTo>
                  <a:cubicBezTo>
                    <a:pt x="82" y="68"/>
                    <a:pt x="79" y="73"/>
                    <a:pt x="74" y="80"/>
                  </a:cubicBezTo>
                  <a:cubicBezTo>
                    <a:pt x="72" y="83"/>
                    <a:pt x="70" y="86"/>
                    <a:pt x="69" y="88"/>
                  </a:cubicBezTo>
                  <a:cubicBezTo>
                    <a:pt x="64" y="99"/>
                    <a:pt x="62" y="110"/>
                    <a:pt x="61" y="118"/>
                  </a:cubicBezTo>
                  <a:cubicBezTo>
                    <a:pt x="59" y="127"/>
                    <a:pt x="58" y="132"/>
                    <a:pt x="54" y="133"/>
                  </a:cubicBezTo>
                  <a:cubicBezTo>
                    <a:pt x="52" y="133"/>
                    <a:pt x="51" y="134"/>
                    <a:pt x="49" y="134"/>
                  </a:cubicBezTo>
                  <a:cubicBezTo>
                    <a:pt x="45" y="134"/>
                    <a:pt x="39" y="133"/>
                    <a:pt x="37" y="13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4" name="Freeform 219"/>
            <p:cNvSpPr>
              <a:spLocks noEditPoints="1"/>
            </p:cNvSpPr>
            <p:nvPr/>
          </p:nvSpPr>
          <p:spPr bwMode="auto">
            <a:xfrm>
              <a:off x="7385050" y="2166938"/>
              <a:ext cx="204788" cy="285750"/>
            </a:xfrm>
            <a:custGeom>
              <a:avLst/>
              <a:gdLst>
                <a:gd name="T0" fmla="*/ 205 w 211"/>
                <a:gd name="T1" fmla="*/ 64 h 295"/>
                <a:gd name="T2" fmla="*/ 61 w 211"/>
                <a:gd name="T3" fmla="*/ 11 h 295"/>
                <a:gd name="T4" fmla="*/ 11 w 211"/>
                <a:gd name="T5" fmla="*/ 19 h 295"/>
                <a:gd name="T6" fmla="*/ 0 w 211"/>
                <a:gd name="T7" fmla="*/ 45 h 295"/>
                <a:gd name="T8" fmla="*/ 1 w 211"/>
                <a:gd name="T9" fmla="*/ 50 h 295"/>
                <a:gd name="T10" fmla="*/ 1 w 211"/>
                <a:gd name="T11" fmla="*/ 228 h 295"/>
                <a:gd name="T12" fmla="*/ 7 w 211"/>
                <a:gd name="T13" fmla="*/ 237 h 295"/>
                <a:gd name="T14" fmla="*/ 153 w 211"/>
                <a:gd name="T15" fmla="*/ 295 h 295"/>
                <a:gd name="T16" fmla="*/ 157 w 211"/>
                <a:gd name="T17" fmla="*/ 295 h 295"/>
                <a:gd name="T18" fmla="*/ 162 w 211"/>
                <a:gd name="T19" fmla="*/ 294 h 295"/>
                <a:gd name="T20" fmla="*/ 166 w 211"/>
                <a:gd name="T21" fmla="*/ 286 h 295"/>
                <a:gd name="T22" fmla="*/ 166 w 211"/>
                <a:gd name="T23" fmla="*/ 276 h 295"/>
                <a:gd name="T24" fmla="*/ 193 w 211"/>
                <a:gd name="T25" fmla="*/ 251 h 295"/>
                <a:gd name="T26" fmla="*/ 201 w 211"/>
                <a:gd name="T27" fmla="*/ 256 h 295"/>
                <a:gd name="T28" fmla="*/ 211 w 211"/>
                <a:gd name="T29" fmla="*/ 246 h 295"/>
                <a:gd name="T30" fmla="*/ 211 w 211"/>
                <a:gd name="T31" fmla="*/ 73 h 295"/>
                <a:gd name="T32" fmla="*/ 205 w 211"/>
                <a:gd name="T33" fmla="*/ 64 h 295"/>
                <a:gd name="T34" fmla="*/ 21 w 211"/>
                <a:gd name="T35" fmla="*/ 49 h 295"/>
                <a:gd name="T36" fmla="*/ 19 w 211"/>
                <a:gd name="T37" fmla="*/ 44 h 295"/>
                <a:gd name="T38" fmla="*/ 24 w 211"/>
                <a:gd name="T39" fmla="*/ 33 h 295"/>
                <a:gd name="T40" fmla="*/ 54 w 211"/>
                <a:gd name="T41" fmla="*/ 28 h 295"/>
                <a:gd name="T42" fmla="*/ 55 w 211"/>
                <a:gd name="T43" fmla="*/ 29 h 295"/>
                <a:gd name="T44" fmla="*/ 190 w 211"/>
                <a:gd name="T45" fmla="*/ 79 h 295"/>
                <a:gd name="T46" fmla="*/ 161 w 211"/>
                <a:gd name="T47" fmla="*/ 106 h 295"/>
                <a:gd name="T48" fmla="*/ 160 w 211"/>
                <a:gd name="T49" fmla="*/ 106 h 295"/>
                <a:gd name="T50" fmla="*/ 21 w 211"/>
                <a:gd name="T51" fmla="*/ 49 h 295"/>
                <a:gd name="T52" fmla="*/ 166 w 211"/>
                <a:gd name="T53" fmla="*/ 111 h 295"/>
                <a:gd name="T54" fmla="*/ 192 w 211"/>
                <a:gd name="T55" fmla="*/ 86 h 295"/>
                <a:gd name="T56" fmla="*/ 192 w 211"/>
                <a:gd name="T57" fmla="*/ 244 h 295"/>
                <a:gd name="T58" fmla="*/ 166 w 211"/>
                <a:gd name="T59" fmla="*/ 268 h 295"/>
                <a:gd name="T60" fmla="*/ 166 w 211"/>
                <a:gd name="T61" fmla="*/ 115 h 295"/>
                <a:gd name="T62" fmla="*/ 166 w 211"/>
                <a:gd name="T63" fmla="*/ 11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" h="295">
                  <a:moveTo>
                    <a:pt x="205" y="64"/>
                  </a:moveTo>
                  <a:cubicBezTo>
                    <a:pt x="61" y="11"/>
                    <a:pt x="61" y="11"/>
                    <a:pt x="61" y="11"/>
                  </a:cubicBezTo>
                  <a:cubicBezTo>
                    <a:pt x="58" y="10"/>
                    <a:pt x="32" y="0"/>
                    <a:pt x="11" y="19"/>
                  </a:cubicBezTo>
                  <a:cubicBezTo>
                    <a:pt x="4" y="26"/>
                    <a:pt x="0" y="35"/>
                    <a:pt x="0" y="45"/>
                  </a:cubicBezTo>
                  <a:cubicBezTo>
                    <a:pt x="0" y="47"/>
                    <a:pt x="1" y="48"/>
                    <a:pt x="1" y="50"/>
                  </a:cubicBezTo>
                  <a:cubicBezTo>
                    <a:pt x="1" y="228"/>
                    <a:pt x="1" y="228"/>
                    <a:pt x="1" y="228"/>
                  </a:cubicBezTo>
                  <a:cubicBezTo>
                    <a:pt x="1" y="232"/>
                    <a:pt x="3" y="236"/>
                    <a:pt x="7" y="237"/>
                  </a:cubicBezTo>
                  <a:cubicBezTo>
                    <a:pt x="153" y="295"/>
                    <a:pt x="153" y="295"/>
                    <a:pt x="153" y="295"/>
                  </a:cubicBezTo>
                  <a:cubicBezTo>
                    <a:pt x="154" y="295"/>
                    <a:pt x="156" y="295"/>
                    <a:pt x="157" y="295"/>
                  </a:cubicBezTo>
                  <a:cubicBezTo>
                    <a:pt x="159" y="295"/>
                    <a:pt x="161" y="295"/>
                    <a:pt x="162" y="294"/>
                  </a:cubicBezTo>
                  <a:cubicBezTo>
                    <a:pt x="165" y="292"/>
                    <a:pt x="166" y="289"/>
                    <a:pt x="166" y="286"/>
                  </a:cubicBezTo>
                  <a:cubicBezTo>
                    <a:pt x="166" y="276"/>
                    <a:pt x="166" y="276"/>
                    <a:pt x="166" y="276"/>
                  </a:cubicBezTo>
                  <a:cubicBezTo>
                    <a:pt x="193" y="251"/>
                    <a:pt x="193" y="251"/>
                    <a:pt x="193" y="251"/>
                  </a:cubicBezTo>
                  <a:cubicBezTo>
                    <a:pt x="195" y="254"/>
                    <a:pt x="198" y="256"/>
                    <a:pt x="201" y="256"/>
                  </a:cubicBezTo>
                  <a:cubicBezTo>
                    <a:pt x="207" y="256"/>
                    <a:pt x="211" y="251"/>
                    <a:pt x="211" y="246"/>
                  </a:cubicBezTo>
                  <a:cubicBezTo>
                    <a:pt x="211" y="73"/>
                    <a:pt x="211" y="73"/>
                    <a:pt x="211" y="73"/>
                  </a:cubicBezTo>
                  <a:cubicBezTo>
                    <a:pt x="211" y="69"/>
                    <a:pt x="208" y="66"/>
                    <a:pt x="205" y="64"/>
                  </a:cubicBezTo>
                  <a:close/>
                  <a:moveTo>
                    <a:pt x="21" y="49"/>
                  </a:moveTo>
                  <a:cubicBezTo>
                    <a:pt x="20" y="48"/>
                    <a:pt x="19" y="46"/>
                    <a:pt x="19" y="44"/>
                  </a:cubicBezTo>
                  <a:cubicBezTo>
                    <a:pt x="19" y="40"/>
                    <a:pt x="21" y="36"/>
                    <a:pt x="24" y="33"/>
                  </a:cubicBezTo>
                  <a:cubicBezTo>
                    <a:pt x="36" y="22"/>
                    <a:pt x="54" y="28"/>
                    <a:pt x="54" y="28"/>
                  </a:cubicBezTo>
                  <a:cubicBezTo>
                    <a:pt x="54" y="28"/>
                    <a:pt x="54" y="29"/>
                    <a:pt x="55" y="29"/>
                  </a:cubicBezTo>
                  <a:cubicBezTo>
                    <a:pt x="190" y="79"/>
                    <a:pt x="190" y="79"/>
                    <a:pt x="190" y="79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1" y="106"/>
                    <a:pt x="161" y="106"/>
                    <a:pt x="160" y="106"/>
                  </a:cubicBezTo>
                  <a:lnTo>
                    <a:pt x="21" y="49"/>
                  </a:lnTo>
                  <a:close/>
                  <a:moveTo>
                    <a:pt x="166" y="111"/>
                  </a:moveTo>
                  <a:cubicBezTo>
                    <a:pt x="192" y="86"/>
                    <a:pt x="192" y="86"/>
                    <a:pt x="192" y="86"/>
                  </a:cubicBezTo>
                  <a:cubicBezTo>
                    <a:pt x="192" y="244"/>
                    <a:pt x="192" y="244"/>
                    <a:pt x="192" y="244"/>
                  </a:cubicBezTo>
                  <a:cubicBezTo>
                    <a:pt x="166" y="268"/>
                    <a:pt x="166" y="268"/>
                    <a:pt x="166" y="268"/>
                  </a:cubicBezTo>
                  <a:cubicBezTo>
                    <a:pt x="166" y="115"/>
                    <a:pt x="166" y="115"/>
                    <a:pt x="166" y="115"/>
                  </a:cubicBezTo>
                  <a:cubicBezTo>
                    <a:pt x="166" y="114"/>
                    <a:pt x="166" y="112"/>
                    <a:pt x="166" y="11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5" name="Freeform 220"/>
            <p:cNvSpPr/>
            <p:nvPr/>
          </p:nvSpPr>
          <p:spPr bwMode="auto">
            <a:xfrm>
              <a:off x="1219200" y="3324226"/>
              <a:ext cx="279400" cy="207963"/>
            </a:xfrm>
            <a:custGeom>
              <a:avLst/>
              <a:gdLst>
                <a:gd name="T0" fmla="*/ 160 w 176"/>
                <a:gd name="T1" fmla="*/ 118 h 131"/>
                <a:gd name="T2" fmla="*/ 160 w 176"/>
                <a:gd name="T3" fmla="*/ 0 h 131"/>
                <a:gd name="T4" fmla="*/ 125 w 176"/>
                <a:gd name="T5" fmla="*/ 0 h 131"/>
                <a:gd name="T6" fmla="*/ 125 w 176"/>
                <a:gd name="T7" fmla="*/ 118 h 131"/>
                <a:gd name="T8" fmla="*/ 105 w 176"/>
                <a:gd name="T9" fmla="*/ 118 h 131"/>
                <a:gd name="T10" fmla="*/ 105 w 176"/>
                <a:gd name="T11" fmla="*/ 72 h 131"/>
                <a:gd name="T12" fmla="*/ 70 w 176"/>
                <a:gd name="T13" fmla="*/ 72 h 131"/>
                <a:gd name="T14" fmla="*/ 70 w 176"/>
                <a:gd name="T15" fmla="*/ 118 h 131"/>
                <a:gd name="T16" fmla="*/ 51 w 176"/>
                <a:gd name="T17" fmla="*/ 118 h 131"/>
                <a:gd name="T18" fmla="*/ 51 w 176"/>
                <a:gd name="T19" fmla="*/ 32 h 131"/>
                <a:gd name="T20" fmla="*/ 15 w 176"/>
                <a:gd name="T21" fmla="*/ 32 h 131"/>
                <a:gd name="T22" fmla="*/ 15 w 176"/>
                <a:gd name="T23" fmla="*/ 118 h 131"/>
                <a:gd name="T24" fmla="*/ 0 w 176"/>
                <a:gd name="T25" fmla="*/ 118 h 131"/>
                <a:gd name="T26" fmla="*/ 0 w 176"/>
                <a:gd name="T27" fmla="*/ 131 h 131"/>
                <a:gd name="T28" fmla="*/ 176 w 176"/>
                <a:gd name="T29" fmla="*/ 131 h 131"/>
                <a:gd name="T30" fmla="*/ 176 w 176"/>
                <a:gd name="T31" fmla="*/ 118 h 131"/>
                <a:gd name="T32" fmla="*/ 160 w 176"/>
                <a:gd name="T33" fmla="*/ 11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6" h="131">
                  <a:moveTo>
                    <a:pt x="160" y="118"/>
                  </a:moveTo>
                  <a:lnTo>
                    <a:pt x="160" y="0"/>
                  </a:lnTo>
                  <a:lnTo>
                    <a:pt x="125" y="0"/>
                  </a:lnTo>
                  <a:lnTo>
                    <a:pt x="125" y="118"/>
                  </a:lnTo>
                  <a:lnTo>
                    <a:pt x="105" y="118"/>
                  </a:lnTo>
                  <a:lnTo>
                    <a:pt x="105" y="72"/>
                  </a:lnTo>
                  <a:lnTo>
                    <a:pt x="70" y="72"/>
                  </a:lnTo>
                  <a:lnTo>
                    <a:pt x="70" y="118"/>
                  </a:lnTo>
                  <a:lnTo>
                    <a:pt x="51" y="118"/>
                  </a:lnTo>
                  <a:lnTo>
                    <a:pt x="51" y="32"/>
                  </a:lnTo>
                  <a:lnTo>
                    <a:pt x="15" y="32"/>
                  </a:lnTo>
                  <a:lnTo>
                    <a:pt x="15" y="118"/>
                  </a:lnTo>
                  <a:lnTo>
                    <a:pt x="0" y="118"/>
                  </a:lnTo>
                  <a:lnTo>
                    <a:pt x="0" y="131"/>
                  </a:lnTo>
                  <a:lnTo>
                    <a:pt x="176" y="131"/>
                  </a:lnTo>
                  <a:lnTo>
                    <a:pt x="176" y="118"/>
                  </a:lnTo>
                  <a:lnTo>
                    <a:pt x="160" y="11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6" name="Freeform 221"/>
            <p:cNvSpPr>
              <a:spLocks noEditPoints="1"/>
            </p:cNvSpPr>
            <p:nvPr/>
          </p:nvSpPr>
          <p:spPr bwMode="auto">
            <a:xfrm>
              <a:off x="4564063" y="3846513"/>
              <a:ext cx="277813" cy="280988"/>
            </a:xfrm>
            <a:custGeom>
              <a:avLst/>
              <a:gdLst>
                <a:gd name="T0" fmla="*/ 87 w 175"/>
                <a:gd name="T1" fmla="*/ 41 h 177"/>
                <a:gd name="T2" fmla="*/ 94 w 175"/>
                <a:gd name="T3" fmla="*/ 61 h 177"/>
                <a:gd name="T4" fmla="*/ 135 w 175"/>
                <a:gd name="T5" fmla="*/ 41 h 177"/>
                <a:gd name="T6" fmla="*/ 115 w 175"/>
                <a:gd name="T7" fmla="*/ 82 h 177"/>
                <a:gd name="T8" fmla="*/ 135 w 175"/>
                <a:gd name="T9" fmla="*/ 88 h 177"/>
                <a:gd name="T10" fmla="*/ 115 w 175"/>
                <a:gd name="T11" fmla="*/ 96 h 177"/>
                <a:gd name="T12" fmla="*/ 135 w 175"/>
                <a:gd name="T13" fmla="*/ 137 h 177"/>
                <a:gd name="T14" fmla="*/ 94 w 175"/>
                <a:gd name="T15" fmla="*/ 116 h 177"/>
                <a:gd name="T16" fmla="*/ 87 w 175"/>
                <a:gd name="T17" fmla="*/ 137 h 177"/>
                <a:gd name="T18" fmla="*/ 81 w 175"/>
                <a:gd name="T19" fmla="*/ 116 h 177"/>
                <a:gd name="T20" fmla="*/ 39 w 175"/>
                <a:gd name="T21" fmla="*/ 137 h 177"/>
                <a:gd name="T22" fmla="*/ 60 w 175"/>
                <a:gd name="T23" fmla="*/ 96 h 177"/>
                <a:gd name="T24" fmla="*/ 39 w 175"/>
                <a:gd name="T25" fmla="*/ 88 h 177"/>
                <a:gd name="T26" fmla="*/ 60 w 175"/>
                <a:gd name="T27" fmla="*/ 82 h 177"/>
                <a:gd name="T28" fmla="*/ 39 w 175"/>
                <a:gd name="T29" fmla="*/ 41 h 177"/>
                <a:gd name="T30" fmla="*/ 81 w 175"/>
                <a:gd name="T31" fmla="*/ 61 h 177"/>
                <a:gd name="T32" fmla="*/ 87 w 175"/>
                <a:gd name="T33" fmla="*/ 41 h 177"/>
                <a:gd name="T34" fmla="*/ 87 w 175"/>
                <a:gd name="T35" fmla="*/ 0 h 177"/>
                <a:gd name="T36" fmla="*/ 73 w 175"/>
                <a:gd name="T37" fmla="*/ 44 h 177"/>
                <a:gd name="T38" fmla="*/ 11 w 175"/>
                <a:gd name="T39" fmla="*/ 13 h 177"/>
                <a:gd name="T40" fmla="*/ 42 w 175"/>
                <a:gd name="T41" fmla="*/ 74 h 177"/>
                <a:gd name="T42" fmla="*/ 0 w 175"/>
                <a:gd name="T43" fmla="*/ 88 h 177"/>
                <a:gd name="T44" fmla="*/ 42 w 175"/>
                <a:gd name="T45" fmla="*/ 103 h 177"/>
                <a:gd name="T46" fmla="*/ 11 w 175"/>
                <a:gd name="T47" fmla="*/ 165 h 177"/>
                <a:gd name="T48" fmla="*/ 73 w 175"/>
                <a:gd name="T49" fmla="*/ 134 h 177"/>
                <a:gd name="T50" fmla="*/ 87 w 175"/>
                <a:gd name="T51" fmla="*/ 177 h 177"/>
                <a:gd name="T52" fmla="*/ 101 w 175"/>
                <a:gd name="T53" fmla="*/ 134 h 177"/>
                <a:gd name="T54" fmla="*/ 163 w 175"/>
                <a:gd name="T55" fmla="*/ 165 h 177"/>
                <a:gd name="T56" fmla="*/ 132 w 175"/>
                <a:gd name="T57" fmla="*/ 103 h 177"/>
                <a:gd name="T58" fmla="*/ 175 w 175"/>
                <a:gd name="T59" fmla="*/ 88 h 177"/>
                <a:gd name="T60" fmla="*/ 132 w 175"/>
                <a:gd name="T61" fmla="*/ 74 h 177"/>
                <a:gd name="T62" fmla="*/ 163 w 175"/>
                <a:gd name="T63" fmla="*/ 13 h 177"/>
                <a:gd name="T64" fmla="*/ 101 w 175"/>
                <a:gd name="T65" fmla="*/ 44 h 177"/>
                <a:gd name="T66" fmla="*/ 87 w 175"/>
                <a:gd name="T67" fmla="*/ 0 h 177"/>
                <a:gd name="T68" fmla="*/ 87 w 175"/>
                <a:gd name="T6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5" h="177">
                  <a:moveTo>
                    <a:pt x="87" y="41"/>
                  </a:moveTo>
                  <a:lnTo>
                    <a:pt x="94" y="61"/>
                  </a:lnTo>
                  <a:lnTo>
                    <a:pt x="135" y="41"/>
                  </a:lnTo>
                  <a:lnTo>
                    <a:pt x="115" y="82"/>
                  </a:lnTo>
                  <a:lnTo>
                    <a:pt x="135" y="88"/>
                  </a:lnTo>
                  <a:lnTo>
                    <a:pt x="115" y="96"/>
                  </a:lnTo>
                  <a:lnTo>
                    <a:pt x="135" y="137"/>
                  </a:lnTo>
                  <a:lnTo>
                    <a:pt x="94" y="116"/>
                  </a:lnTo>
                  <a:lnTo>
                    <a:pt x="87" y="137"/>
                  </a:lnTo>
                  <a:lnTo>
                    <a:pt x="81" y="116"/>
                  </a:lnTo>
                  <a:lnTo>
                    <a:pt x="39" y="137"/>
                  </a:lnTo>
                  <a:lnTo>
                    <a:pt x="60" y="96"/>
                  </a:lnTo>
                  <a:lnTo>
                    <a:pt x="39" y="88"/>
                  </a:lnTo>
                  <a:lnTo>
                    <a:pt x="60" y="82"/>
                  </a:lnTo>
                  <a:lnTo>
                    <a:pt x="39" y="41"/>
                  </a:lnTo>
                  <a:lnTo>
                    <a:pt x="81" y="61"/>
                  </a:lnTo>
                  <a:lnTo>
                    <a:pt x="87" y="41"/>
                  </a:lnTo>
                  <a:close/>
                  <a:moveTo>
                    <a:pt x="87" y="0"/>
                  </a:moveTo>
                  <a:lnTo>
                    <a:pt x="73" y="44"/>
                  </a:lnTo>
                  <a:lnTo>
                    <a:pt x="11" y="13"/>
                  </a:lnTo>
                  <a:lnTo>
                    <a:pt x="42" y="74"/>
                  </a:lnTo>
                  <a:lnTo>
                    <a:pt x="0" y="88"/>
                  </a:lnTo>
                  <a:lnTo>
                    <a:pt x="42" y="103"/>
                  </a:lnTo>
                  <a:lnTo>
                    <a:pt x="11" y="165"/>
                  </a:lnTo>
                  <a:lnTo>
                    <a:pt x="73" y="134"/>
                  </a:lnTo>
                  <a:lnTo>
                    <a:pt x="87" y="177"/>
                  </a:lnTo>
                  <a:lnTo>
                    <a:pt x="101" y="134"/>
                  </a:lnTo>
                  <a:lnTo>
                    <a:pt x="163" y="165"/>
                  </a:lnTo>
                  <a:lnTo>
                    <a:pt x="132" y="103"/>
                  </a:lnTo>
                  <a:lnTo>
                    <a:pt x="175" y="88"/>
                  </a:lnTo>
                  <a:lnTo>
                    <a:pt x="132" y="74"/>
                  </a:lnTo>
                  <a:lnTo>
                    <a:pt x="163" y="13"/>
                  </a:lnTo>
                  <a:lnTo>
                    <a:pt x="101" y="44"/>
                  </a:lnTo>
                  <a:lnTo>
                    <a:pt x="87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7" name="Freeform 222"/>
            <p:cNvSpPr>
              <a:spLocks noEditPoints="1"/>
            </p:cNvSpPr>
            <p:nvPr/>
          </p:nvSpPr>
          <p:spPr bwMode="auto">
            <a:xfrm>
              <a:off x="4564063" y="3846513"/>
              <a:ext cx="277813" cy="280988"/>
            </a:xfrm>
            <a:custGeom>
              <a:avLst/>
              <a:gdLst>
                <a:gd name="T0" fmla="*/ 87 w 175"/>
                <a:gd name="T1" fmla="*/ 41 h 177"/>
                <a:gd name="T2" fmla="*/ 94 w 175"/>
                <a:gd name="T3" fmla="*/ 61 h 177"/>
                <a:gd name="T4" fmla="*/ 135 w 175"/>
                <a:gd name="T5" fmla="*/ 41 h 177"/>
                <a:gd name="T6" fmla="*/ 115 w 175"/>
                <a:gd name="T7" fmla="*/ 82 h 177"/>
                <a:gd name="T8" fmla="*/ 135 w 175"/>
                <a:gd name="T9" fmla="*/ 88 h 177"/>
                <a:gd name="T10" fmla="*/ 115 w 175"/>
                <a:gd name="T11" fmla="*/ 96 h 177"/>
                <a:gd name="T12" fmla="*/ 135 w 175"/>
                <a:gd name="T13" fmla="*/ 137 h 177"/>
                <a:gd name="T14" fmla="*/ 94 w 175"/>
                <a:gd name="T15" fmla="*/ 116 h 177"/>
                <a:gd name="T16" fmla="*/ 87 w 175"/>
                <a:gd name="T17" fmla="*/ 137 h 177"/>
                <a:gd name="T18" fmla="*/ 81 w 175"/>
                <a:gd name="T19" fmla="*/ 116 h 177"/>
                <a:gd name="T20" fmla="*/ 39 w 175"/>
                <a:gd name="T21" fmla="*/ 137 h 177"/>
                <a:gd name="T22" fmla="*/ 60 w 175"/>
                <a:gd name="T23" fmla="*/ 96 h 177"/>
                <a:gd name="T24" fmla="*/ 39 w 175"/>
                <a:gd name="T25" fmla="*/ 88 h 177"/>
                <a:gd name="T26" fmla="*/ 60 w 175"/>
                <a:gd name="T27" fmla="*/ 82 h 177"/>
                <a:gd name="T28" fmla="*/ 39 w 175"/>
                <a:gd name="T29" fmla="*/ 41 h 177"/>
                <a:gd name="T30" fmla="*/ 81 w 175"/>
                <a:gd name="T31" fmla="*/ 61 h 177"/>
                <a:gd name="T32" fmla="*/ 87 w 175"/>
                <a:gd name="T33" fmla="*/ 41 h 177"/>
                <a:gd name="T34" fmla="*/ 87 w 175"/>
                <a:gd name="T35" fmla="*/ 0 h 177"/>
                <a:gd name="T36" fmla="*/ 73 w 175"/>
                <a:gd name="T37" fmla="*/ 44 h 177"/>
                <a:gd name="T38" fmla="*/ 11 w 175"/>
                <a:gd name="T39" fmla="*/ 13 h 177"/>
                <a:gd name="T40" fmla="*/ 42 w 175"/>
                <a:gd name="T41" fmla="*/ 74 h 177"/>
                <a:gd name="T42" fmla="*/ 0 w 175"/>
                <a:gd name="T43" fmla="*/ 88 h 177"/>
                <a:gd name="T44" fmla="*/ 42 w 175"/>
                <a:gd name="T45" fmla="*/ 103 h 177"/>
                <a:gd name="T46" fmla="*/ 11 w 175"/>
                <a:gd name="T47" fmla="*/ 165 h 177"/>
                <a:gd name="T48" fmla="*/ 73 w 175"/>
                <a:gd name="T49" fmla="*/ 134 h 177"/>
                <a:gd name="T50" fmla="*/ 87 w 175"/>
                <a:gd name="T51" fmla="*/ 177 h 177"/>
                <a:gd name="T52" fmla="*/ 101 w 175"/>
                <a:gd name="T53" fmla="*/ 134 h 177"/>
                <a:gd name="T54" fmla="*/ 163 w 175"/>
                <a:gd name="T55" fmla="*/ 165 h 177"/>
                <a:gd name="T56" fmla="*/ 132 w 175"/>
                <a:gd name="T57" fmla="*/ 103 h 177"/>
                <a:gd name="T58" fmla="*/ 175 w 175"/>
                <a:gd name="T59" fmla="*/ 88 h 177"/>
                <a:gd name="T60" fmla="*/ 132 w 175"/>
                <a:gd name="T61" fmla="*/ 74 h 177"/>
                <a:gd name="T62" fmla="*/ 163 w 175"/>
                <a:gd name="T63" fmla="*/ 13 h 177"/>
                <a:gd name="T64" fmla="*/ 101 w 175"/>
                <a:gd name="T65" fmla="*/ 44 h 177"/>
                <a:gd name="T66" fmla="*/ 87 w 175"/>
                <a:gd name="T67" fmla="*/ 0 h 177"/>
                <a:gd name="T68" fmla="*/ 87 w 175"/>
                <a:gd name="T6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5" h="177">
                  <a:moveTo>
                    <a:pt x="87" y="41"/>
                  </a:moveTo>
                  <a:lnTo>
                    <a:pt x="94" y="61"/>
                  </a:lnTo>
                  <a:lnTo>
                    <a:pt x="135" y="41"/>
                  </a:lnTo>
                  <a:lnTo>
                    <a:pt x="115" y="82"/>
                  </a:lnTo>
                  <a:lnTo>
                    <a:pt x="135" y="88"/>
                  </a:lnTo>
                  <a:lnTo>
                    <a:pt x="115" y="96"/>
                  </a:lnTo>
                  <a:lnTo>
                    <a:pt x="135" y="137"/>
                  </a:lnTo>
                  <a:lnTo>
                    <a:pt x="94" y="116"/>
                  </a:lnTo>
                  <a:lnTo>
                    <a:pt x="87" y="137"/>
                  </a:lnTo>
                  <a:lnTo>
                    <a:pt x="81" y="116"/>
                  </a:lnTo>
                  <a:lnTo>
                    <a:pt x="39" y="137"/>
                  </a:lnTo>
                  <a:lnTo>
                    <a:pt x="60" y="96"/>
                  </a:lnTo>
                  <a:lnTo>
                    <a:pt x="39" y="88"/>
                  </a:lnTo>
                  <a:lnTo>
                    <a:pt x="60" y="82"/>
                  </a:lnTo>
                  <a:lnTo>
                    <a:pt x="39" y="41"/>
                  </a:lnTo>
                  <a:lnTo>
                    <a:pt x="81" y="61"/>
                  </a:lnTo>
                  <a:lnTo>
                    <a:pt x="87" y="41"/>
                  </a:lnTo>
                  <a:moveTo>
                    <a:pt x="87" y="0"/>
                  </a:moveTo>
                  <a:lnTo>
                    <a:pt x="73" y="44"/>
                  </a:lnTo>
                  <a:lnTo>
                    <a:pt x="11" y="13"/>
                  </a:lnTo>
                  <a:lnTo>
                    <a:pt x="42" y="74"/>
                  </a:lnTo>
                  <a:lnTo>
                    <a:pt x="0" y="88"/>
                  </a:lnTo>
                  <a:lnTo>
                    <a:pt x="42" y="103"/>
                  </a:lnTo>
                  <a:lnTo>
                    <a:pt x="11" y="165"/>
                  </a:lnTo>
                  <a:lnTo>
                    <a:pt x="73" y="134"/>
                  </a:lnTo>
                  <a:lnTo>
                    <a:pt x="87" y="177"/>
                  </a:lnTo>
                  <a:lnTo>
                    <a:pt x="101" y="134"/>
                  </a:lnTo>
                  <a:lnTo>
                    <a:pt x="163" y="165"/>
                  </a:lnTo>
                  <a:lnTo>
                    <a:pt x="132" y="103"/>
                  </a:lnTo>
                  <a:lnTo>
                    <a:pt x="175" y="88"/>
                  </a:lnTo>
                  <a:lnTo>
                    <a:pt x="132" y="74"/>
                  </a:lnTo>
                  <a:lnTo>
                    <a:pt x="163" y="13"/>
                  </a:lnTo>
                  <a:lnTo>
                    <a:pt x="101" y="44"/>
                  </a:lnTo>
                  <a:lnTo>
                    <a:pt x="87" y="0"/>
                  </a:lnTo>
                  <a:lnTo>
                    <a:pt x="87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8" name="Freeform 223"/>
            <p:cNvSpPr>
              <a:spLocks noEditPoints="1"/>
            </p:cNvSpPr>
            <p:nvPr/>
          </p:nvSpPr>
          <p:spPr bwMode="auto">
            <a:xfrm>
              <a:off x="4564063" y="2174876"/>
              <a:ext cx="68263" cy="69850"/>
            </a:xfrm>
            <a:custGeom>
              <a:avLst/>
              <a:gdLst>
                <a:gd name="T0" fmla="*/ 0 w 43"/>
                <a:gd name="T1" fmla="*/ 44 h 44"/>
                <a:gd name="T2" fmla="*/ 43 w 43"/>
                <a:gd name="T3" fmla="*/ 44 h 44"/>
                <a:gd name="T4" fmla="*/ 43 w 43"/>
                <a:gd name="T5" fmla="*/ 0 h 44"/>
                <a:gd name="T6" fmla="*/ 0 w 43"/>
                <a:gd name="T7" fmla="*/ 0 h 44"/>
                <a:gd name="T8" fmla="*/ 0 w 43"/>
                <a:gd name="T9" fmla="*/ 44 h 44"/>
                <a:gd name="T10" fmla="*/ 9 w 43"/>
                <a:gd name="T11" fmla="*/ 10 h 44"/>
                <a:gd name="T12" fmla="*/ 34 w 43"/>
                <a:gd name="T13" fmla="*/ 10 h 44"/>
                <a:gd name="T14" fmla="*/ 34 w 43"/>
                <a:gd name="T15" fmla="*/ 34 h 44"/>
                <a:gd name="T16" fmla="*/ 9 w 43"/>
                <a:gd name="T17" fmla="*/ 34 h 44"/>
                <a:gd name="T18" fmla="*/ 9 w 43"/>
                <a:gd name="T19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4">
                  <a:moveTo>
                    <a:pt x="0" y="44"/>
                  </a:moveTo>
                  <a:lnTo>
                    <a:pt x="43" y="44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4"/>
                  </a:lnTo>
                  <a:close/>
                  <a:moveTo>
                    <a:pt x="9" y="10"/>
                  </a:moveTo>
                  <a:lnTo>
                    <a:pt x="34" y="10"/>
                  </a:lnTo>
                  <a:lnTo>
                    <a:pt x="34" y="34"/>
                  </a:lnTo>
                  <a:lnTo>
                    <a:pt x="9" y="34"/>
                  </a:lnTo>
                  <a:lnTo>
                    <a:pt x="9" y="1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9" name="Freeform 224"/>
            <p:cNvSpPr>
              <a:spLocks noEditPoints="1"/>
            </p:cNvSpPr>
            <p:nvPr/>
          </p:nvSpPr>
          <p:spPr bwMode="auto">
            <a:xfrm>
              <a:off x="4564063" y="2278063"/>
              <a:ext cx="68263" cy="69850"/>
            </a:xfrm>
            <a:custGeom>
              <a:avLst/>
              <a:gdLst>
                <a:gd name="T0" fmla="*/ 0 w 43"/>
                <a:gd name="T1" fmla="*/ 44 h 44"/>
                <a:gd name="T2" fmla="*/ 43 w 43"/>
                <a:gd name="T3" fmla="*/ 44 h 44"/>
                <a:gd name="T4" fmla="*/ 43 w 43"/>
                <a:gd name="T5" fmla="*/ 0 h 44"/>
                <a:gd name="T6" fmla="*/ 0 w 43"/>
                <a:gd name="T7" fmla="*/ 0 h 44"/>
                <a:gd name="T8" fmla="*/ 0 w 43"/>
                <a:gd name="T9" fmla="*/ 44 h 44"/>
                <a:gd name="T10" fmla="*/ 9 w 43"/>
                <a:gd name="T11" fmla="*/ 10 h 44"/>
                <a:gd name="T12" fmla="*/ 34 w 43"/>
                <a:gd name="T13" fmla="*/ 10 h 44"/>
                <a:gd name="T14" fmla="*/ 34 w 43"/>
                <a:gd name="T15" fmla="*/ 35 h 44"/>
                <a:gd name="T16" fmla="*/ 9 w 43"/>
                <a:gd name="T17" fmla="*/ 35 h 44"/>
                <a:gd name="T18" fmla="*/ 9 w 43"/>
                <a:gd name="T19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4">
                  <a:moveTo>
                    <a:pt x="0" y="44"/>
                  </a:moveTo>
                  <a:lnTo>
                    <a:pt x="43" y="44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4"/>
                  </a:lnTo>
                  <a:close/>
                  <a:moveTo>
                    <a:pt x="9" y="10"/>
                  </a:moveTo>
                  <a:lnTo>
                    <a:pt x="34" y="10"/>
                  </a:lnTo>
                  <a:lnTo>
                    <a:pt x="34" y="35"/>
                  </a:lnTo>
                  <a:lnTo>
                    <a:pt x="9" y="35"/>
                  </a:lnTo>
                  <a:lnTo>
                    <a:pt x="9" y="1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0" name="Rectangle 225"/>
            <p:cNvSpPr>
              <a:spLocks noChangeArrowheads="1"/>
            </p:cNvSpPr>
            <p:nvPr/>
          </p:nvSpPr>
          <p:spPr bwMode="auto">
            <a:xfrm>
              <a:off x="4667250" y="2190751"/>
              <a:ext cx="174625" cy="38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1" name="Rectangle 226"/>
            <p:cNvSpPr>
              <a:spLocks noChangeArrowheads="1"/>
            </p:cNvSpPr>
            <p:nvPr/>
          </p:nvSpPr>
          <p:spPr bwMode="auto">
            <a:xfrm>
              <a:off x="4667250" y="2293938"/>
              <a:ext cx="174625" cy="396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2" name="Freeform 227"/>
            <p:cNvSpPr>
              <a:spLocks noEditPoints="1"/>
            </p:cNvSpPr>
            <p:nvPr/>
          </p:nvSpPr>
          <p:spPr bwMode="auto">
            <a:xfrm>
              <a:off x="4564063" y="2382838"/>
              <a:ext cx="68263" cy="69850"/>
            </a:xfrm>
            <a:custGeom>
              <a:avLst/>
              <a:gdLst>
                <a:gd name="T0" fmla="*/ 0 w 43"/>
                <a:gd name="T1" fmla="*/ 44 h 44"/>
                <a:gd name="T2" fmla="*/ 43 w 43"/>
                <a:gd name="T3" fmla="*/ 44 h 44"/>
                <a:gd name="T4" fmla="*/ 43 w 43"/>
                <a:gd name="T5" fmla="*/ 0 h 44"/>
                <a:gd name="T6" fmla="*/ 0 w 43"/>
                <a:gd name="T7" fmla="*/ 0 h 44"/>
                <a:gd name="T8" fmla="*/ 0 w 43"/>
                <a:gd name="T9" fmla="*/ 44 h 44"/>
                <a:gd name="T10" fmla="*/ 9 w 43"/>
                <a:gd name="T11" fmla="*/ 10 h 44"/>
                <a:gd name="T12" fmla="*/ 34 w 43"/>
                <a:gd name="T13" fmla="*/ 10 h 44"/>
                <a:gd name="T14" fmla="*/ 34 w 43"/>
                <a:gd name="T15" fmla="*/ 35 h 44"/>
                <a:gd name="T16" fmla="*/ 9 w 43"/>
                <a:gd name="T17" fmla="*/ 35 h 44"/>
                <a:gd name="T18" fmla="*/ 9 w 43"/>
                <a:gd name="T19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4">
                  <a:moveTo>
                    <a:pt x="0" y="44"/>
                  </a:moveTo>
                  <a:lnTo>
                    <a:pt x="43" y="44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4"/>
                  </a:lnTo>
                  <a:close/>
                  <a:moveTo>
                    <a:pt x="9" y="10"/>
                  </a:moveTo>
                  <a:lnTo>
                    <a:pt x="34" y="10"/>
                  </a:lnTo>
                  <a:lnTo>
                    <a:pt x="34" y="35"/>
                  </a:lnTo>
                  <a:lnTo>
                    <a:pt x="9" y="35"/>
                  </a:lnTo>
                  <a:lnTo>
                    <a:pt x="9" y="1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" name="Rectangle 228"/>
            <p:cNvSpPr>
              <a:spLocks noChangeArrowheads="1"/>
            </p:cNvSpPr>
            <p:nvPr/>
          </p:nvSpPr>
          <p:spPr bwMode="auto">
            <a:xfrm>
              <a:off x="4667250" y="2398713"/>
              <a:ext cx="174625" cy="396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4" name="Freeform 229"/>
            <p:cNvSpPr>
              <a:spLocks noEditPoints="1"/>
            </p:cNvSpPr>
            <p:nvPr/>
          </p:nvSpPr>
          <p:spPr bwMode="auto">
            <a:xfrm>
              <a:off x="5761038" y="2274888"/>
              <a:ext cx="33338" cy="33338"/>
            </a:xfrm>
            <a:custGeom>
              <a:avLst/>
              <a:gdLst>
                <a:gd name="T0" fmla="*/ 0 w 21"/>
                <a:gd name="T1" fmla="*/ 21 h 21"/>
                <a:gd name="T2" fmla="*/ 21 w 21"/>
                <a:gd name="T3" fmla="*/ 21 h 21"/>
                <a:gd name="T4" fmla="*/ 21 w 21"/>
                <a:gd name="T5" fmla="*/ 0 h 21"/>
                <a:gd name="T6" fmla="*/ 0 w 21"/>
                <a:gd name="T7" fmla="*/ 0 h 21"/>
                <a:gd name="T8" fmla="*/ 0 w 21"/>
                <a:gd name="T9" fmla="*/ 21 h 21"/>
                <a:gd name="T10" fmla="*/ 5 w 21"/>
                <a:gd name="T11" fmla="*/ 5 h 21"/>
                <a:gd name="T12" fmla="*/ 17 w 21"/>
                <a:gd name="T13" fmla="*/ 5 h 21"/>
                <a:gd name="T14" fmla="*/ 17 w 21"/>
                <a:gd name="T15" fmla="*/ 17 h 21"/>
                <a:gd name="T16" fmla="*/ 5 w 21"/>
                <a:gd name="T17" fmla="*/ 17 h 21"/>
                <a:gd name="T18" fmla="*/ 5 w 21"/>
                <a:gd name="T19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1">
                  <a:moveTo>
                    <a:pt x="0" y="21"/>
                  </a:move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close/>
                  <a:moveTo>
                    <a:pt x="5" y="5"/>
                  </a:moveTo>
                  <a:lnTo>
                    <a:pt x="17" y="5"/>
                  </a:lnTo>
                  <a:lnTo>
                    <a:pt x="17" y="17"/>
                  </a:lnTo>
                  <a:lnTo>
                    <a:pt x="5" y="17"/>
                  </a:lnTo>
                  <a:lnTo>
                    <a:pt x="5" y="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5" name="Freeform 230"/>
            <p:cNvSpPr>
              <a:spLocks noEditPoints="1"/>
            </p:cNvSpPr>
            <p:nvPr/>
          </p:nvSpPr>
          <p:spPr bwMode="auto">
            <a:xfrm>
              <a:off x="5761038" y="2325688"/>
              <a:ext cx="33338" cy="34925"/>
            </a:xfrm>
            <a:custGeom>
              <a:avLst/>
              <a:gdLst>
                <a:gd name="T0" fmla="*/ 0 w 21"/>
                <a:gd name="T1" fmla="*/ 22 h 22"/>
                <a:gd name="T2" fmla="*/ 21 w 21"/>
                <a:gd name="T3" fmla="*/ 22 h 22"/>
                <a:gd name="T4" fmla="*/ 21 w 21"/>
                <a:gd name="T5" fmla="*/ 0 h 22"/>
                <a:gd name="T6" fmla="*/ 0 w 21"/>
                <a:gd name="T7" fmla="*/ 0 h 22"/>
                <a:gd name="T8" fmla="*/ 0 w 21"/>
                <a:gd name="T9" fmla="*/ 22 h 22"/>
                <a:gd name="T10" fmla="*/ 5 w 21"/>
                <a:gd name="T11" fmla="*/ 5 h 22"/>
                <a:gd name="T12" fmla="*/ 17 w 21"/>
                <a:gd name="T13" fmla="*/ 5 h 22"/>
                <a:gd name="T14" fmla="*/ 17 w 21"/>
                <a:gd name="T15" fmla="*/ 17 h 22"/>
                <a:gd name="T16" fmla="*/ 5 w 21"/>
                <a:gd name="T17" fmla="*/ 17 h 22"/>
                <a:gd name="T18" fmla="*/ 5 w 21"/>
                <a:gd name="T1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0" y="22"/>
                  </a:moveTo>
                  <a:lnTo>
                    <a:pt x="21" y="22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2"/>
                  </a:lnTo>
                  <a:close/>
                  <a:moveTo>
                    <a:pt x="5" y="5"/>
                  </a:moveTo>
                  <a:lnTo>
                    <a:pt x="17" y="5"/>
                  </a:lnTo>
                  <a:lnTo>
                    <a:pt x="17" y="17"/>
                  </a:lnTo>
                  <a:lnTo>
                    <a:pt x="5" y="17"/>
                  </a:lnTo>
                  <a:lnTo>
                    <a:pt x="5" y="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6" name="Rectangle 231"/>
            <p:cNvSpPr>
              <a:spLocks noChangeArrowheads="1"/>
            </p:cNvSpPr>
            <p:nvPr/>
          </p:nvSpPr>
          <p:spPr bwMode="auto">
            <a:xfrm>
              <a:off x="5811838" y="2282826"/>
              <a:ext cx="61913" cy="190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7" name="Rectangle 232"/>
            <p:cNvSpPr>
              <a:spLocks noChangeArrowheads="1"/>
            </p:cNvSpPr>
            <p:nvPr/>
          </p:nvSpPr>
          <p:spPr bwMode="auto">
            <a:xfrm>
              <a:off x="5811838" y="2333626"/>
              <a:ext cx="61913" cy="190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8" name="Freeform 233"/>
            <p:cNvSpPr>
              <a:spLocks noEditPoints="1"/>
            </p:cNvSpPr>
            <p:nvPr/>
          </p:nvSpPr>
          <p:spPr bwMode="auto">
            <a:xfrm>
              <a:off x="5761038" y="2376488"/>
              <a:ext cx="33338" cy="34925"/>
            </a:xfrm>
            <a:custGeom>
              <a:avLst/>
              <a:gdLst>
                <a:gd name="T0" fmla="*/ 0 w 21"/>
                <a:gd name="T1" fmla="*/ 22 h 22"/>
                <a:gd name="T2" fmla="*/ 21 w 21"/>
                <a:gd name="T3" fmla="*/ 22 h 22"/>
                <a:gd name="T4" fmla="*/ 21 w 21"/>
                <a:gd name="T5" fmla="*/ 0 h 22"/>
                <a:gd name="T6" fmla="*/ 0 w 21"/>
                <a:gd name="T7" fmla="*/ 0 h 22"/>
                <a:gd name="T8" fmla="*/ 0 w 21"/>
                <a:gd name="T9" fmla="*/ 22 h 22"/>
                <a:gd name="T10" fmla="*/ 5 w 21"/>
                <a:gd name="T11" fmla="*/ 5 h 22"/>
                <a:gd name="T12" fmla="*/ 17 w 21"/>
                <a:gd name="T13" fmla="*/ 5 h 22"/>
                <a:gd name="T14" fmla="*/ 17 w 21"/>
                <a:gd name="T15" fmla="*/ 17 h 22"/>
                <a:gd name="T16" fmla="*/ 5 w 21"/>
                <a:gd name="T17" fmla="*/ 17 h 22"/>
                <a:gd name="T18" fmla="*/ 5 w 21"/>
                <a:gd name="T1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0" y="22"/>
                  </a:moveTo>
                  <a:lnTo>
                    <a:pt x="21" y="22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2"/>
                  </a:lnTo>
                  <a:close/>
                  <a:moveTo>
                    <a:pt x="5" y="5"/>
                  </a:moveTo>
                  <a:lnTo>
                    <a:pt x="17" y="5"/>
                  </a:lnTo>
                  <a:lnTo>
                    <a:pt x="17" y="17"/>
                  </a:lnTo>
                  <a:lnTo>
                    <a:pt x="5" y="17"/>
                  </a:lnTo>
                  <a:lnTo>
                    <a:pt x="5" y="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9" name="Rectangle 234"/>
            <p:cNvSpPr>
              <a:spLocks noChangeArrowheads="1"/>
            </p:cNvSpPr>
            <p:nvPr/>
          </p:nvSpPr>
          <p:spPr bwMode="auto">
            <a:xfrm>
              <a:off x="5811838" y="2384426"/>
              <a:ext cx="61913" cy="190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0" name="Freeform 235"/>
            <p:cNvSpPr>
              <a:spLocks noEditPoints="1"/>
            </p:cNvSpPr>
            <p:nvPr/>
          </p:nvSpPr>
          <p:spPr bwMode="auto">
            <a:xfrm>
              <a:off x="5716588" y="2174876"/>
              <a:ext cx="201613" cy="277813"/>
            </a:xfrm>
            <a:custGeom>
              <a:avLst/>
              <a:gdLst>
                <a:gd name="T0" fmla="*/ 37 w 127"/>
                <a:gd name="T1" fmla="*/ 0 h 175"/>
                <a:gd name="T2" fmla="*/ 37 w 127"/>
                <a:gd name="T3" fmla="*/ 0 h 175"/>
                <a:gd name="T4" fmla="*/ 0 w 127"/>
                <a:gd name="T5" fmla="*/ 36 h 175"/>
                <a:gd name="T6" fmla="*/ 0 w 127"/>
                <a:gd name="T7" fmla="*/ 175 h 175"/>
                <a:gd name="T8" fmla="*/ 127 w 127"/>
                <a:gd name="T9" fmla="*/ 175 h 175"/>
                <a:gd name="T10" fmla="*/ 127 w 127"/>
                <a:gd name="T11" fmla="*/ 0 h 175"/>
                <a:gd name="T12" fmla="*/ 37 w 127"/>
                <a:gd name="T13" fmla="*/ 0 h 175"/>
                <a:gd name="T14" fmla="*/ 113 w 127"/>
                <a:gd name="T15" fmla="*/ 161 h 175"/>
                <a:gd name="T16" fmla="*/ 15 w 127"/>
                <a:gd name="T17" fmla="*/ 161 h 175"/>
                <a:gd name="T18" fmla="*/ 15 w 127"/>
                <a:gd name="T19" fmla="*/ 51 h 175"/>
                <a:gd name="T20" fmla="*/ 51 w 127"/>
                <a:gd name="T21" fmla="*/ 51 h 175"/>
                <a:gd name="T22" fmla="*/ 51 w 127"/>
                <a:gd name="T23" fmla="*/ 14 h 175"/>
                <a:gd name="T24" fmla="*/ 113 w 127"/>
                <a:gd name="T25" fmla="*/ 14 h 175"/>
                <a:gd name="T26" fmla="*/ 113 w 127"/>
                <a:gd name="T27" fmla="*/ 16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175">
                  <a:moveTo>
                    <a:pt x="37" y="0"/>
                  </a:moveTo>
                  <a:lnTo>
                    <a:pt x="37" y="0"/>
                  </a:lnTo>
                  <a:lnTo>
                    <a:pt x="0" y="36"/>
                  </a:lnTo>
                  <a:lnTo>
                    <a:pt x="0" y="175"/>
                  </a:lnTo>
                  <a:lnTo>
                    <a:pt x="127" y="175"/>
                  </a:lnTo>
                  <a:lnTo>
                    <a:pt x="127" y="0"/>
                  </a:lnTo>
                  <a:lnTo>
                    <a:pt x="37" y="0"/>
                  </a:lnTo>
                  <a:close/>
                  <a:moveTo>
                    <a:pt x="113" y="161"/>
                  </a:moveTo>
                  <a:lnTo>
                    <a:pt x="15" y="161"/>
                  </a:lnTo>
                  <a:lnTo>
                    <a:pt x="15" y="51"/>
                  </a:lnTo>
                  <a:lnTo>
                    <a:pt x="51" y="51"/>
                  </a:lnTo>
                  <a:lnTo>
                    <a:pt x="51" y="14"/>
                  </a:lnTo>
                  <a:lnTo>
                    <a:pt x="113" y="14"/>
                  </a:lnTo>
                  <a:lnTo>
                    <a:pt x="113" y="16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1" name="Freeform 236"/>
            <p:cNvSpPr>
              <a:spLocks noEditPoints="1"/>
            </p:cNvSpPr>
            <p:nvPr/>
          </p:nvSpPr>
          <p:spPr bwMode="auto">
            <a:xfrm>
              <a:off x="5195888" y="2263776"/>
              <a:ext cx="33338" cy="33338"/>
            </a:xfrm>
            <a:custGeom>
              <a:avLst/>
              <a:gdLst>
                <a:gd name="T0" fmla="*/ 0 w 21"/>
                <a:gd name="T1" fmla="*/ 21 h 21"/>
                <a:gd name="T2" fmla="*/ 21 w 21"/>
                <a:gd name="T3" fmla="*/ 21 h 21"/>
                <a:gd name="T4" fmla="*/ 21 w 21"/>
                <a:gd name="T5" fmla="*/ 0 h 21"/>
                <a:gd name="T6" fmla="*/ 0 w 21"/>
                <a:gd name="T7" fmla="*/ 0 h 21"/>
                <a:gd name="T8" fmla="*/ 0 w 21"/>
                <a:gd name="T9" fmla="*/ 21 h 21"/>
                <a:gd name="T10" fmla="*/ 5 w 21"/>
                <a:gd name="T11" fmla="*/ 5 h 21"/>
                <a:gd name="T12" fmla="*/ 17 w 21"/>
                <a:gd name="T13" fmla="*/ 5 h 21"/>
                <a:gd name="T14" fmla="*/ 17 w 21"/>
                <a:gd name="T15" fmla="*/ 17 h 21"/>
                <a:gd name="T16" fmla="*/ 5 w 21"/>
                <a:gd name="T17" fmla="*/ 17 h 21"/>
                <a:gd name="T18" fmla="*/ 5 w 21"/>
                <a:gd name="T19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1">
                  <a:moveTo>
                    <a:pt x="0" y="21"/>
                  </a:move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close/>
                  <a:moveTo>
                    <a:pt x="5" y="5"/>
                  </a:moveTo>
                  <a:lnTo>
                    <a:pt x="17" y="5"/>
                  </a:lnTo>
                  <a:lnTo>
                    <a:pt x="17" y="17"/>
                  </a:lnTo>
                  <a:lnTo>
                    <a:pt x="5" y="17"/>
                  </a:lnTo>
                  <a:lnTo>
                    <a:pt x="5" y="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2" name="Freeform 237"/>
            <p:cNvSpPr>
              <a:spLocks noEditPoints="1"/>
            </p:cNvSpPr>
            <p:nvPr/>
          </p:nvSpPr>
          <p:spPr bwMode="auto">
            <a:xfrm>
              <a:off x="5195888" y="2314576"/>
              <a:ext cx="33338" cy="33338"/>
            </a:xfrm>
            <a:custGeom>
              <a:avLst/>
              <a:gdLst>
                <a:gd name="T0" fmla="*/ 0 w 21"/>
                <a:gd name="T1" fmla="*/ 21 h 21"/>
                <a:gd name="T2" fmla="*/ 21 w 21"/>
                <a:gd name="T3" fmla="*/ 21 h 21"/>
                <a:gd name="T4" fmla="*/ 21 w 21"/>
                <a:gd name="T5" fmla="*/ 0 h 21"/>
                <a:gd name="T6" fmla="*/ 0 w 21"/>
                <a:gd name="T7" fmla="*/ 0 h 21"/>
                <a:gd name="T8" fmla="*/ 0 w 21"/>
                <a:gd name="T9" fmla="*/ 21 h 21"/>
                <a:gd name="T10" fmla="*/ 5 w 21"/>
                <a:gd name="T11" fmla="*/ 5 h 21"/>
                <a:gd name="T12" fmla="*/ 17 w 21"/>
                <a:gd name="T13" fmla="*/ 5 h 21"/>
                <a:gd name="T14" fmla="*/ 17 w 21"/>
                <a:gd name="T15" fmla="*/ 17 h 21"/>
                <a:gd name="T16" fmla="*/ 5 w 21"/>
                <a:gd name="T17" fmla="*/ 17 h 21"/>
                <a:gd name="T18" fmla="*/ 5 w 21"/>
                <a:gd name="T19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1">
                  <a:moveTo>
                    <a:pt x="0" y="21"/>
                  </a:move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close/>
                  <a:moveTo>
                    <a:pt x="5" y="5"/>
                  </a:moveTo>
                  <a:lnTo>
                    <a:pt x="17" y="5"/>
                  </a:lnTo>
                  <a:lnTo>
                    <a:pt x="17" y="17"/>
                  </a:lnTo>
                  <a:lnTo>
                    <a:pt x="5" y="17"/>
                  </a:lnTo>
                  <a:lnTo>
                    <a:pt x="5" y="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3" name="Rectangle 238"/>
            <p:cNvSpPr>
              <a:spLocks noChangeArrowheads="1"/>
            </p:cNvSpPr>
            <p:nvPr/>
          </p:nvSpPr>
          <p:spPr bwMode="auto">
            <a:xfrm>
              <a:off x="5246688" y="2271713"/>
              <a:ext cx="77788" cy="190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4" name="Rectangle 239"/>
            <p:cNvSpPr>
              <a:spLocks noChangeArrowheads="1"/>
            </p:cNvSpPr>
            <p:nvPr/>
          </p:nvSpPr>
          <p:spPr bwMode="auto">
            <a:xfrm>
              <a:off x="5246688" y="2322513"/>
              <a:ext cx="77788" cy="190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5" name="Freeform 240"/>
            <p:cNvSpPr>
              <a:spLocks noEditPoints="1"/>
            </p:cNvSpPr>
            <p:nvPr/>
          </p:nvSpPr>
          <p:spPr bwMode="auto">
            <a:xfrm>
              <a:off x="5195888" y="2365376"/>
              <a:ext cx="33338" cy="34925"/>
            </a:xfrm>
            <a:custGeom>
              <a:avLst/>
              <a:gdLst>
                <a:gd name="T0" fmla="*/ 0 w 21"/>
                <a:gd name="T1" fmla="*/ 22 h 22"/>
                <a:gd name="T2" fmla="*/ 21 w 21"/>
                <a:gd name="T3" fmla="*/ 22 h 22"/>
                <a:gd name="T4" fmla="*/ 21 w 21"/>
                <a:gd name="T5" fmla="*/ 0 h 22"/>
                <a:gd name="T6" fmla="*/ 0 w 21"/>
                <a:gd name="T7" fmla="*/ 0 h 22"/>
                <a:gd name="T8" fmla="*/ 0 w 21"/>
                <a:gd name="T9" fmla="*/ 22 h 22"/>
                <a:gd name="T10" fmla="*/ 5 w 21"/>
                <a:gd name="T11" fmla="*/ 5 h 22"/>
                <a:gd name="T12" fmla="*/ 17 w 21"/>
                <a:gd name="T13" fmla="*/ 5 h 22"/>
                <a:gd name="T14" fmla="*/ 17 w 21"/>
                <a:gd name="T15" fmla="*/ 17 h 22"/>
                <a:gd name="T16" fmla="*/ 5 w 21"/>
                <a:gd name="T17" fmla="*/ 17 h 22"/>
                <a:gd name="T18" fmla="*/ 5 w 21"/>
                <a:gd name="T1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0" y="22"/>
                  </a:moveTo>
                  <a:lnTo>
                    <a:pt x="21" y="22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2"/>
                  </a:lnTo>
                  <a:close/>
                  <a:moveTo>
                    <a:pt x="5" y="5"/>
                  </a:moveTo>
                  <a:lnTo>
                    <a:pt x="17" y="5"/>
                  </a:lnTo>
                  <a:lnTo>
                    <a:pt x="17" y="17"/>
                  </a:lnTo>
                  <a:lnTo>
                    <a:pt x="5" y="17"/>
                  </a:lnTo>
                  <a:lnTo>
                    <a:pt x="5" y="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6" name="Rectangle 241"/>
            <p:cNvSpPr>
              <a:spLocks noChangeArrowheads="1"/>
            </p:cNvSpPr>
            <p:nvPr/>
          </p:nvSpPr>
          <p:spPr bwMode="auto">
            <a:xfrm>
              <a:off x="5246688" y="2373313"/>
              <a:ext cx="77788" cy="190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" name="Freeform 242"/>
            <p:cNvSpPr>
              <a:spLocks noEditPoints="1"/>
            </p:cNvSpPr>
            <p:nvPr/>
          </p:nvSpPr>
          <p:spPr bwMode="auto">
            <a:xfrm>
              <a:off x="5145088" y="2174876"/>
              <a:ext cx="228600" cy="277813"/>
            </a:xfrm>
            <a:custGeom>
              <a:avLst/>
              <a:gdLst>
                <a:gd name="T0" fmla="*/ 211 w 236"/>
                <a:gd name="T1" fmla="*/ 22 h 288"/>
                <a:gd name="T2" fmla="*/ 196 w 236"/>
                <a:gd name="T3" fmla="*/ 22 h 288"/>
                <a:gd name="T4" fmla="*/ 196 w 236"/>
                <a:gd name="T5" fmla="*/ 12 h 288"/>
                <a:gd name="T6" fmla="*/ 184 w 236"/>
                <a:gd name="T7" fmla="*/ 0 h 288"/>
                <a:gd name="T8" fmla="*/ 172 w 236"/>
                <a:gd name="T9" fmla="*/ 12 h 288"/>
                <a:gd name="T10" fmla="*/ 172 w 236"/>
                <a:gd name="T11" fmla="*/ 22 h 288"/>
                <a:gd name="T12" fmla="*/ 130 w 236"/>
                <a:gd name="T13" fmla="*/ 22 h 288"/>
                <a:gd name="T14" fmla="*/ 130 w 236"/>
                <a:gd name="T15" fmla="*/ 12 h 288"/>
                <a:gd name="T16" fmla="*/ 118 w 236"/>
                <a:gd name="T17" fmla="*/ 0 h 288"/>
                <a:gd name="T18" fmla="*/ 106 w 236"/>
                <a:gd name="T19" fmla="*/ 12 h 288"/>
                <a:gd name="T20" fmla="*/ 106 w 236"/>
                <a:gd name="T21" fmla="*/ 22 h 288"/>
                <a:gd name="T22" fmla="*/ 65 w 236"/>
                <a:gd name="T23" fmla="*/ 22 h 288"/>
                <a:gd name="T24" fmla="*/ 65 w 236"/>
                <a:gd name="T25" fmla="*/ 12 h 288"/>
                <a:gd name="T26" fmla="*/ 52 w 236"/>
                <a:gd name="T27" fmla="*/ 0 h 288"/>
                <a:gd name="T28" fmla="*/ 40 w 236"/>
                <a:gd name="T29" fmla="*/ 12 h 288"/>
                <a:gd name="T30" fmla="*/ 40 w 236"/>
                <a:gd name="T31" fmla="*/ 22 h 288"/>
                <a:gd name="T32" fmla="*/ 26 w 236"/>
                <a:gd name="T33" fmla="*/ 22 h 288"/>
                <a:gd name="T34" fmla="*/ 0 w 236"/>
                <a:gd name="T35" fmla="*/ 47 h 288"/>
                <a:gd name="T36" fmla="*/ 0 w 236"/>
                <a:gd name="T37" fmla="*/ 262 h 288"/>
                <a:gd name="T38" fmla="*/ 26 w 236"/>
                <a:gd name="T39" fmla="*/ 288 h 288"/>
                <a:gd name="T40" fmla="*/ 211 w 236"/>
                <a:gd name="T41" fmla="*/ 288 h 288"/>
                <a:gd name="T42" fmla="*/ 236 w 236"/>
                <a:gd name="T43" fmla="*/ 262 h 288"/>
                <a:gd name="T44" fmla="*/ 236 w 236"/>
                <a:gd name="T45" fmla="*/ 47 h 288"/>
                <a:gd name="T46" fmla="*/ 211 w 236"/>
                <a:gd name="T47" fmla="*/ 22 h 288"/>
                <a:gd name="T48" fmla="*/ 211 w 236"/>
                <a:gd name="T49" fmla="*/ 260 h 288"/>
                <a:gd name="T50" fmla="*/ 26 w 236"/>
                <a:gd name="T51" fmla="*/ 260 h 288"/>
                <a:gd name="T52" fmla="*/ 26 w 236"/>
                <a:gd name="T53" fmla="*/ 49 h 288"/>
                <a:gd name="T54" fmla="*/ 40 w 236"/>
                <a:gd name="T55" fmla="*/ 49 h 288"/>
                <a:gd name="T56" fmla="*/ 40 w 236"/>
                <a:gd name="T57" fmla="*/ 58 h 288"/>
                <a:gd name="T58" fmla="*/ 52 w 236"/>
                <a:gd name="T59" fmla="*/ 70 h 288"/>
                <a:gd name="T60" fmla="*/ 65 w 236"/>
                <a:gd name="T61" fmla="*/ 58 h 288"/>
                <a:gd name="T62" fmla="*/ 65 w 236"/>
                <a:gd name="T63" fmla="*/ 49 h 288"/>
                <a:gd name="T64" fmla="*/ 106 w 236"/>
                <a:gd name="T65" fmla="*/ 49 h 288"/>
                <a:gd name="T66" fmla="*/ 106 w 236"/>
                <a:gd name="T67" fmla="*/ 58 h 288"/>
                <a:gd name="T68" fmla="*/ 118 w 236"/>
                <a:gd name="T69" fmla="*/ 70 h 288"/>
                <a:gd name="T70" fmla="*/ 130 w 236"/>
                <a:gd name="T71" fmla="*/ 58 h 288"/>
                <a:gd name="T72" fmla="*/ 130 w 236"/>
                <a:gd name="T73" fmla="*/ 49 h 288"/>
                <a:gd name="T74" fmla="*/ 172 w 236"/>
                <a:gd name="T75" fmla="*/ 49 h 288"/>
                <a:gd name="T76" fmla="*/ 172 w 236"/>
                <a:gd name="T77" fmla="*/ 58 h 288"/>
                <a:gd name="T78" fmla="*/ 184 w 236"/>
                <a:gd name="T79" fmla="*/ 70 h 288"/>
                <a:gd name="T80" fmla="*/ 196 w 236"/>
                <a:gd name="T81" fmla="*/ 58 h 288"/>
                <a:gd name="T82" fmla="*/ 196 w 236"/>
                <a:gd name="T83" fmla="*/ 49 h 288"/>
                <a:gd name="T84" fmla="*/ 211 w 236"/>
                <a:gd name="T85" fmla="*/ 49 h 288"/>
                <a:gd name="T86" fmla="*/ 211 w 236"/>
                <a:gd name="T87" fmla="*/ 26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6" h="288">
                  <a:moveTo>
                    <a:pt x="211" y="22"/>
                  </a:moveTo>
                  <a:cubicBezTo>
                    <a:pt x="196" y="22"/>
                    <a:pt x="196" y="22"/>
                    <a:pt x="196" y="22"/>
                  </a:cubicBezTo>
                  <a:cubicBezTo>
                    <a:pt x="196" y="12"/>
                    <a:pt x="196" y="12"/>
                    <a:pt x="196" y="12"/>
                  </a:cubicBezTo>
                  <a:cubicBezTo>
                    <a:pt x="196" y="6"/>
                    <a:pt x="191" y="0"/>
                    <a:pt x="184" y="0"/>
                  </a:cubicBezTo>
                  <a:cubicBezTo>
                    <a:pt x="177" y="0"/>
                    <a:pt x="172" y="6"/>
                    <a:pt x="172" y="12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30" y="6"/>
                    <a:pt x="125" y="0"/>
                    <a:pt x="118" y="0"/>
                  </a:cubicBezTo>
                  <a:cubicBezTo>
                    <a:pt x="111" y="0"/>
                    <a:pt x="106" y="6"/>
                    <a:pt x="106" y="1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6"/>
                    <a:pt x="59" y="0"/>
                    <a:pt x="52" y="0"/>
                  </a:cubicBezTo>
                  <a:cubicBezTo>
                    <a:pt x="46" y="0"/>
                    <a:pt x="40" y="6"/>
                    <a:pt x="40" y="1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12" y="22"/>
                    <a:pt x="0" y="33"/>
                    <a:pt x="0" y="47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77"/>
                    <a:pt x="12" y="288"/>
                    <a:pt x="26" y="288"/>
                  </a:cubicBezTo>
                  <a:cubicBezTo>
                    <a:pt x="211" y="288"/>
                    <a:pt x="211" y="288"/>
                    <a:pt x="211" y="288"/>
                  </a:cubicBezTo>
                  <a:cubicBezTo>
                    <a:pt x="225" y="288"/>
                    <a:pt x="236" y="277"/>
                    <a:pt x="236" y="262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3"/>
                    <a:pt x="225" y="22"/>
                    <a:pt x="211" y="22"/>
                  </a:cubicBezTo>
                  <a:close/>
                  <a:moveTo>
                    <a:pt x="211" y="260"/>
                  </a:moveTo>
                  <a:cubicBezTo>
                    <a:pt x="26" y="260"/>
                    <a:pt x="26" y="260"/>
                    <a:pt x="26" y="26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0" y="65"/>
                    <a:pt x="46" y="70"/>
                    <a:pt x="52" y="70"/>
                  </a:cubicBezTo>
                  <a:cubicBezTo>
                    <a:pt x="59" y="70"/>
                    <a:pt x="65" y="65"/>
                    <a:pt x="65" y="58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58"/>
                    <a:pt x="106" y="58"/>
                    <a:pt x="106" y="58"/>
                  </a:cubicBezTo>
                  <a:cubicBezTo>
                    <a:pt x="106" y="65"/>
                    <a:pt x="111" y="70"/>
                    <a:pt x="118" y="70"/>
                  </a:cubicBezTo>
                  <a:cubicBezTo>
                    <a:pt x="125" y="70"/>
                    <a:pt x="130" y="65"/>
                    <a:pt x="130" y="58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58"/>
                    <a:pt x="172" y="58"/>
                    <a:pt x="172" y="58"/>
                  </a:cubicBezTo>
                  <a:cubicBezTo>
                    <a:pt x="172" y="65"/>
                    <a:pt x="177" y="70"/>
                    <a:pt x="184" y="70"/>
                  </a:cubicBezTo>
                  <a:cubicBezTo>
                    <a:pt x="191" y="70"/>
                    <a:pt x="196" y="65"/>
                    <a:pt x="196" y="58"/>
                  </a:cubicBezTo>
                  <a:cubicBezTo>
                    <a:pt x="196" y="49"/>
                    <a:pt x="196" y="49"/>
                    <a:pt x="196" y="49"/>
                  </a:cubicBezTo>
                  <a:cubicBezTo>
                    <a:pt x="211" y="49"/>
                    <a:pt x="211" y="49"/>
                    <a:pt x="211" y="49"/>
                  </a:cubicBezTo>
                  <a:lnTo>
                    <a:pt x="211" y="26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8" name="Freeform 243"/>
            <p:cNvSpPr>
              <a:spLocks noEditPoints="1"/>
            </p:cNvSpPr>
            <p:nvPr/>
          </p:nvSpPr>
          <p:spPr bwMode="auto">
            <a:xfrm>
              <a:off x="7905750" y="2732088"/>
              <a:ext cx="279400" cy="279400"/>
            </a:xfrm>
            <a:custGeom>
              <a:avLst/>
              <a:gdLst>
                <a:gd name="T0" fmla="*/ 144 w 288"/>
                <a:gd name="T1" fmla="*/ 0 h 288"/>
                <a:gd name="T2" fmla="*/ 0 w 288"/>
                <a:gd name="T3" fmla="*/ 144 h 288"/>
                <a:gd name="T4" fmla="*/ 144 w 288"/>
                <a:gd name="T5" fmla="*/ 288 h 288"/>
                <a:gd name="T6" fmla="*/ 288 w 288"/>
                <a:gd name="T7" fmla="*/ 144 h 288"/>
                <a:gd name="T8" fmla="*/ 144 w 288"/>
                <a:gd name="T9" fmla="*/ 0 h 288"/>
                <a:gd name="T10" fmla="*/ 264 w 288"/>
                <a:gd name="T11" fmla="*/ 144 h 288"/>
                <a:gd name="T12" fmla="*/ 144 w 288"/>
                <a:gd name="T13" fmla="*/ 264 h 288"/>
                <a:gd name="T14" fmla="*/ 24 w 288"/>
                <a:gd name="T15" fmla="*/ 144 h 288"/>
                <a:gd name="T16" fmla="*/ 144 w 288"/>
                <a:gd name="T17" fmla="*/ 24 h 288"/>
                <a:gd name="T18" fmla="*/ 144 w 288"/>
                <a:gd name="T19" fmla="*/ 144 h 288"/>
                <a:gd name="T20" fmla="*/ 264 w 288"/>
                <a:gd name="T2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4" y="288"/>
                    <a:pt x="288" y="22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64" y="144"/>
                  </a:moveTo>
                  <a:cubicBezTo>
                    <a:pt x="264" y="210"/>
                    <a:pt x="211" y="264"/>
                    <a:pt x="144" y="264"/>
                  </a:cubicBezTo>
                  <a:cubicBezTo>
                    <a:pt x="78" y="264"/>
                    <a:pt x="24" y="210"/>
                    <a:pt x="24" y="144"/>
                  </a:cubicBezTo>
                  <a:cubicBezTo>
                    <a:pt x="24" y="78"/>
                    <a:pt x="78" y="24"/>
                    <a:pt x="144" y="2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264" y="144"/>
                    <a:pt x="264" y="144"/>
                    <a:pt x="264" y="1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9" name="Freeform 244"/>
            <p:cNvSpPr>
              <a:spLocks noEditPoints="1"/>
            </p:cNvSpPr>
            <p:nvPr/>
          </p:nvSpPr>
          <p:spPr bwMode="auto">
            <a:xfrm>
              <a:off x="7350125" y="2732088"/>
              <a:ext cx="277813" cy="279400"/>
            </a:xfrm>
            <a:custGeom>
              <a:avLst/>
              <a:gdLst>
                <a:gd name="T0" fmla="*/ 144 w 288"/>
                <a:gd name="T1" fmla="*/ 0 h 288"/>
                <a:gd name="T2" fmla="*/ 0 w 288"/>
                <a:gd name="T3" fmla="*/ 144 h 288"/>
                <a:gd name="T4" fmla="*/ 144 w 288"/>
                <a:gd name="T5" fmla="*/ 288 h 288"/>
                <a:gd name="T6" fmla="*/ 288 w 288"/>
                <a:gd name="T7" fmla="*/ 144 h 288"/>
                <a:gd name="T8" fmla="*/ 144 w 288"/>
                <a:gd name="T9" fmla="*/ 0 h 288"/>
                <a:gd name="T10" fmla="*/ 144 w 288"/>
                <a:gd name="T11" fmla="*/ 264 h 288"/>
                <a:gd name="T12" fmla="*/ 24 w 288"/>
                <a:gd name="T13" fmla="*/ 144 h 288"/>
                <a:gd name="T14" fmla="*/ 144 w 288"/>
                <a:gd name="T15" fmla="*/ 24 h 288"/>
                <a:gd name="T16" fmla="*/ 144 w 288"/>
                <a:gd name="T17" fmla="*/ 144 h 288"/>
                <a:gd name="T18" fmla="*/ 229 w 288"/>
                <a:gd name="T19" fmla="*/ 60 h 288"/>
                <a:gd name="T20" fmla="*/ 264 w 288"/>
                <a:gd name="T21" fmla="*/ 144 h 288"/>
                <a:gd name="T22" fmla="*/ 144 w 288"/>
                <a:gd name="T23" fmla="*/ 26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224"/>
                    <a:pt x="64" y="288"/>
                    <a:pt x="144" y="288"/>
                  </a:cubicBezTo>
                  <a:cubicBezTo>
                    <a:pt x="223" y="288"/>
                    <a:pt x="288" y="22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  <a:moveTo>
                    <a:pt x="144" y="264"/>
                  </a:moveTo>
                  <a:cubicBezTo>
                    <a:pt x="78" y="264"/>
                    <a:pt x="24" y="210"/>
                    <a:pt x="24" y="144"/>
                  </a:cubicBezTo>
                  <a:cubicBezTo>
                    <a:pt x="24" y="78"/>
                    <a:pt x="78" y="24"/>
                    <a:pt x="144" y="2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229" y="60"/>
                    <a:pt x="229" y="60"/>
                    <a:pt x="229" y="60"/>
                  </a:cubicBezTo>
                  <a:cubicBezTo>
                    <a:pt x="251" y="82"/>
                    <a:pt x="264" y="111"/>
                    <a:pt x="264" y="144"/>
                  </a:cubicBezTo>
                  <a:cubicBezTo>
                    <a:pt x="264" y="210"/>
                    <a:pt x="210" y="264"/>
                    <a:pt x="144" y="26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0" name="Freeform 245"/>
            <p:cNvSpPr/>
            <p:nvPr/>
          </p:nvSpPr>
          <p:spPr bwMode="auto">
            <a:xfrm>
              <a:off x="9693275" y="3835401"/>
              <a:ext cx="177800" cy="111125"/>
            </a:xfrm>
            <a:custGeom>
              <a:avLst/>
              <a:gdLst>
                <a:gd name="T0" fmla="*/ 160 w 185"/>
                <a:gd name="T1" fmla="*/ 25 h 116"/>
                <a:gd name="T2" fmla="*/ 110 w 185"/>
                <a:gd name="T3" fmla="*/ 25 h 116"/>
                <a:gd name="T4" fmla="*/ 97 w 185"/>
                <a:gd name="T5" fmla="*/ 37 h 116"/>
                <a:gd name="T6" fmla="*/ 77 w 185"/>
                <a:gd name="T7" fmla="*/ 17 h 116"/>
                <a:gd name="T8" fmla="*/ 60 w 185"/>
                <a:gd name="T9" fmla="*/ 17 h 116"/>
                <a:gd name="T10" fmla="*/ 4 w 185"/>
                <a:gd name="T11" fmla="*/ 73 h 116"/>
                <a:gd name="T12" fmla="*/ 4 w 185"/>
                <a:gd name="T13" fmla="*/ 89 h 116"/>
                <a:gd name="T14" fmla="*/ 12 w 185"/>
                <a:gd name="T15" fmla="*/ 92 h 116"/>
                <a:gd name="T16" fmla="*/ 21 w 185"/>
                <a:gd name="T17" fmla="*/ 89 h 116"/>
                <a:gd name="T18" fmla="*/ 69 w 185"/>
                <a:gd name="T19" fmla="*/ 41 h 116"/>
                <a:gd name="T20" fmla="*/ 81 w 185"/>
                <a:gd name="T21" fmla="*/ 54 h 116"/>
                <a:gd name="T22" fmla="*/ 68 w 185"/>
                <a:gd name="T23" fmla="*/ 66 h 116"/>
                <a:gd name="T24" fmla="*/ 118 w 185"/>
                <a:gd name="T25" fmla="*/ 116 h 116"/>
                <a:gd name="T26" fmla="*/ 160 w 185"/>
                <a:gd name="T27" fmla="*/ 75 h 116"/>
                <a:gd name="T28" fmla="*/ 160 w 185"/>
                <a:gd name="T29" fmla="*/ 2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5" h="116">
                  <a:moveTo>
                    <a:pt x="160" y="25"/>
                  </a:moveTo>
                  <a:cubicBezTo>
                    <a:pt x="135" y="0"/>
                    <a:pt x="110" y="25"/>
                    <a:pt x="110" y="25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2" y="12"/>
                    <a:pt x="65" y="12"/>
                    <a:pt x="60" y="17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0" y="77"/>
                    <a:pt x="0" y="85"/>
                    <a:pt x="4" y="89"/>
                  </a:cubicBezTo>
                  <a:cubicBezTo>
                    <a:pt x="7" y="91"/>
                    <a:pt x="10" y="92"/>
                    <a:pt x="12" y="92"/>
                  </a:cubicBezTo>
                  <a:cubicBezTo>
                    <a:pt x="15" y="92"/>
                    <a:pt x="18" y="91"/>
                    <a:pt x="21" y="89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118" y="116"/>
                    <a:pt x="118" y="116"/>
                    <a:pt x="118" y="116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0" y="75"/>
                    <a:pt x="185" y="50"/>
                    <a:pt x="160" y="2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1" name="Freeform 246"/>
            <p:cNvSpPr/>
            <p:nvPr/>
          </p:nvSpPr>
          <p:spPr bwMode="auto">
            <a:xfrm>
              <a:off x="9578975" y="3914776"/>
              <a:ext cx="212725" cy="211138"/>
            </a:xfrm>
            <a:custGeom>
              <a:avLst/>
              <a:gdLst>
                <a:gd name="T0" fmla="*/ 103 w 134"/>
                <a:gd name="T1" fmla="*/ 0 h 133"/>
                <a:gd name="T2" fmla="*/ 15 w 134"/>
                <a:gd name="T3" fmla="*/ 89 h 133"/>
                <a:gd name="T4" fmla="*/ 15 w 134"/>
                <a:gd name="T5" fmla="*/ 89 h 133"/>
                <a:gd name="T6" fmla="*/ 15 w 134"/>
                <a:gd name="T7" fmla="*/ 89 h 133"/>
                <a:gd name="T8" fmla="*/ 15 w 134"/>
                <a:gd name="T9" fmla="*/ 89 h 133"/>
                <a:gd name="T10" fmla="*/ 15 w 134"/>
                <a:gd name="T11" fmla="*/ 89 h 133"/>
                <a:gd name="T12" fmla="*/ 0 w 134"/>
                <a:gd name="T13" fmla="*/ 133 h 133"/>
                <a:gd name="T14" fmla="*/ 45 w 134"/>
                <a:gd name="T15" fmla="*/ 119 h 133"/>
                <a:gd name="T16" fmla="*/ 45 w 134"/>
                <a:gd name="T17" fmla="*/ 119 h 133"/>
                <a:gd name="T18" fmla="*/ 45 w 134"/>
                <a:gd name="T19" fmla="*/ 119 h 133"/>
                <a:gd name="T20" fmla="*/ 45 w 134"/>
                <a:gd name="T21" fmla="*/ 119 h 133"/>
                <a:gd name="T22" fmla="*/ 134 w 134"/>
                <a:gd name="T23" fmla="*/ 30 h 133"/>
                <a:gd name="T24" fmla="*/ 103 w 134"/>
                <a:gd name="T2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" h="133">
                  <a:moveTo>
                    <a:pt x="103" y="0"/>
                  </a:moveTo>
                  <a:lnTo>
                    <a:pt x="15" y="89"/>
                  </a:lnTo>
                  <a:lnTo>
                    <a:pt x="15" y="89"/>
                  </a:lnTo>
                  <a:lnTo>
                    <a:pt x="15" y="89"/>
                  </a:lnTo>
                  <a:lnTo>
                    <a:pt x="15" y="89"/>
                  </a:lnTo>
                  <a:lnTo>
                    <a:pt x="15" y="89"/>
                  </a:lnTo>
                  <a:lnTo>
                    <a:pt x="0" y="133"/>
                  </a:lnTo>
                  <a:lnTo>
                    <a:pt x="45" y="119"/>
                  </a:lnTo>
                  <a:lnTo>
                    <a:pt x="45" y="119"/>
                  </a:lnTo>
                  <a:lnTo>
                    <a:pt x="45" y="119"/>
                  </a:lnTo>
                  <a:lnTo>
                    <a:pt x="45" y="119"/>
                  </a:lnTo>
                  <a:lnTo>
                    <a:pt x="134" y="30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2" name="Freeform 247"/>
            <p:cNvSpPr>
              <a:spLocks noEditPoints="1"/>
            </p:cNvSpPr>
            <p:nvPr/>
          </p:nvSpPr>
          <p:spPr bwMode="auto">
            <a:xfrm>
              <a:off x="10136188" y="3881438"/>
              <a:ext cx="244475" cy="244475"/>
            </a:xfrm>
            <a:custGeom>
              <a:avLst/>
              <a:gdLst>
                <a:gd name="T0" fmla="*/ 45 w 154"/>
                <a:gd name="T1" fmla="*/ 127 h 154"/>
                <a:gd name="T2" fmla="*/ 38 w 154"/>
                <a:gd name="T3" fmla="*/ 120 h 154"/>
                <a:gd name="T4" fmla="*/ 140 w 154"/>
                <a:gd name="T5" fmla="*/ 18 h 154"/>
                <a:gd name="T6" fmla="*/ 136 w 154"/>
                <a:gd name="T7" fmla="*/ 14 h 154"/>
                <a:gd name="T8" fmla="*/ 35 w 154"/>
                <a:gd name="T9" fmla="*/ 116 h 154"/>
                <a:gd name="T10" fmla="*/ 27 w 154"/>
                <a:gd name="T11" fmla="*/ 110 h 154"/>
                <a:gd name="T12" fmla="*/ 129 w 154"/>
                <a:gd name="T13" fmla="*/ 7 h 154"/>
                <a:gd name="T14" fmla="*/ 122 w 154"/>
                <a:gd name="T15" fmla="*/ 0 h 154"/>
                <a:gd name="T16" fmla="*/ 15 w 154"/>
                <a:gd name="T17" fmla="*/ 108 h 154"/>
                <a:gd name="T18" fmla="*/ 15 w 154"/>
                <a:gd name="T19" fmla="*/ 108 h 154"/>
                <a:gd name="T20" fmla="*/ 15 w 154"/>
                <a:gd name="T21" fmla="*/ 108 h 154"/>
                <a:gd name="T22" fmla="*/ 15 w 154"/>
                <a:gd name="T23" fmla="*/ 108 h 154"/>
                <a:gd name="T24" fmla="*/ 15 w 154"/>
                <a:gd name="T25" fmla="*/ 108 h 154"/>
                <a:gd name="T26" fmla="*/ 0 w 154"/>
                <a:gd name="T27" fmla="*/ 154 h 154"/>
                <a:gd name="T28" fmla="*/ 47 w 154"/>
                <a:gd name="T29" fmla="*/ 140 h 154"/>
                <a:gd name="T30" fmla="*/ 47 w 154"/>
                <a:gd name="T31" fmla="*/ 140 h 154"/>
                <a:gd name="T32" fmla="*/ 47 w 154"/>
                <a:gd name="T33" fmla="*/ 140 h 154"/>
                <a:gd name="T34" fmla="*/ 47 w 154"/>
                <a:gd name="T35" fmla="*/ 140 h 154"/>
                <a:gd name="T36" fmla="*/ 154 w 154"/>
                <a:gd name="T37" fmla="*/ 32 h 154"/>
                <a:gd name="T38" fmla="*/ 147 w 154"/>
                <a:gd name="T39" fmla="*/ 25 h 154"/>
                <a:gd name="T40" fmla="*/ 45 w 154"/>
                <a:gd name="T41" fmla="*/ 127 h 154"/>
                <a:gd name="T42" fmla="*/ 21 w 154"/>
                <a:gd name="T43" fmla="*/ 121 h 154"/>
                <a:gd name="T44" fmla="*/ 33 w 154"/>
                <a:gd name="T45" fmla="*/ 133 h 154"/>
                <a:gd name="T46" fmla="*/ 15 w 154"/>
                <a:gd name="T47" fmla="*/ 140 h 154"/>
                <a:gd name="T48" fmla="*/ 21 w 154"/>
                <a:gd name="T49" fmla="*/ 12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4" h="154">
                  <a:moveTo>
                    <a:pt x="45" y="127"/>
                  </a:moveTo>
                  <a:lnTo>
                    <a:pt x="38" y="120"/>
                  </a:lnTo>
                  <a:lnTo>
                    <a:pt x="140" y="18"/>
                  </a:lnTo>
                  <a:lnTo>
                    <a:pt x="136" y="14"/>
                  </a:lnTo>
                  <a:lnTo>
                    <a:pt x="35" y="116"/>
                  </a:lnTo>
                  <a:lnTo>
                    <a:pt x="27" y="110"/>
                  </a:lnTo>
                  <a:lnTo>
                    <a:pt x="129" y="7"/>
                  </a:lnTo>
                  <a:lnTo>
                    <a:pt x="122" y="0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0" y="154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154" y="32"/>
                  </a:lnTo>
                  <a:lnTo>
                    <a:pt x="147" y="25"/>
                  </a:lnTo>
                  <a:lnTo>
                    <a:pt x="45" y="127"/>
                  </a:lnTo>
                  <a:close/>
                  <a:moveTo>
                    <a:pt x="21" y="121"/>
                  </a:moveTo>
                  <a:lnTo>
                    <a:pt x="33" y="133"/>
                  </a:lnTo>
                  <a:lnTo>
                    <a:pt x="15" y="140"/>
                  </a:lnTo>
                  <a:lnTo>
                    <a:pt x="21" y="12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3" name="Freeform 248"/>
            <p:cNvSpPr/>
            <p:nvPr/>
          </p:nvSpPr>
          <p:spPr bwMode="auto">
            <a:xfrm>
              <a:off x="10347325" y="3846513"/>
              <a:ext cx="85725" cy="69850"/>
            </a:xfrm>
            <a:custGeom>
              <a:avLst/>
              <a:gdLst>
                <a:gd name="T0" fmla="*/ 52 w 89"/>
                <a:gd name="T1" fmla="*/ 71 h 71"/>
                <a:gd name="T2" fmla="*/ 55 w 89"/>
                <a:gd name="T3" fmla="*/ 68 h 71"/>
                <a:gd name="T4" fmla="*/ 59 w 89"/>
                <a:gd name="T5" fmla="*/ 12 h 71"/>
                <a:gd name="T6" fmla="*/ 33 w 89"/>
                <a:gd name="T7" fmla="*/ 0 h 71"/>
                <a:gd name="T8" fmla="*/ 3 w 89"/>
                <a:gd name="T9" fmla="*/ 16 h 71"/>
                <a:gd name="T10" fmla="*/ 0 w 89"/>
                <a:gd name="T11" fmla="*/ 19 h 71"/>
                <a:gd name="T12" fmla="*/ 52 w 89"/>
                <a:gd name="T1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1">
                  <a:moveTo>
                    <a:pt x="52" y="71"/>
                  </a:moveTo>
                  <a:cubicBezTo>
                    <a:pt x="55" y="68"/>
                    <a:pt x="55" y="68"/>
                    <a:pt x="55" y="68"/>
                  </a:cubicBezTo>
                  <a:cubicBezTo>
                    <a:pt x="55" y="68"/>
                    <a:pt x="89" y="42"/>
                    <a:pt x="59" y="12"/>
                  </a:cubicBezTo>
                  <a:cubicBezTo>
                    <a:pt x="49" y="3"/>
                    <a:pt x="41" y="0"/>
                    <a:pt x="33" y="0"/>
                  </a:cubicBezTo>
                  <a:cubicBezTo>
                    <a:pt x="15" y="0"/>
                    <a:pt x="3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52" y="7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" name="Freeform 249"/>
            <p:cNvSpPr>
              <a:spLocks noEditPoints="1"/>
            </p:cNvSpPr>
            <p:nvPr/>
          </p:nvSpPr>
          <p:spPr bwMode="auto">
            <a:xfrm>
              <a:off x="2487613" y="5643563"/>
              <a:ext cx="85725" cy="77788"/>
            </a:xfrm>
            <a:custGeom>
              <a:avLst/>
              <a:gdLst>
                <a:gd name="T0" fmla="*/ 0 w 89"/>
                <a:gd name="T1" fmla="*/ 13 h 80"/>
                <a:gd name="T2" fmla="*/ 20 w 89"/>
                <a:gd name="T3" fmla="*/ 2 h 80"/>
                <a:gd name="T4" fmla="*/ 35 w 89"/>
                <a:gd name="T5" fmla="*/ 19 h 80"/>
                <a:gd name="T6" fmla="*/ 18 w 89"/>
                <a:gd name="T7" fmla="*/ 11 h 80"/>
                <a:gd name="T8" fmla="*/ 0 w 89"/>
                <a:gd name="T9" fmla="*/ 13 h 80"/>
                <a:gd name="T10" fmla="*/ 34 w 89"/>
                <a:gd name="T11" fmla="*/ 78 h 80"/>
                <a:gd name="T12" fmla="*/ 11 w 89"/>
                <a:gd name="T13" fmla="*/ 51 h 80"/>
                <a:gd name="T14" fmla="*/ 36 w 89"/>
                <a:gd name="T15" fmla="*/ 66 h 80"/>
                <a:gd name="T16" fmla="*/ 65 w 89"/>
                <a:gd name="T17" fmla="*/ 61 h 80"/>
                <a:gd name="T18" fmla="*/ 34 w 89"/>
                <a:gd name="T19" fmla="*/ 78 h 80"/>
                <a:gd name="T20" fmla="*/ 54 w 89"/>
                <a:gd name="T21" fmla="*/ 22 h 80"/>
                <a:gd name="T22" fmla="*/ 74 w 89"/>
                <a:gd name="T23" fmla="*/ 11 h 80"/>
                <a:gd name="T24" fmla="*/ 89 w 89"/>
                <a:gd name="T25" fmla="*/ 29 h 80"/>
                <a:gd name="T26" fmla="*/ 72 w 89"/>
                <a:gd name="T27" fmla="*/ 20 h 80"/>
                <a:gd name="T28" fmla="*/ 54 w 89"/>
                <a:gd name="T29" fmla="*/ 2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80">
                  <a:moveTo>
                    <a:pt x="0" y="13"/>
                  </a:moveTo>
                  <a:cubicBezTo>
                    <a:pt x="3" y="5"/>
                    <a:pt x="11" y="0"/>
                    <a:pt x="20" y="2"/>
                  </a:cubicBezTo>
                  <a:cubicBezTo>
                    <a:pt x="28" y="3"/>
                    <a:pt x="35" y="11"/>
                    <a:pt x="35" y="19"/>
                  </a:cubicBezTo>
                  <a:cubicBezTo>
                    <a:pt x="31" y="15"/>
                    <a:pt x="25" y="12"/>
                    <a:pt x="18" y="11"/>
                  </a:cubicBezTo>
                  <a:cubicBezTo>
                    <a:pt x="12" y="10"/>
                    <a:pt x="5" y="10"/>
                    <a:pt x="0" y="13"/>
                  </a:cubicBezTo>
                  <a:close/>
                  <a:moveTo>
                    <a:pt x="34" y="78"/>
                  </a:moveTo>
                  <a:cubicBezTo>
                    <a:pt x="21" y="75"/>
                    <a:pt x="12" y="64"/>
                    <a:pt x="11" y="51"/>
                  </a:cubicBezTo>
                  <a:cubicBezTo>
                    <a:pt x="18" y="58"/>
                    <a:pt x="26" y="64"/>
                    <a:pt x="36" y="66"/>
                  </a:cubicBezTo>
                  <a:cubicBezTo>
                    <a:pt x="46" y="68"/>
                    <a:pt x="56" y="64"/>
                    <a:pt x="65" y="61"/>
                  </a:cubicBezTo>
                  <a:cubicBezTo>
                    <a:pt x="60" y="73"/>
                    <a:pt x="47" y="80"/>
                    <a:pt x="34" y="78"/>
                  </a:cubicBezTo>
                  <a:close/>
                  <a:moveTo>
                    <a:pt x="54" y="22"/>
                  </a:moveTo>
                  <a:cubicBezTo>
                    <a:pt x="57" y="15"/>
                    <a:pt x="65" y="10"/>
                    <a:pt x="74" y="11"/>
                  </a:cubicBezTo>
                  <a:cubicBezTo>
                    <a:pt x="82" y="13"/>
                    <a:pt x="89" y="20"/>
                    <a:pt x="89" y="29"/>
                  </a:cubicBezTo>
                  <a:cubicBezTo>
                    <a:pt x="84" y="24"/>
                    <a:pt x="79" y="21"/>
                    <a:pt x="72" y="20"/>
                  </a:cubicBezTo>
                  <a:cubicBezTo>
                    <a:pt x="66" y="19"/>
                    <a:pt x="59" y="20"/>
                    <a:pt x="54" y="2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5" name="Freeform 250"/>
            <p:cNvSpPr>
              <a:spLocks noEditPoints="1"/>
            </p:cNvSpPr>
            <p:nvPr/>
          </p:nvSpPr>
          <p:spPr bwMode="auto">
            <a:xfrm>
              <a:off x="2371725" y="5619751"/>
              <a:ext cx="85725" cy="79375"/>
            </a:xfrm>
            <a:custGeom>
              <a:avLst/>
              <a:gdLst>
                <a:gd name="T0" fmla="*/ 22 w 88"/>
                <a:gd name="T1" fmla="*/ 22 h 82"/>
                <a:gd name="T2" fmla="*/ 0 w 88"/>
                <a:gd name="T3" fmla="*/ 15 h 82"/>
                <a:gd name="T4" fmla="*/ 19 w 88"/>
                <a:gd name="T5" fmla="*/ 14 h 82"/>
                <a:gd name="T6" fmla="*/ 34 w 88"/>
                <a:gd name="T7" fmla="*/ 3 h 82"/>
                <a:gd name="T8" fmla="*/ 22 w 88"/>
                <a:gd name="T9" fmla="*/ 22 h 82"/>
                <a:gd name="T10" fmla="*/ 55 w 88"/>
                <a:gd name="T11" fmla="*/ 67 h 82"/>
                <a:gd name="T12" fmla="*/ 29 w 88"/>
                <a:gd name="T13" fmla="*/ 82 h 82"/>
                <a:gd name="T14" fmla="*/ 53 w 88"/>
                <a:gd name="T15" fmla="*/ 55 h 82"/>
                <a:gd name="T16" fmla="*/ 83 w 88"/>
                <a:gd name="T17" fmla="*/ 72 h 82"/>
                <a:gd name="T18" fmla="*/ 55 w 88"/>
                <a:gd name="T19" fmla="*/ 67 h 82"/>
                <a:gd name="T20" fmla="*/ 70 w 88"/>
                <a:gd name="T21" fmla="*/ 14 h 82"/>
                <a:gd name="T22" fmla="*/ 52 w 88"/>
                <a:gd name="T23" fmla="*/ 0 h 82"/>
                <a:gd name="T24" fmla="*/ 70 w 88"/>
                <a:gd name="T25" fmla="*/ 5 h 82"/>
                <a:gd name="T26" fmla="*/ 88 w 88"/>
                <a:gd name="T27" fmla="*/ 0 h 82"/>
                <a:gd name="T28" fmla="*/ 70 w 88"/>
                <a:gd name="T29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82">
                  <a:moveTo>
                    <a:pt x="22" y="22"/>
                  </a:moveTo>
                  <a:cubicBezTo>
                    <a:pt x="14" y="25"/>
                    <a:pt x="5" y="22"/>
                    <a:pt x="0" y="15"/>
                  </a:cubicBezTo>
                  <a:cubicBezTo>
                    <a:pt x="6" y="16"/>
                    <a:pt x="13" y="16"/>
                    <a:pt x="19" y="14"/>
                  </a:cubicBezTo>
                  <a:cubicBezTo>
                    <a:pt x="25" y="12"/>
                    <a:pt x="30" y="8"/>
                    <a:pt x="34" y="3"/>
                  </a:cubicBezTo>
                  <a:cubicBezTo>
                    <a:pt x="35" y="11"/>
                    <a:pt x="30" y="19"/>
                    <a:pt x="22" y="22"/>
                  </a:cubicBezTo>
                  <a:close/>
                  <a:moveTo>
                    <a:pt x="55" y="67"/>
                  </a:moveTo>
                  <a:cubicBezTo>
                    <a:pt x="45" y="69"/>
                    <a:pt x="36" y="75"/>
                    <a:pt x="29" y="82"/>
                  </a:cubicBezTo>
                  <a:cubicBezTo>
                    <a:pt x="30" y="69"/>
                    <a:pt x="39" y="58"/>
                    <a:pt x="53" y="55"/>
                  </a:cubicBezTo>
                  <a:cubicBezTo>
                    <a:pt x="66" y="53"/>
                    <a:pt x="78" y="60"/>
                    <a:pt x="83" y="72"/>
                  </a:cubicBezTo>
                  <a:cubicBezTo>
                    <a:pt x="75" y="69"/>
                    <a:pt x="65" y="65"/>
                    <a:pt x="55" y="67"/>
                  </a:cubicBezTo>
                  <a:close/>
                  <a:moveTo>
                    <a:pt x="70" y="14"/>
                  </a:moveTo>
                  <a:cubicBezTo>
                    <a:pt x="61" y="14"/>
                    <a:pt x="54" y="8"/>
                    <a:pt x="52" y="0"/>
                  </a:cubicBezTo>
                  <a:cubicBezTo>
                    <a:pt x="57" y="3"/>
                    <a:pt x="63" y="5"/>
                    <a:pt x="70" y="5"/>
                  </a:cubicBezTo>
                  <a:cubicBezTo>
                    <a:pt x="76" y="5"/>
                    <a:pt x="83" y="3"/>
                    <a:pt x="88" y="0"/>
                  </a:cubicBezTo>
                  <a:cubicBezTo>
                    <a:pt x="86" y="8"/>
                    <a:pt x="79" y="14"/>
                    <a:pt x="70" y="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6" name="Freeform 251"/>
            <p:cNvSpPr/>
            <p:nvPr/>
          </p:nvSpPr>
          <p:spPr bwMode="auto">
            <a:xfrm>
              <a:off x="2333625" y="5562601"/>
              <a:ext cx="146050" cy="177800"/>
            </a:xfrm>
            <a:custGeom>
              <a:avLst/>
              <a:gdLst>
                <a:gd name="T0" fmla="*/ 100 w 150"/>
                <a:gd name="T1" fmla="*/ 160 h 184"/>
                <a:gd name="T2" fmla="*/ 14 w 150"/>
                <a:gd name="T3" fmla="*/ 39 h 184"/>
                <a:gd name="T4" fmla="*/ 79 w 150"/>
                <a:gd name="T5" fmla="*/ 42 h 184"/>
                <a:gd name="T6" fmla="*/ 139 w 150"/>
                <a:gd name="T7" fmla="*/ 17 h 184"/>
                <a:gd name="T8" fmla="*/ 139 w 150"/>
                <a:gd name="T9" fmla="*/ 17 h 184"/>
                <a:gd name="T10" fmla="*/ 139 w 150"/>
                <a:gd name="T11" fmla="*/ 17 h 184"/>
                <a:gd name="T12" fmla="*/ 145 w 150"/>
                <a:gd name="T13" fmla="*/ 16 h 184"/>
                <a:gd name="T14" fmla="*/ 150 w 150"/>
                <a:gd name="T15" fmla="*/ 16 h 184"/>
                <a:gd name="T16" fmla="*/ 149 w 150"/>
                <a:gd name="T17" fmla="*/ 6 h 184"/>
                <a:gd name="T18" fmla="*/ 146 w 150"/>
                <a:gd name="T19" fmla="*/ 1 h 184"/>
                <a:gd name="T20" fmla="*/ 140 w 150"/>
                <a:gd name="T21" fmla="*/ 2 h 184"/>
                <a:gd name="T22" fmla="*/ 77 w 150"/>
                <a:gd name="T23" fmla="*/ 30 h 184"/>
                <a:gd name="T24" fmla="*/ 8 w 150"/>
                <a:gd name="T25" fmla="*/ 25 h 184"/>
                <a:gd name="T26" fmla="*/ 2 w 150"/>
                <a:gd name="T27" fmla="*/ 26 h 184"/>
                <a:gd name="T28" fmla="*/ 0 w 150"/>
                <a:gd name="T29" fmla="*/ 32 h 184"/>
                <a:gd name="T30" fmla="*/ 102 w 150"/>
                <a:gd name="T31" fmla="*/ 172 h 184"/>
                <a:gd name="T32" fmla="*/ 134 w 150"/>
                <a:gd name="T33" fmla="*/ 148 h 184"/>
                <a:gd name="T34" fmla="*/ 130 w 150"/>
                <a:gd name="T35" fmla="*/ 131 h 184"/>
                <a:gd name="T36" fmla="*/ 100 w 150"/>
                <a:gd name="T37" fmla="*/ 16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84">
                  <a:moveTo>
                    <a:pt x="100" y="160"/>
                  </a:moveTo>
                  <a:cubicBezTo>
                    <a:pt x="56" y="168"/>
                    <a:pt x="25" y="82"/>
                    <a:pt x="14" y="39"/>
                  </a:cubicBezTo>
                  <a:cubicBezTo>
                    <a:pt x="27" y="42"/>
                    <a:pt x="53" y="46"/>
                    <a:pt x="79" y="42"/>
                  </a:cubicBezTo>
                  <a:cubicBezTo>
                    <a:pt x="104" y="37"/>
                    <a:pt x="127" y="24"/>
                    <a:pt x="139" y="17"/>
                  </a:cubicBezTo>
                  <a:cubicBezTo>
                    <a:pt x="139" y="17"/>
                    <a:pt x="139" y="17"/>
                    <a:pt x="139" y="17"/>
                  </a:cubicBezTo>
                  <a:cubicBezTo>
                    <a:pt x="139" y="17"/>
                    <a:pt x="139" y="17"/>
                    <a:pt x="139" y="17"/>
                  </a:cubicBezTo>
                  <a:cubicBezTo>
                    <a:pt x="141" y="16"/>
                    <a:pt x="143" y="16"/>
                    <a:pt x="145" y="16"/>
                  </a:cubicBezTo>
                  <a:cubicBezTo>
                    <a:pt x="147" y="16"/>
                    <a:pt x="149" y="16"/>
                    <a:pt x="150" y="16"/>
                  </a:cubicBezTo>
                  <a:cubicBezTo>
                    <a:pt x="150" y="10"/>
                    <a:pt x="149" y="7"/>
                    <a:pt x="149" y="6"/>
                  </a:cubicBezTo>
                  <a:cubicBezTo>
                    <a:pt x="149" y="4"/>
                    <a:pt x="148" y="2"/>
                    <a:pt x="146" y="1"/>
                  </a:cubicBezTo>
                  <a:cubicBezTo>
                    <a:pt x="144" y="0"/>
                    <a:pt x="141" y="1"/>
                    <a:pt x="140" y="2"/>
                  </a:cubicBezTo>
                  <a:cubicBezTo>
                    <a:pt x="140" y="2"/>
                    <a:pt x="110" y="25"/>
                    <a:pt x="77" y="30"/>
                  </a:cubicBezTo>
                  <a:cubicBezTo>
                    <a:pt x="44" y="36"/>
                    <a:pt x="8" y="25"/>
                    <a:pt x="8" y="25"/>
                  </a:cubicBezTo>
                  <a:cubicBezTo>
                    <a:pt x="6" y="25"/>
                    <a:pt x="4" y="25"/>
                    <a:pt x="2" y="26"/>
                  </a:cubicBezTo>
                  <a:cubicBezTo>
                    <a:pt x="1" y="28"/>
                    <a:pt x="0" y="30"/>
                    <a:pt x="0" y="32"/>
                  </a:cubicBezTo>
                  <a:cubicBezTo>
                    <a:pt x="2" y="38"/>
                    <a:pt x="34" y="184"/>
                    <a:pt x="102" y="172"/>
                  </a:cubicBezTo>
                  <a:cubicBezTo>
                    <a:pt x="116" y="169"/>
                    <a:pt x="127" y="160"/>
                    <a:pt x="134" y="148"/>
                  </a:cubicBezTo>
                  <a:cubicBezTo>
                    <a:pt x="133" y="143"/>
                    <a:pt x="131" y="137"/>
                    <a:pt x="130" y="131"/>
                  </a:cubicBezTo>
                  <a:cubicBezTo>
                    <a:pt x="124" y="146"/>
                    <a:pt x="115" y="158"/>
                    <a:pt x="100" y="16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7" name="Freeform 252"/>
            <p:cNvSpPr/>
            <p:nvPr/>
          </p:nvSpPr>
          <p:spPr bwMode="auto">
            <a:xfrm>
              <a:off x="2422525" y="5619751"/>
              <a:ext cx="34925" cy="14288"/>
            </a:xfrm>
            <a:custGeom>
              <a:avLst/>
              <a:gdLst>
                <a:gd name="T0" fmla="*/ 0 w 36"/>
                <a:gd name="T1" fmla="*/ 0 h 14"/>
                <a:gd name="T2" fmla="*/ 18 w 36"/>
                <a:gd name="T3" fmla="*/ 14 h 14"/>
                <a:gd name="T4" fmla="*/ 36 w 36"/>
                <a:gd name="T5" fmla="*/ 0 h 14"/>
                <a:gd name="T6" fmla="*/ 18 w 36"/>
                <a:gd name="T7" fmla="*/ 5 h 14"/>
                <a:gd name="T8" fmla="*/ 0 w 3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">
                  <a:moveTo>
                    <a:pt x="0" y="0"/>
                  </a:moveTo>
                  <a:cubicBezTo>
                    <a:pt x="2" y="8"/>
                    <a:pt x="9" y="14"/>
                    <a:pt x="18" y="14"/>
                  </a:cubicBezTo>
                  <a:cubicBezTo>
                    <a:pt x="27" y="14"/>
                    <a:pt x="34" y="8"/>
                    <a:pt x="36" y="0"/>
                  </a:cubicBezTo>
                  <a:cubicBezTo>
                    <a:pt x="31" y="3"/>
                    <a:pt x="24" y="5"/>
                    <a:pt x="18" y="5"/>
                  </a:cubicBezTo>
                  <a:cubicBezTo>
                    <a:pt x="11" y="5"/>
                    <a:pt x="5" y="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8" name="Freeform 253"/>
            <p:cNvSpPr/>
            <p:nvPr/>
          </p:nvSpPr>
          <p:spPr bwMode="auto">
            <a:xfrm>
              <a:off x="2371725" y="5622926"/>
              <a:ext cx="33338" cy="20638"/>
            </a:xfrm>
            <a:custGeom>
              <a:avLst/>
              <a:gdLst>
                <a:gd name="T0" fmla="*/ 34 w 35"/>
                <a:gd name="T1" fmla="*/ 0 h 22"/>
                <a:gd name="T2" fmla="*/ 19 w 35"/>
                <a:gd name="T3" fmla="*/ 11 h 22"/>
                <a:gd name="T4" fmla="*/ 0 w 35"/>
                <a:gd name="T5" fmla="*/ 12 h 22"/>
                <a:gd name="T6" fmla="*/ 22 w 35"/>
                <a:gd name="T7" fmla="*/ 19 h 22"/>
                <a:gd name="T8" fmla="*/ 34 w 35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2">
                  <a:moveTo>
                    <a:pt x="34" y="0"/>
                  </a:moveTo>
                  <a:cubicBezTo>
                    <a:pt x="30" y="5"/>
                    <a:pt x="25" y="9"/>
                    <a:pt x="19" y="11"/>
                  </a:cubicBezTo>
                  <a:cubicBezTo>
                    <a:pt x="13" y="13"/>
                    <a:pt x="6" y="13"/>
                    <a:pt x="0" y="12"/>
                  </a:cubicBezTo>
                  <a:cubicBezTo>
                    <a:pt x="5" y="19"/>
                    <a:pt x="14" y="22"/>
                    <a:pt x="22" y="19"/>
                  </a:cubicBezTo>
                  <a:cubicBezTo>
                    <a:pt x="30" y="16"/>
                    <a:pt x="35" y="8"/>
                    <a:pt x="3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9" name="Freeform 254"/>
            <p:cNvSpPr/>
            <p:nvPr/>
          </p:nvSpPr>
          <p:spPr bwMode="auto">
            <a:xfrm>
              <a:off x="2400300" y="5672138"/>
              <a:ext cx="52388" cy="26988"/>
            </a:xfrm>
            <a:custGeom>
              <a:avLst/>
              <a:gdLst>
                <a:gd name="T0" fmla="*/ 24 w 54"/>
                <a:gd name="T1" fmla="*/ 2 h 29"/>
                <a:gd name="T2" fmla="*/ 0 w 54"/>
                <a:gd name="T3" fmla="*/ 29 h 29"/>
                <a:gd name="T4" fmla="*/ 26 w 54"/>
                <a:gd name="T5" fmla="*/ 14 h 29"/>
                <a:gd name="T6" fmla="*/ 54 w 54"/>
                <a:gd name="T7" fmla="*/ 19 h 29"/>
                <a:gd name="T8" fmla="*/ 24 w 54"/>
                <a:gd name="T9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9">
                  <a:moveTo>
                    <a:pt x="24" y="2"/>
                  </a:moveTo>
                  <a:cubicBezTo>
                    <a:pt x="10" y="5"/>
                    <a:pt x="1" y="16"/>
                    <a:pt x="0" y="29"/>
                  </a:cubicBezTo>
                  <a:cubicBezTo>
                    <a:pt x="7" y="22"/>
                    <a:pt x="16" y="16"/>
                    <a:pt x="26" y="14"/>
                  </a:cubicBezTo>
                  <a:cubicBezTo>
                    <a:pt x="36" y="12"/>
                    <a:pt x="46" y="16"/>
                    <a:pt x="54" y="19"/>
                  </a:cubicBezTo>
                  <a:cubicBezTo>
                    <a:pt x="49" y="7"/>
                    <a:pt x="37" y="0"/>
                    <a:pt x="24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0" name="Freeform 255"/>
            <p:cNvSpPr>
              <a:spLocks noEditPoints="1"/>
            </p:cNvSpPr>
            <p:nvPr/>
          </p:nvSpPr>
          <p:spPr bwMode="auto">
            <a:xfrm>
              <a:off x="2449513" y="5586413"/>
              <a:ext cx="163513" cy="166688"/>
            </a:xfrm>
            <a:custGeom>
              <a:avLst/>
              <a:gdLst>
                <a:gd name="T0" fmla="*/ 168 w 170"/>
                <a:gd name="T1" fmla="*/ 26 h 172"/>
                <a:gd name="T2" fmla="*/ 164 w 170"/>
                <a:gd name="T3" fmla="*/ 24 h 172"/>
                <a:gd name="T4" fmla="*/ 162 w 170"/>
                <a:gd name="T5" fmla="*/ 25 h 172"/>
                <a:gd name="T6" fmla="*/ 114 w 170"/>
                <a:gd name="T7" fmla="*/ 32 h 172"/>
                <a:gd name="T8" fmla="*/ 93 w 170"/>
                <a:gd name="T9" fmla="*/ 30 h 172"/>
                <a:gd name="T10" fmla="*/ 30 w 170"/>
                <a:gd name="T11" fmla="*/ 1 h 172"/>
                <a:gd name="T12" fmla="*/ 26 w 170"/>
                <a:gd name="T13" fmla="*/ 0 h 172"/>
                <a:gd name="T14" fmla="*/ 24 w 170"/>
                <a:gd name="T15" fmla="*/ 1 h 172"/>
                <a:gd name="T16" fmla="*/ 21 w 170"/>
                <a:gd name="T17" fmla="*/ 5 h 172"/>
                <a:gd name="T18" fmla="*/ 68 w 170"/>
                <a:gd name="T19" fmla="*/ 171 h 172"/>
                <a:gd name="T20" fmla="*/ 76 w 170"/>
                <a:gd name="T21" fmla="*/ 172 h 172"/>
                <a:gd name="T22" fmla="*/ 169 w 170"/>
                <a:gd name="T23" fmla="*/ 31 h 172"/>
                <a:gd name="T24" fmla="*/ 168 w 170"/>
                <a:gd name="T25" fmla="*/ 26 h 172"/>
                <a:gd name="T26" fmla="*/ 135 w 170"/>
                <a:gd name="T27" fmla="*/ 100 h 172"/>
                <a:gd name="T28" fmla="*/ 76 w 170"/>
                <a:gd name="T29" fmla="*/ 160 h 172"/>
                <a:gd name="T30" fmla="*/ 70 w 170"/>
                <a:gd name="T31" fmla="*/ 160 h 172"/>
                <a:gd name="T32" fmla="*/ 31 w 170"/>
                <a:gd name="T33" fmla="*/ 16 h 172"/>
                <a:gd name="T34" fmla="*/ 91 w 170"/>
                <a:gd name="T35" fmla="*/ 41 h 172"/>
                <a:gd name="T36" fmla="*/ 114 w 170"/>
                <a:gd name="T37" fmla="*/ 43 h 172"/>
                <a:gd name="T38" fmla="*/ 156 w 170"/>
                <a:gd name="T39" fmla="*/ 38 h 172"/>
                <a:gd name="T40" fmla="*/ 135 w 170"/>
                <a:gd name="T41" fmla="*/ 10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0" h="172">
                  <a:moveTo>
                    <a:pt x="168" y="26"/>
                  </a:moveTo>
                  <a:cubicBezTo>
                    <a:pt x="167" y="25"/>
                    <a:pt x="165" y="24"/>
                    <a:pt x="164" y="24"/>
                  </a:cubicBezTo>
                  <a:cubicBezTo>
                    <a:pt x="163" y="24"/>
                    <a:pt x="163" y="25"/>
                    <a:pt x="162" y="25"/>
                  </a:cubicBezTo>
                  <a:cubicBezTo>
                    <a:pt x="162" y="25"/>
                    <a:pt x="139" y="32"/>
                    <a:pt x="114" y="32"/>
                  </a:cubicBezTo>
                  <a:cubicBezTo>
                    <a:pt x="107" y="32"/>
                    <a:pt x="100" y="31"/>
                    <a:pt x="93" y="30"/>
                  </a:cubicBezTo>
                  <a:cubicBezTo>
                    <a:pt x="60" y="24"/>
                    <a:pt x="30" y="2"/>
                    <a:pt x="30" y="1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6" y="0"/>
                    <a:pt x="25" y="0"/>
                    <a:pt x="24" y="1"/>
                  </a:cubicBezTo>
                  <a:cubicBezTo>
                    <a:pt x="22" y="1"/>
                    <a:pt x="21" y="3"/>
                    <a:pt x="21" y="5"/>
                  </a:cubicBezTo>
                  <a:cubicBezTo>
                    <a:pt x="20" y="12"/>
                    <a:pt x="0" y="159"/>
                    <a:pt x="68" y="171"/>
                  </a:cubicBezTo>
                  <a:cubicBezTo>
                    <a:pt x="71" y="172"/>
                    <a:pt x="73" y="172"/>
                    <a:pt x="76" y="172"/>
                  </a:cubicBezTo>
                  <a:cubicBezTo>
                    <a:pt x="139" y="172"/>
                    <a:pt x="168" y="37"/>
                    <a:pt x="169" y="31"/>
                  </a:cubicBezTo>
                  <a:cubicBezTo>
                    <a:pt x="170" y="29"/>
                    <a:pt x="169" y="27"/>
                    <a:pt x="168" y="26"/>
                  </a:cubicBezTo>
                  <a:close/>
                  <a:moveTo>
                    <a:pt x="135" y="100"/>
                  </a:moveTo>
                  <a:cubicBezTo>
                    <a:pt x="122" y="128"/>
                    <a:pt x="102" y="160"/>
                    <a:pt x="76" y="160"/>
                  </a:cubicBezTo>
                  <a:cubicBezTo>
                    <a:pt x="74" y="160"/>
                    <a:pt x="72" y="160"/>
                    <a:pt x="70" y="160"/>
                  </a:cubicBezTo>
                  <a:cubicBezTo>
                    <a:pt x="26" y="152"/>
                    <a:pt x="26" y="61"/>
                    <a:pt x="31" y="16"/>
                  </a:cubicBezTo>
                  <a:cubicBezTo>
                    <a:pt x="43" y="24"/>
                    <a:pt x="66" y="37"/>
                    <a:pt x="91" y="41"/>
                  </a:cubicBezTo>
                  <a:cubicBezTo>
                    <a:pt x="99" y="43"/>
                    <a:pt x="106" y="43"/>
                    <a:pt x="114" y="43"/>
                  </a:cubicBezTo>
                  <a:cubicBezTo>
                    <a:pt x="131" y="43"/>
                    <a:pt x="146" y="41"/>
                    <a:pt x="156" y="38"/>
                  </a:cubicBezTo>
                  <a:cubicBezTo>
                    <a:pt x="153" y="51"/>
                    <a:pt x="146" y="76"/>
                    <a:pt x="135" y="1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1" name="Freeform 256"/>
            <p:cNvSpPr/>
            <p:nvPr/>
          </p:nvSpPr>
          <p:spPr bwMode="auto">
            <a:xfrm>
              <a:off x="2487613" y="5643563"/>
              <a:ext cx="33338" cy="17463"/>
            </a:xfrm>
            <a:custGeom>
              <a:avLst/>
              <a:gdLst>
                <a:gd name="T0" fmla="*/ 18 w 35"/>
                <a:gd name="T1" fmla="*/ 11 h 19"/>
                <a:gd name="T2" fmla="*/ 35 w 35"/>
                <a:gd name="T3" fmla="*/ 19 h 19"/>
                <a:gd name="T4" fmla="*/ 20 w 35"/>
                <a:gd name="T5" fmla="*/ 2 h 19"/>
                <a:gd name="T6" fmla="*/ 0 w 35"/>
                <a:gd name="T7" fmla="*/ 13 h 19"/>
                <a:gd name="T8" fmla="*/ 18 w 35"/>
                <a:gd name="T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8" y="11"/>
                  </a:moveTo>
                  <a:cubicBezTo>
                    <a:pt x="25" y="12"/>
                    <a:pt x="31" y="15"/>
                    <a:pt x="35" y="19"/>
                  </a:cubicBezTo>
                  <a:cubicBezTo>
                    <a:pt x="35" y="11"/>
                    <a:pt x="28" y="3"/>
                    <a:pt x="20" y="2"/>
                  </a:cubicBezTo>
                  <a:cubicBezTo>
                    <a:pt x="11" y="0"/>
                    <a:pt x="3" y="5"/>
                    <a:pt x="0" y="13"/>
                  </a:cubicBezTo>
                  <a:cubicBezTo>
                    <a:pt x="5" y="10"/>
                    <a:pt x="12" y="10"/>
                    <a:pt x="18" y="1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2" name="Freeform 257"/>
            <p:cNvSpPr/>
            <p:nvPr/>
          </p:nvSpPr>
          <p:spPr bwMode="auto">
            <a:xfrm>
              <a:off x="2540000" y="5653088"/>
              <a:ext cx="33338" cy="19050"/>
            </a:xfrm>
            <a:custGeom>
              <a:avLst/>
              <a:gdLst>
                <a:gd name="T0" fmla="*/ 20 w 35"/>
                <a:gd name="T1" fmla="*/ 1 h 19"/>
                <a:gd name="T2" fmla="*/ 0 w 35"/>
                <a:gd name="T3" fmla="*/ 12 h 19"/>
                <a:gd name="T4" fmla="*/ 18 w 35"/>
                <a:gd name="T5" fmla="*/ 10 h 19"/>
                <a:gd name="T6" fmla="*/ 35 w 35"/>
                <a:gd name="T7" fmla="*/ 19 h 19"/>
                <a:gd name="T8" fmla="*/ 20 w 35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20" y="1"/>
                  </a:moveTo>
                  <a:cubicBezTo>
                    <a:pt x="11" y="0"/>
                    <a:pt x="3" y="5"/>
                    <a:pt x="0" y="12"/>
                  </a:cubicBezTo>
                  <a:cubicBezTo>
                    <a:pt x="5" y="10"/>
                    <a:pt x="12" y="9"/>
                    <a:pt x="18" y="10"/>
                  </a:cubicBezTo>
                  <a:cubicBezTo>
                    <a:pt x="25" y="11"/>
                    <a:pt x="30" y="14"/>
                    <a:pt x="35" y="19"/>
                  </a:cubicBezTo>
                  <a:cubicBezTo>
                    <a:pt x="35" y="10"/>
                    <a:pt x="28" y="3"/>
                    <a:pt x="2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3" name="Freeform 258"/>
            <p:cNvSpPr/>
            <p:nvPr/>
          </p:nvSpPr>
          <p:spPr bwMode="auto">
            <a:xfrm>
              <a:off x="2498725" y="5692776"/>
              <a:ext cx="52388" cy="28575"/>
            </a:xfrm>
            <a:custGeom>
              <a:avLst/>
              <a:gdLst>
                <a:gd name="T0" fmla="*/ 25 w 54"/>
                <a:gd name="T1" fmla="*/ 15 h 29"/>
                <a:gd name="T2" fmla="*/ 0 w 54"/>
                <a:gd name="T3" fmla="*/ 0 h 29"/>
                <a:gd name="T4" fmla="*/ 23 w 54"/>
                <a:gd name="T5" fmla="*/ 27 h 29"/>
                <a:gd name="T6" fmla="*/ 54 w 54"/>
                <a:gd name="T7" fmla="*/ 10 h 29"/>
                <a:gd name="T8" fmla="*/ 25 w 54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9">
                  <a:moveTo>
                    <a:pt x="25" y="15"/>
                  </a:moveTo>
                  <a:cubicBezTo>
                    <a:pt x="15" y="13"/>
                    <a:pt x="7" y="7"/>
                    <a:pt x="0" y="0"/>
                  </a:cubicBezTo>
                  <a:cubicBezTo>
                    <a:pt x="1" y="13"/>
                    <a:pt x="10" y="24"/>
                    <a:pt x="23" y="27"/>
                  </a:cubicBezTo>
                  <a:cubicBezTo>
                    <a:pt x="36" y="29"/>
                    <a:pt x="49" y="22"/>
                    <a:pt x="54" y="10"/>
                  </a:cubicBezTo>
                  <a:cubicBezTo>
                    <a:pt x="45" y="13"/>
                    <a:pt x="35" y="17"/>
                    <a:pt x="25" y="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4" name="Freeform 259"/>
            <p:cNvSpPr>
              <a:spLocks noEditPoints="1"/>
            </p:cNvSpPr>
            <p:nvPr/>
          </p:nvSpPr>
          <p:spPr bwMode="auto">
            <a:xfrm>
              <a:off x="2890838" y="5568951"/>
              <a:ext cx="136525" cy="176213"/>
            </a:xfrm>
            <a:custGeom>
              <a:avLst/>
              <a:gdLst>
                <a:gd name="T0" fmla="*/ 140 w 141"/>
                <a:gd name="T1" fmla="*/ 20 h 183"/>
                <a:gd name="T2" fmla="*/ 141 w 141"/>
                <a:gd name="T3" fmla="*/ 15 h 183"/>
                <a:gd name="T4" fmla="*/ 138 w 141"/>
                <a:gd name="T5" fmla="*/ 0 h 183"/>
                <a:gd name="T6" fmla="*/ 74 w 141"/>
                <a:gd name="T7" fmla="*/ 36 h 183"/>
                <a:gd name="T8" fmla="*/ 0 w 141"/>
                <a:gd name="T9" fmla="*/ 37 h 183"/>
                <a:gd name="T10" fmla="*/ 109 w 141"/>
                <a:gd name="T11" fmla="*/ 166 h 183"/>
                <a:gd name="T12" fmla="*/ 135 w 141"/>
                <a:gd name="T13" fmla="*/ 145 h 183"/>
                <a:gd name="T14" fmla="*/ 131 w 141"/>
                <a:gd name="T15" fmla="*/ 99 h 183"/>
                <a:gd name="T16" fmla="*/ 140 w 141"/>
                <a:gd name="T17" fmla="*/ 20 h 183"/>
                <a:gd name="T18" fmla="*/ 108 w 141"/>
                <a:gd name="T19" fmla="*/ 61 h 183"/>
                <a:gd name="T20" fmla="*/ 126 w 141"/>
                <a:gd name="T21" fmla="*/ 54 h 183"/>
                <a:gd name="T22" fmla="*/ 109 w 141"/>
                <a:gd name="T23" fmla="*/ 71 h 183"/>
                <a:gd name="T24" fmla="*/ 89 w 141"/>
                <a:gd name="T25" fmla="*/ 58 h 183"/>
                <a:gd name="T26" fmla="*/ 108 w 141"/>
                <a:gd name="T27" fmla="*/ 61 h 183"/>
                <a:gd name="T28" fmla="*/ 61 w 141"/>
                <a:gd name="T29" fmla="*/ 83 h 183"/>
                <a:gd name="T30" fmla="*/ 38 w 141"/>
                <a:gd name="T31" fmla="*/ 78 h 183"/>
                <a:gd name="T32" fmla="*/ 57 w 141"/>
                <a:gd name="T33" fmla="*/ 75 h 183"/>
                <a:gd name="T34" fmla="*/ 72 w 141"/>
                <a:gd name="T35" fmla="*/ 62 h 183"/>
                <a:gd name="T36" fmla="*/ 61 w 141"/>
                <a:gd name="T37" fmla="*/ 83 h 183"/>
                <a:gd name="T38" fmla="*/ 98 w 141"/>
                <a:gd name="T39" fmla="*/ 126 h 183"/>
                <a:gd name="T40" fmla="*/ 74 w 141"/>
                <a:gd name="T41" fmla="*/ 144 h 183"/>
                <a:gd name="T42" fmla="*/ 95 w 141"/>
                <a:gd name="T43" fmla="*/ 115 h 183"/>
                <a:gd name="T44" fmla="*/ 128 w 141"/>
                <a:gd name="T45" fmla="*/ 129 h 183"/>
                <a:gd name="T46" fmla="*/ 98 w 141"/>
                <a:gd name="T47" fmla="*/ 12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1" h="183">
                  <a:moveTo>
                    <a:pt x="140" y="20"/>
                  </a:moveTo>
                  <a:cubicBezTo>
                    <a:pt x="141" y="15"/>
                    <a:pt x="141" y="15"/>
                    <a:pt x="141" y="15"/>
                  </a:cubicBezTo>
                  <a:cubicBezTo>
                    <a:pt x="140" y="5"/>
                    <a:pt x="138" y="0"/>
                    <a:pt x="138" y="0"/>
                  </a:cubicBezTo>
                  <a:cubicBezTo>
                    <a:pt x="138" y="0"/>
                    <a:pt x="109" y="26"/>
                    <a:pt x="74" y="36"/>
                  </a:cubicBezTo>
                  <a:cubicBezTo>
                    <a:pt x="39" y="45"/>
                    <a:pt x="0" y="37"/>
                    <a:pt x="0" y="37"/>
                  </a:cubicBezTo>
                  <a:cubicBezTo>
                    <a:pt x="0" y="37"/>
                    <a:pt x="46" y="183"/>
                    <a:pt x="109" y="166"/>
                  </a:cubicBezTo>
                  <a:cubicBezTo>
                    <a:pt x="121" y="163"/>
                    <a:pt x="129" y="156"/>
                    <a:pt x="135" y="145"/>
                  </a:cubicBezTo>
                  <a:cubicBezTo>
                    <a:pt x="132" y="132"/>
                    <a:pt x="131" y="117"/>
                    <a:pt x="131" y="99"/>
                  </a:cubicBezTo>
                  <a:cubicBezTo>
                    <a:pt x="132" y="59"/>
                    <a:pt x="140" y="21"/>
                    <a:pt x="140" y="20"/>
                  </a:cubicBezTo>
                  <a:close/>
                  <a:moveTo>
                    <a:pt x="108" y="61"/>
                  </a:moveTo>
                  <a:cubicBezTo>
                    <a:pt x="115" y="61"/>
                    <a:pt x="121" y="58"/>
                    <a:pt x="126" y="54"/>
                  </a:cubicBezTo>
                  <a:cubicBezTo>
                    <a:pt x="125" y="63"/>
                    <a:pt x="118" y="70"/>
                    <a:pt x="109" y="71"/>
                  </a:cubicBezTo>
                  <a:cubicBezTo>
                    <a:pt x="100" y="71"/>
                    <a:pt x="92" y="66"/>
                    <a:pt x="89" y="58"/>
                  </a:cubicBezTo>
                  <a:cubicBezTo>
                    <a:pt x="95" y="61"/>
                    <a:pt x="101" y="62"/>
                    <a:pt x="108" y="61"/>
                  </a:cubicBezTo>
                  <a:close/>
                  <a:moveTo>
                    <a:pt x="61" y="83"/>
                  </a:moveTo>
                  <a:cubicBezTo>
                    <a:pt x="53" y="87"/>
                    <a:pt x="43" y="85"/>
                    <a:pt x="38" y="78"/>
                  </a:cubicBezTo>
                  <a:cubicBezTo>
                    <a:pt x="44" y="79"/>
                    <a:pt x="51" y="78"/>
                    <a:pt x="57" y="75"/>
                  </a:cubicBezTo>
                  <a:cubicBezTo>
                    <a:pt x="63" y="72"/>
                    <a:pt x="68" y="68"/>
                    <a:pt x="72" y="62"/>
                  </a:cubicBezTo>
                  <a:cubicBezTo>
                    <a:pt x="73" y="71"/>
                    <a:pt x="69" y="80"/>
                    <a:pt x="61" y="83"/>
                  </a:cubicBezTo>
                  <a:close/>
                  <a:moveTo>
                    <a:pt x="98" y="126"/>
                  </a:moveTo>
                  <a:cubicBezTo>
                    <a:pt x="88" y="129"/>
                    <a:pt x="80" y="136"/>
                    <a:pt x="74" y="144"/>
                  </a:cubicBezTo>
                  <a:cubicBezTo>
                    <a:pt x="73" y="130"/>
                    <a:pt x="82" y="118"/>
                    <a:pt x="95" y="115"/>
                  </a:cubicBezTo>
                  <a:cubicBezTo>
                    <a:pt x="108" y="111"/>
                    <a:pt x="122" y="117"/>
                    <a:pt x="128" y="129"/>
                  </a:cubicBezTo>
                  <a:cubicBezTo>
                    <a:pt x="119" y="126"/>
                    <a:pt x="108" y="124"/>
                    <a:pt x="98" y="12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5" name="Freeform 260"/>
            <p:cNvSpPr>
              <a:spLocks noEditPoints="1"/>
            </p:cNvSpPr>
            <p:nvPr/>
          </p:nvSpPr>
          <p:spPr bwMode="auto">
            <a:xfrm>
              <a:off x="3003550" y="5589588"/>
              <a:ext cx="166688" cy="163513"/>
            </a:xfrm>
            <a:custGeom>
              <a:avLst/>
              <a:gdLst>
                <a:gd name="T0" fmla="*/ 135 w 172"/>
                <a:gd name="T1" fmla="*/ 41 h 168"/>
                <a:gd name="T2" fmla="*/ 98 w 172"/>
                <a:gd name="T3" fmla="*/ 36 h 168"/>
                <a:gd name="T4" fmla="*/ 34 w 172"/>
                <a:gd name="T5" fmla="*/ 0 h 168"/>
                <a:gd name="T6" fmla="*/ 63 w 172"/>
                <a:gd name="T7" fmla="*/ 167 h 168"/>
                <a:gd name="T8" fmla="*/ 74 w 172"/>
                <a:gd name="T9" fmla="*/ 168 h 168"/>
                <a:gd name="T10" fmla="*/ 172 w 172"/>
                <a:gd name="T11" fmla="*/ 37 h 168"/>
                <a:gd name="T12" fmla="*/ 135 w 172"/>
                <a:gd name="T13" fmla="*/ 41 h 168"/>
                <a:gd name="T14" fmla="*/ 42 w 172"/>
                <a:gd name="T15" fmla="*/ 67 h 168"/>
                <a:gd name="T16" fmla="*/ 63 w 172"/>
                <a:gd name="T17" fmla="*/ 58 h 168"/>
                <a:gd name="T18" fmla="*/ 77 w 172"/>
                <a:gd name="T19" fmla="*/ 77 h 168"/>
                <a:gd name="T20" fmla="*/ 61 w 172"/>
                <a:gd name="T21" fmla="*/ 67 h 168"/>
                <a:gd name="T22" fmla="*/ 42 w 172"/>
                <a:gd name="T23" fmla="*/ 67 h 168"/>
                <a:gd name="T24" fmla="*/ 71 w 172"/>
                <a:gd name="T25" fmla="*/ 137 h 168"/>
                <a:gd name="T26" fmla="*/ 50 w 172"/>
                <a:gd name="T27" fmla="*/ 108 h 168"/>
                <a:gd name="T28" fmla="*/ 75 w 172"/>
                <a:gd name="T29" fmla="*/ 125 h 168"/>
                <a:gd name="T30" fmla="*/ 104 w 172"/>
                <a:gd name="T31" fmla="*/ 122 h 168"/>
                <a:gd name="T32" fmla="*/ 71 w 172"/>
                <a:gd name="T33" fmla="*/ 137 h 168"/>
                <a:gd name="T34" fmla="*/ 115 w 172"/>
                <a:gd name="T35" fmla="*/ 81 h 168"/>
                <a:gd name="T36" fmla="*/ 96 w 172"/>
                <a:gd name="T37" fmla="*/ 82 h 168"/>
                <a:gd name="T38" fmla="*/ 118 w 172"/>
                <a:gd name="T39" fmla="*/ 72 h 168"/>
                <a:gd name="T40" fmla="*/ 132 w 172"/>
                <a:gd name="T41" fmla="*/ 91 h 168"/>
                <a:gd name="T42" fmla="*/ 115 w 172"/>
                <a:gd name="T43" fmla="*/ 8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2" h="168">
                  <a:moveTo>
                    <a:pt x="135" y="41"/>
                  </a:moveTo>
                  <a:cubicBezTo>
                    <a:pt x="124" y="41"/>
                    <a:pt x="111" y="39"/>
                    <a:pt x="98" y="36"/>
                  </a:cubicBezTo>
                  <a:cubicBezTo>
                    <a:pt x="63" y="27"/>
                    <a:pt x="34" y="0"/>
                    <a:pt x="34" y="0"/>
                  </a:cubicBezTo>
                  <a:cubicBezTo>
                    <a:pt x="34" y="0"/>
                    <a:pt x="0" y="150"/>
                    <a:pt x="63" y="167"/>
                  </a:cubicBezTo>
                  <a:cubicBezTo>
                    <a:pt x="67" y="168"/>
                    <a:pt x="70" y="168"/>
                    <a:pt x="74" y="168"/>
                  </a:cubicBezTo>
                  <a:cubicBezTo>
                    <a:pt x="132" y="168"/>
                    <a:pt x="172" y="37"/>
                    <a:pt x="172" y="37"/>
                  </a:cubicBezTo>
                  <a:cubicBezTo>
                    <a:pt x="172" y="37"/>
                    <a:pt x="156" y="41"/>
                    <a:pt x="135" y="41"/>
                  </a:cubicBezTo>
                  <a:close/>
                  <a:moveTo>
                    <a:pt x="42" y="67"/>
                  </a:moveTo>
                  <a:cubicBezTo>
                    <a:pt x="46" y="60"/>
                    <a:pt x="55" y="56"/>
                    <a:pt x="63" y="58"/>
                  </a:cubicBezTo>
                  <a:cubicBezTo>
                    <a:pt x="72" y="60"/>
                    <a:pt x="78" y="68"/>
                    <a:pt x="77" y="77"/>
                  </a:cubicBezTo>
                  <a:cubicBezTo>
                    <a:pt x="73" y="72"/>
                    <a:pt x="68" y="69"/>
                    <a:pt x="61" y="67"/>
                  </a:cubicBezTo>
                  <a:cubicBezTo>
                    <a:pt x="54" y="65"/>
                    <a:pt x="48" y="65"/>
                    <a:pt x="42" y="67"/>
                  </a:cubicBezTo>
                  <a:close/>
                  <a:moveTo>
                    <a:pt x="71" y="137"/>
                  </a:moveTo>
                  <a:cubicBezTo>
                    <a:pt x="58" y="133"/>
                    <a:pt x="50" y="121"/>
                    <a:pt x="50" y="108"/>
                  </a:cubicBezTo>
                  <a:cubicBezTo>
                    <a:pt x="57" y="115"/>
                    <a:pt x="65" y="122"/>
                    <a:pt x="75" y="125"/>
                  </a:cubicBezTo>
                  <a:cubicBezTo>
                    <a:pt x="85" y="127"/>
                    <a:pt x="95" y="125"/>
                    <a:pt x="104" y="122"/>
                  </a:cubicBezTo>
                  <a:cubicBezTo>
                    <a:pt x="98" y="134"/>
                    <a:pt x="85" y="140"/>
                    <a:pt x="71" y="137"/>
                  </a:cubicBezTo>
                  <a:close/>
                  <a:moveTo>
                    <a:pt x="115" y="81"/>
                  </a:moveTo>
                  <a:cubicBezTo>
                    <a:pt x="109" y="80"/>
                    <a:pt x="102" y="80"/>
                    <a:pt x="96" y="82"/>
                  </a:cubicBezTo>
                  <a:cubicBezTo>
                    <a:pt x="100" y="74"/>
                    <a:pt x="109" y="70"/>
                    <a:pt x="118" y="72"/>
                  </a:cubicBezTo>
                  <a:cubicBezTo>
                    <a:pt x="126" y="75"/>
                    <a:pt x="132" y="83"/>
                    <a:pt x="132" y="91"/>
                  </a:cubicBezTo>
                  <a:cubicBezTo>
                    <a:pt x="127" y="87"/>
                    <a:pt x="122" y="83"/>
                    <a:pt x="115" y="8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6" name="Freeform 261"/>
            <p:cNvSpPr/>
            <p:nvPr/>
          </p:nvSpPr>
          <p:spPr bwMode="auto">
            <a:xfrm>
              <a:off x="3644900" y="5627688"/>
              <a:ext cx="1588" cy="1588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1"/>
                    <a:pt x="1" y="1"/>
                    <a:pt x="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7" name="Freeform 262"/>
            <p:cNvSpPr/>
            <p:nvPr/>
          </p:nvSpPr>
          <p:spPr bwMode="auto">
            <a:xfrm>
              <a:off x="3502025" y="5492751"/>
              <a:ext cx="46038" cy="92075"/>
            </a:xfrm>
            <a:custGeom>
              <a:avLst/>
              <a:gdLst>
                <a:gd name="T0" fmla="*/ 48 w 48"/>
                <a:gd name="T1" fmla="*/ 94 h 94"/>
                <a:gd name="T2" fmla="*/ 48 w 48"/>
                <a:gd name="T3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8" h="94">
                  <a:moveTo>
                    <a:pt x="48" y="94"/>
                  </a:moveTo>
                  <a:cubicBezTo>
                    <a:pt x="48" y="0"/>
                    <a:pt x="0" y="12"/>
                    <a:pt x="48" y="9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8" name="Freeform 263"/>
            <p:cNvSpPr/>
            <p:nvPr/>
          </p:nvSpPr>
          <p:spPr bwMode="auto">
            <a:xfrm>
              <a:off x="3579813" y="5489576"/>
              <a:ext cx="47625" cy="95250"/>
            </a:xfrm>
            <a:custGeom>
              <a:avLst/>
              <a:gdLst>
                <a:gd name="T0" fmla="*/ 33 w 49"/>
                <a:gd name="T1" fmla="*/ 99 h 99"/>
                <a:gd name="T2" fmla="*/ 33 w 49"/>
                <a:gd name="T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9" h="99">
                  <a:moveTo>
                    <a:pt x="33" y="99"/>
                  </a:moveTo>
                  <a:cubicBezTo>
                    <a:pt x="49" y="0"/>
                    <a:pt x="0" y="75"/>
                    <a:pt x="33" y="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9" name="Freeform 264"/>
            <p:cNvSpPr/>
            <p:nvPr/>
          </p:nvSpPr>
          <p:spPr bwMode="auto">
            <a:xfrm>
              <a:off x="3473450" y="5667376"/>
              <a:ext cx="49213" cy="23813"/>
            </a:xfrm>
            <a:custGeom>
              <a:avLst/>
              <a:gdLst>
                <a:gd name="T0" fmla="*/ 48 w 50"/>
                <a:gd name="T1" fmla="*/ 4 h 25"/>
                <a:gd name="T2" fmla="*/ 50 w 50"/>
                <a:gd name="T3" fmla="*/ 1 h 25"/>
                <a:gd name="T4" fmla="*/ 48 w 50"/>
                <a:gd name="T5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25">
                  <a:moveTo>
                    <a:pt x="48" y="4"/>
                  </a:moveTo>
                  <a:cubicBezTo>
                    <a:pt x="49" y="3"/>
                    <a:pt x="50" y="2"/>
                    <a:pt x="50" y="1"/>
                  </a:cubicBezTo>
                  <a:cubicBezTo>
                    <a:pt x="0" y="0"/>
                    <a:pt x="8" y="25"/>
                    <a:pt x="48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0" name="Freeform 265"/>
            <p:cNvSpPr/>
            <p:nvPr/>
          </p:nvSpPr>
          <p:spPr bwMode="auto">
            <a:xfrm>
              <a:off x="3549650" y="5541963"/>
              <a:ext cx="53975" cy="41275"/>
            </a:xfrm>
            <a:custGeom>
              <a:avLst/>
              <a:gdLst>
                <a:gd name="T0" fmla="*/ 33 w 56"/>
                <a:gd name="T1" fmla="*/ 42 h 42"/>
                <a:gd name="T2" fmla="*/ 33 w 56"/>
                <a:gd name="T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6" h="42">
                  <a:moveTo>
                    <a:pt x="33" y="42"/>
                  </a:moveTo>
                  <a:cubicBezTo>
                    <a:pt x="56" y="26"/>
                    <a:pt x="0" y="0"/>
                    <a:pt x="33" y="4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1" name="Freeform 266"/>
            <p:cNvSpPr/>
            <p:nvPr/>
          </p:nvSpPr>
          <p:spPr bwMode="auto">
            <a:xfrm>
              <a:off x="3429000" y="5640388"/>
              <a:ext cx="76200" cy="25400"/>
            </a:xfrm>
            <a:custGeom>
              <a:avLst/>
              <a:gdLst>
                <a:gd name="T0" fmla="*/ 78 w 78"/>
                <a:gd name="T1" fmla="*/ 13 h 26"/>
                <a:gd name="T2" fmla="*/ 78 w 78"/>
                <a:gd name="T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8" h="26">
                  <a:moveTo>
                    <a:pt x="78" y="13"/>
                  </a:moveTo>
                  <a:cubicBezTo>
                    <a:pt x="0" y="0"/>
                    <a:pt x="1" y="26"/>
                    <a:pt x="78" y="1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2" name="Freeform 267"/>
            <p:cNvSpPr/>
            <p:nvPr/>
          </p:nvSpPr>
          <p:spPr bwMode="auto">
            <a:xfrm>
              <a:off x="3573463" y="5726113"/>
              <a:ext cx="36513" cy="41275"/>
            </a:xfrm>
            <a:custGeom>
              <a:avLst/>
              <a:gdLst>
                <a:gd name="T0" fmla="*/ 22 w 38"/>
                <a:gd name="T1" fmla="*/ 0 h 43"/>
                <a:gd name="T2" fmla="*/ 22 w 38"/>
                <a:gd name="T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" h="43">
                  <a:moveTo>
                    <a:pt x="22" y="0"/>
                  </a:moveTo>
                  <a:cubicBezTo>
                    <a:pt x="0" y="43"/>
                    <a:pt x="38" y="43"/>
                    <a:pt x="2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3" name="Freeform 268"/>
            <p:cNvSpPr/>
            <p:nvPr/>
          </p:nvSpPr>
          <p:spPr bwMode="auto">
            <a:xfrm>
              <a:off x="3679825" y="5643563"/>
              <a:ext cx="65088" cy="25400"/>
            </a:xfrm>
            <a:custGeom>
              <a:avLst/>
              <a:gdLst>
                <a:gd name="T0" fmla="*/ 0 w 68"/>
                <a:gd name="T1" fmla="*/ 13 h 25"/>
                <a:gd name="T2" fmla="*/ 0 w 68"/>
                <a:gd name="T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" h="25">
                  <a:moveTo>
                    <a:pt x="0" y="13"/>
                  </a:moveTo>
                  <a:cubicBezTo>
                    <a:pt x="68" y="25"/>
                    <a:pt x="63" y="0"/>
                    <a:pt x="0" y="1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4" name="Freeform 269"/>
            <p:cNvSpPr/>
            <p:nvPr/>
          </p:nvSpPr>
          <p:spPr bwMode="auto">
            <a:xfrm>
              <a:off x="3633788" y="5738813"/>
              <a:ext cx="49213" cy="85725"/>
            </a:xfrm>
            <a:custGeom>
              <a:avLst/>
              <a:gdLst>
                <a:gd name="T0" fmla="*/ 0 w 51"/>
                <a:gd name="T1" fmla="*/ 0 h 88"/>
                <a:gd name="T2" fmla="*/ 0 w 51"/>
                <a:gd name="T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" h="88">
                  <a:moveTo>
                    <a:pt x="0" y="0"/>
                  </a:moveTo>
                  <a:cubicBezTo>
                    <a:pt x="25" y="88"/>
                    <a:pt x="51" y="77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5" name="Freeform 270"/>
            <p:cNvSpPr/>
            <p:nvPr/>
          </p:nvSpPr>
          <p:spPr bwMode="auto">
            <a:xfrm>
              <a:off x="3452813" y="5699126"/>
              <a:ext cx="76200" cy="61913"/>
            </a:xfrm>
            <a:custGeom>
              <a:avLst/>
              <a:gdLst>
                <a:gd name="T0" fmla="*/ 78 w 78"/>
                <a:gd name="T1" fmla="*/ 0 h 64"/>
                <a:gd name="T2" fmla="*/ 78 w 78"/>
                <a:gd name="T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8" h="64">
                  <a:moveTo>
                    <a:pt x="78" y="0"/>
                  </a:moveTo>
                  <a:cubicBezTo>
                    <a:pt x="0" y="57"/>
                    <a:pt x="36" y="64"/>
                    <a:pt x="7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6" name="Freeform 271"/>
            <p:cNvSpPr/>
            <p:nvPr/>
          </p:nvSpPr>
          <p:spPr bwMode="auto">
            <a:xfrm>
              <a:off x="3648075" y="5568951"/>
              <a:ext cx="33338" cy="30163"/>
            </a:xfrm>
            <a:custGeom>
              <a:avLst/>
              <a:gdLst>
                <a:gd name="T0" fmla="*/ 0 w 34"/>
                <a:gd name="T1" fmla="*/ 32 h 32"/>
                <a:gd name="T2" fmla="*/ 0 w 34"/>
                <a:gd name="T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" h="32">
                  <a:moveTo>
                    <a:pt x="0" y="32"/>
                  </a:moveTo>
                  <a:cubicBezTo>
                    <a:pt x="34" y="23"/>
                    <a:pt x="4" y="0"/>
                    <a:pt x="0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7" name="Freeform 272"/>
            <p:cNvSpPr/>
            <p:nvPr/>
          </p:nvSpPr>
          <p:spPr bwMode="auto">
            <a:xfrm>
              <a:off x="3502025" y="5730876"/>
              <a:ext cx="58738" cy="52388"/>
            </a:xfrm>
            <a:custGeom>
              <a:avLst/>
              <a:gdLst>
                <a:gd name="T0" fmla="*/ 60 w 60"/>
                <a:gd name="T1" fmla="*/ 0 h 54"/>
                <a:gd name="T2" fmla="*/ 60 w 6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0" h="54">
                  <a:moveTo>
                    <a:pt x="60" y="0"/>
                  </a:moveTo>
                  <a:cubicBezTo>
                    <a:pt x="0" y="52"/>
                    <a:pt x="49" y="54"/>
                    <a:pt x="6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8" name="Freeform 273"/>
            <p:cNvSpPr/>
            <p:nvPr/>
          </p:nvSpPr>
          <p:spPr bwMode="auto">
            <a:xfrm>
              <a:off x="3660775" y="5673726"/>
              <a:ext cx="65088" cy="49213"/>
            </a:xfrm>
            <a:custGeom>
              <a:avLst/>
              <a:gdLst>
                <a:gd name="T0" fmla="*/ 0 w 67"/>
                <a:gd name="T1" fmla="*/ 0 h 51"/>
                <a:gd name="T2" fmla="*/ 0 w 67"/>
                <a:gd name="T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7" h="51">
                  <a:moveTo>
                    <a:pt x="0" y="0"/>
                  </a:moveTo>
                  <a:cubicBezTo>
                    <a:pt x="35" y="51"/>
                    <a:pt x="67" y="4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9" name="Freeform 274"/>
            <p:cNvSpPr/>
            <p:nvPr/>
          </p:nvSpPr>
          <p:spPr bwMode="auto">
            <a:xfrm>
              <a:off x="3633788" y="5502276"/>
              <a:ext cx="58738" cy="87313"/>
            </a:xfrm>
            <a:custGeom>
              <a:avLst/>
              <a:gdLst>
                <a:gd name="T0" fmla="*/ 0 w 60"/>
                <a:gd name="T1" fmla="*/ 89 h 89"/>
                <a:gd name="T2" fmla="*/ 0 w 60"/>
                <a:gd name="T3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0" h="89">
                  <a:moveTo>
                    <a:pt x="0" y="89"/>
                  </a:moveTo>
                  <a:cubicBezTo>
                    <a:pt x="60" y="14"/>
                    <a:pt x="35" y="0"/>
                    <a:pt x="0" y="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0" name="Freeform 275"/>
            <p:cNvSpPr>
              <a:spLocks noEditPoints="1"/>
            </p:cNvSpPr>
            <p:nvPr/>
          </p:nvSpPr>
          <p:spPr bwMode="auto">
            <a:xfrm>
              <a:off x="3452813" y="5553076"/>
              <a:ext cx="215900" cy="179388"/>
            </a:xfrm>
            <a:custGeom>
              <a:avLst/>
              <a:gdLst>
                <a:gd name="T0" fmla="*/ 204 w 223"/>
                <a:gd name="T1" fmla="*/ 171 h 186"/>
                <a:gd name="T2" fmla="*/ 207 w 223"/>
                <a:gd name="T3" fmla="*/ 161 h 186"/>
                <a:gd name="T4" fmla="*/ 210 w 223"/>
                <a:gd name="T5" fmla="*/ 161 h 186"/>
                <a:gd name="T6" fmla="*/ 215 w 223"/>
                <a:gd name="T7" fmla="*/ 146 h 186"/>
                <a:gd name="T8" fmla="*/ 208 w 223"/>
                <a:gd name="T9" fmla="*/ 134 h 186"/>
                <a:gd name="T10" fmla="*/ 205 w 223"/>
                <a:gd name="T11" fmla="*/ 121 h 186"/>
                <a:gd name="T12" fmla="*/ 210 w 223"/>
                <a:gd name="T13" fmla="*/ 113 h 186"/>
                <a:gd name="T14" fmla="*/ 223 w 223"/>
                <a:gd name="T15" fmla="*/ 108 h 186"/>
                <a:gd name="T16" fmla="*/ 219 w 223"/>
                <a:gd name="T17" fmla="*/ 107 h 186"/>
                <a:gd name="T18" fmla="*/ 216 w 223"/>
                <a:gd name="T19" fmla="*/ 107 h 186"/>
                <a:gd name="T20" fmla="*/ 194 w 223"/>
                <a:gd name="T21" fmla="*/ 93 h 186"/>
                <a:gd name="T22" fmla="*/ 194 w 223"/>
                <a:gd name="T23" fmla="*/ 93 h 186"/>
                <a:gd name="T24" fmla="*/ 194 w 223"/>
                <a:gd name="T25" fmla="*/ 93 h 186"/>
                <a:gd name="T26" fmla="*/ 190 w 223"/>
                <a:gd name="T27" fmla="*/ 93 h 186"/>
                <a:gd name="T28" fmla="*/ 178 w 223"/>
                <a:gd name="T29" fmla="*/ 88 h 186"/>
                <a:gd name="T30" fmla="*/ 176 w 223"/>
                <a:gd name="T31" fmla="*/ 87 h 186"/>
                <a:gd name="T32" fmla="*/ 174 w 223"/>
                <a:gd name="T33" fmla="*/ 87 h 186"/>
                <a:gd name="T34" fmla="*/ 175 w 223"/>
                <a:gd name="T35" fmla="*/ 79 h 186"/>
                <a:gd name="T36" fmla="*/ 190 w 223"/>
                <a:gd name="T37" fmla="*/ 70 h 186"/>
                <a:gd name="T38" fmla="*/ 195 w 223"/>
                <a:gd name="T39" fmla="*/ 67 h 186"/>
                <a:gd name="T40" fmla="*/ 201 w 223"/>
                <a:gd name="T41" fmla="*/ 65 h 186"/>
                <a:gd name="T42" fmla="*/ 203 w 223"/>
                <a:gd name="T43" fmla="*/ 66 h 186"/>
                <a:gd name="T44" fmla="*/ 201 w 223"/>
                <a:gd name="T45" fmla="*/ 61 h 186"/>
                <a:gd name="T46" fmla="*/ 202 w 223"/>
                <a:gd name="T47" fmla="*/ 59 h 186"/>
                <a:gd name="T48" fmla="*/ 187 w 223"/>
                <a:gd name="T49" fmla="*/ 52 h 186"/>
                <a:gd name="T50" fmla="*/ 170 w 223"/>
                <a:gd name="T51" fmla="*/ 51 h 186"/>
                <a:gd name="T52" fmla="*/ 126 w 223"/>
                <a:gd name="T53" fmla="*/ 45 h 186"/>
                <a:gd name="T54" fmla="*/ 117 w 223"/>
                <a:gd name="T55" fmla="*/ 51 h 186"/>
                <a:gd name="T56" fmla="*/ 113 w 223"/>
                <a:gd name="T57" fmla="*/ 51 h 186"/>
                <a:gd name="T58" fmla="*/ 93 w 223"/>
                <a:gd name="T59" fmla="*/ 42 h 186"/>
                <a:gd name="T60" fmla="*/ 89 w 223"/>
                <a:gd name="T61" fmla="*/ 50 h 186"/>
                <a:gd name="T62" fmla="*/ 84 w 223"/>
                <a:gd name="T63" fmla="*/ 49 h 186"/>
                <a:gd name="T64" fmla="*/ 86 w 223"/>
                <a:gd name="T65" fmla="*/ 57 h 186"/>
                <a:gd name="T66" fmla="*/ 76 w 223"/>
                <a:gd name="T67" fmla="*/ 73 h 186"/>
                <a:gd name="T68" fmla="*/ 73 w 223"/>
                <a:gd name="T69" fmla="*/ 71 h 186"/>
                <a:gd name="T70" fmla="*/ 73 w 223"/>
                <a:gd name="T71" fmla="*/ 74 h 186"/>
                <a:gd name="T72" fmla="*/ 76 w 223"/>
                <a:gd name="T73" fmla="*/ 77 h 186"/>
                <a:gd name="T74" fmla="*/ 83 w 223"/>
                <a:gd name="T75" fmla="*/ 92 h 186"/>
                <a:gd name="T76" fmla="*/ 70 w 223"/>
                <a:gd name="T77" fmla="*/ 99 h 186"/>
                <a:gd name="T78" fmla="*/ 61 w 223"/>
                <a:gd name="T79" fmla="*/ 104 h 186"/>
                <a:gd name="T80" fmla="*/ 75 w 223"/>
                <a:gd name="T81" fmla="*/ 107 h 186"/>
                <a:gd name="T82" fmla="*/ 80 w 223"/>
                <a:gd name="T83" fmla="*/ 108 h 186"/>
                <a:gd name="T84" fmla="*/ 96 w 223"/>
                <a:gd name="T85" fmla="*/ 106 h 186"/>
                <a:gd name="T86" fmla="*/ 83 w 223"/>
                <a:gd name="T87" fmla="*/ 120 h 186"/>
                <a:gd name="T88" fmla="*/ 89 w 223"/>
                <a:gd name="T89" fmla="*/ 147 h 186"/>
                <a:gd name="T90" fmla="*/ 105 w 223"/>
                <a:gd name="T91" fmla="*/ 160 h 186"/>
                <a:gd name="T92" fmla="*/ 114 w 223"/>
                <a:gd name="T93" fmla="*/ 180 h 186"/>
                <a:gd name="T94" fmla="*/ 134 w 223"/>
                <a:gd name="T95" fmla="*/ 170 h 186"/>
                <a:gd name="T96" fmla="*/ 135 w 223"/>
                <a:gd name="T97" fmla="*/ 170 h 186"/>
                <a:gd name="T98" fmla="*/ 135 w 223"/>
                <a:gd name="T99" fmla="*/ 176 h 186"/>
                <a:gd name="T100" fmla="*/ 142 w 223"/>
                <a:gd name="T101" fmla="*/ 168 h 186"/>
                <a:gd name="T102" fmla="*/ 144 w 223"/>
                <a:gd name="T103" fmla="*/ 167 h 186"/>
                <a:gd name="T104" fmla="*/ 147 w 223"/>
                <a:gd name="T105" fmla="*/ 169 h 186"/>
                <a:gd name="T106" fmla="*/ 179 w 223"/>
                <a:gd name="T107" fmla="*/ 172 h 186"/>
                <a:gd name="T108" fmla="*/ 204 w 223"/>
                <a:gd name="T109" fmla="*/ 171 h 186"/>
                <a:gd name="T110" fmla="*/ 114 w 223"/>
                <a:gd name="T111" fmla="*/ 107 h 186"/>
                <a:gd name="T112" fmla="*/ 105 w 223"/>
                <a:gd name="T113" fmla="*/ 105 h 186"/>
                <a:gd name="T114" fmla="*/ 110 w 223"/>
                <a:gd name="T115" fmla="*/ 101 h 186"/>
                <a:gd name="T116" fmla="*/ 116 w 223"/>
                <a:gd name="T117" fmla="*/ 102 h 186"/>
                <a:gd name="T118" fmla="*/ 114 w 223"/>
                <a:gd name="T119" fmla="*/ 10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3" h="186">
                  <a:moveTo>
                    <a:pt x="204" y="171"/>
                  </a:moveTo>
                  <a:cubicBezTo>
                    <a:pt x="207" y="168"/>
                    <a:pt x="208" y="165"/>
                    <a:pt x="207" y="161"/>
                  </a:cubicBezTo>
                  <a:cubicBezTo>
                    <a:pt x="208" y="161"/>
                    <a:pt x="209" y="161"/>
                    <a:pt x="210" y="161"/>
                  </a:cubicBezTo>
                  <a:cubicBezTo>
                    <a:pt x="214" y="162"/>
                    <a:pt x="218" y="151"/>
                    <a:pt x="215" y="146"/>
                  </a:cubicBezTo>
                  <a:cubicBezTo>
                    <a:pt x="215" y="140"/>
                    <a:pt x="211" y="136"/>
                    <a:pt x="208" y="134"/>
                  </a:cubicBezTo>
                  <a:cubicBezTo>
                    <a:pt x="208" y="130"/>
                    <a:pt x="207" y="125"/>
                    <a:pt x="205" y="121"/>
                  </a:cubicBezTo>
                  <a:cubicBezTo>
                    <a:pt x="207" y="118"/>
                    <a:pt x="209" y="116"/>
                    <a:pt x="210" y="113"/>
                  </a:cubicBezTo>
                  <a:cubicBezTo>
                    <a:pt x="212" y="115"/>
                    <a:pt x="212" y="116"/>
                    <a:pt x="223" y="108"/>
                  </a:cubicBezTo>
                  <a:cubicBezTo>
                    <a:pt x="221" y="108"/>
                    <a:pt x="220" y="108"/>
                    <a:pt x="219" y="107"/>
                  </a:cubicBezTo>
                  <a:cubicBezTo>
                    <a:pt x="218" y="107"/>
                    <a:pt x="217" y="107"/>
                    <a:pt x="216" y="107"/>
                  </a:cubicBezTo>
                  <a:cubicBezTo>
                    <a:pt x="197" y="107"/>
                    <a:pt x="208" y="102"/>
                    <a:pt x="194" y="93"/>
                  </a:cubicBezTo>
                  <a:cubicBezTo>
                    <a:pt x="194" y="95"/>
                    <a:pt x="194" y="95"/>
                    <a:pt x="194" y="93"/>
                  </a:cubicBezTo>
                  <a:cubicBezTo>
                    <a:pt x="194" y="93"/>
                    <a:pt x="194" y="93"/>
                    <a:pt x="194" y="93"/>
                  </a:cubicBezTo>
                  <a:cubicBezTo>
                    <a:pt x="193" y="93"/>
                    <a:pt x="191" y="93"/>
                    <a:pt x="190" y="93"/>
                  </a:cubicBezTo>
                  <a:cubicBezTo>
                    <a:pt x="185" y="95"/>
                    <a:pt x="178" y="92"/>
                    <a:pt x="178" y="88"/>
                  </a:cubicBezTo>
                  <a:cubicBezTo>
                    <a:pt x="177" y="88"/>
                    <a:pt x="176" y="87"/>
                    <a:pt x="176" y="87"/>
                  </a:cubicBezTo>
                  <a:cubicBezTo>
                    <a:pt x="176" y="87"/>
                    <a:pt x="175" y="87"/>
                    <a:pt x="174" y="87"/>
                  </a:cubicBezTo>
                  <a:cubicBezTo>
                    <a:pt x="168" y="88"/>
                    <a:pt x="162" y="86"/>
                    <a:pt x="175" y="79"/>
                  </a:cubicBezTo>
                  <a:cubicBezTo>
                    <a:pt x="178" y="77"/>
                    <a:pt x="183" y="74"/>
                    <a:pt x="190" y="70"/>
                  </a:cubicBezTo>
                  <a:cubicBezTo>
                    <a:pt x="192" y="69"/>
                    <a:pt x="194" y="68"/>
                    <a:pt x="195" y="67"/>
                  </a:cubicBezTo>
                  <a:cubicBezTo>
                    <a:pt x="199" y="64"/>
                    <a:pt x="198" y="64"/>
                    <a:pt x="201" y="65"/>
                  </a:cubicBezTo>
                  <a:cubicBezTo>
                    <a:pt x="202" y="66"/>
                    <a:pt x="202" y="67"/>
                    <a:pt x="203" y="66"/>
                  </a:cubicBezTo>
                  <a:cubicBezTo>
                    <a:pt x="203" y="65"/>
                    <a:pt x="202" y="63"/>
                    <a:pt x="201" y="61"/>
                  </a:cubicBezTo>
                  <a:cubicBezTo>
                    <a:pt x="201" y="60"/>
                    <a:pt x="202" y="61"/>
                    <a:pt x="202" y="59"/>
                  </a:cubicBezTo>
                  <a:cubicBezTo>
                    <a:pt x="199" y="59"/>
                    <a:pt x="199" y="45"/>
                    <a:pt x="187" y="52"/>
                  </a:cubicBezTo>
                  <a:cubicBezTo>
                    <a:pt x="182" y="51"/>
                    <a:pt x="176" y="50"/>
                    <a:pt x="170" y="51"/>
                  </a:cubicBezTo>
                  <a:cubicBezTo>
                    <a:pt x="159" y="45"/>
                    <a:pt x="139" y="31"/>
                    <a:pt x="126" y="45"/>
                  </a:cubicBezTo>
                  <a:cubicBezTo>
                    <a:pt x="120" y="38"/>
                    <a:pt x="119" y="51"/>
                    <a:pt x="117" y="51"/>
                  </a:cubicBezTo>
                  <a:cubicBezTo>
                    <a:pt x="115" y="51"/>
                    <a:pt x="114" y="51"/>
                    <a:pt x="113" y="51"/>
                  </a:cubicBezTo>
                  <a:cubicBezTo>
                    <a:pt x="107" y="44"/>
                    <a:pt x="100" y="38"/>
                    <a:pt x="93" y="42"/>
                  </a:cubicBezTo>
                  <a:cubicBezTo>
                    <a:pt x="91" y="45"/>
                    <a:pt x="90" y="48"/>
                    <a:pt x="89" y="50"/>
                  </a:cubicBezTo>
                  <a:cubicBezTo>
                    <a:pt x="87" y="50"/>
                    <a:pt x="86" y="50"/>
                    <a:pt x="84" y="49"/>
                  </a:cubicBezTo>
                  <a:cubicBezTo>
                    <a:pt x="84" y="53"/>
                    <a:pt x="85" y="56"/>
                    <a:pt x="86" y="57"/>
                  </a:cubicBezTo>
                  <a:cubicBezTo>
                    <a:pt x="81" y="61"/>
                    <a:pt x="77" y="66"/>
                    <a:pt x="76" y="73"/>
                  </a:cubicBezTo>
                  <a:cubicBezTo>
                    <a:pt x="75" y="72"/>
                    <a:pt x="74" y="72"/>
                    <a:pt x="73" y="71"/>
                  </a:cubicBezTo>
                  <a:cubicBezTo>
                    <a:pt x="18" y="0"/>
                    <a:pt x="0" y="49"/>
                    <a:pt x="73" y="74"/>
                  </a:cubicBezTo>
                  <a:cubicBezTo>
                    <a:pt x="74" y="75"/>
                    <a:pt x="75" y="76"/>
                    <a:pt x="76" y="77"/>
                  </a:cubicBezTo>
                  <a:cubicBezTo>
                    <a:pt x="77" y="81"/>
                    <a:pt x="79" y="86"/>
                    <a:pt x="83" y="92"/>
                  </a:cubicBezTo>
                  <a:cubicBezTo>
                    <a:pt x="74" y="96"/>
                    <a:pt x="71" y="97"/>
                    <a:pt x="70" y="99"/>
                  </a:cubicBezTo>
                  <a:cubicBezTo>
                    <a:pt x="70" y="99"/>
                    <a:pt x="65" y="99"/>
                    <a:pt x="61" y="104"/>
                  </a:cubicBezTo>
                  <a:cubicBezTo>
                    <a:pt x="67" y="107"/>
                    <a:pt x="70" y="106"/>
                    <a:pt x="75" y="107"/>
                  </a:cubicBezTo>
                  <a:cubicBezTo>
                    <a:pt x="78" y="109"/>
                    <a:pt x="74" y="107"/>
                    <a:pt x="80" y="108"/>
                  </a:cubicBezTo>
                  <a:cubicBezTo>
                    <a:pt x="86" y="106"/>
                    <a:pt x="90" y="106"/>
                    <a:pt x="96" y="106"/>
                  </a:cubicBezTo>
                  <a:cubicBezTo>
                    <a:pt x="108" y="107"/>
                    <a:pt x="93" y="111"/>
                    <a:pt x="83" y="120"/>
                  </a:cubicBezTo>
                  <a:cubicBezTo>
                    <a:pt x="79" y="133"/>
                    <a:pt x="81" y="140"/>
                    <a:pt x="89" y="147"/>
                  </a:cubicBezTo>
                  <a:cubicBezTo>
                    <a:pt x="92" y="153"/>
                    <a:pt x="97" y="158"/>
                    <a:pt x="105" y="160"/>
                  </a:cubicBezTo>
                  <a:cubicBezTo>
                    <a:pt x="102" y="165"/>
                    <a:pt x="109" y="173"/>
                    <a:pt x="114" y="180"/>
                  </a:cubicBezTo>
                  <a:cubicBezTo>
                    <a:pt x="126" y="181"/>
                    <a:pt x="133" y="176"/>
                    <a:pt x="134" y="170"/>
                  </a:cubicBezTo>
                  <a:cubicBezTo>
                    <a:pt x="134" y="170"/>
                    <a:pt x="134" y="170"/>
                    <a:pt x="135" y="170"/>
                  </a:cubicBezTo>
                  <a:cubicBezTo>
                    <a:pt x="135" y="172"/>
                    <a:pt x="135" y="174"/>
                    <a:pt x="135" y="176"/>
                  </a:cubicBezTo>
                  <a:cubicBezTo>
                    <a:pt x="138" y="173"/>
                    <a:pt x="140" y="170"/>
                    <a:pt x="142" y="168"/>
                  </a:cubicBezTo>
                  <a:cubicBezTo>
                    <a:pt x="142" y="168"/>
                    <a:pt x="143" y="167"/>
                    <a:pt x="144" y="167"/>
                  </a:cubicBezTo>
                  <a:cubicBezTo>
                    <a:pt x="145" y="171"/>
                    <a:pt x="146" y="171"/>
                    <a:pt x="147" y="169"/>
                  </a:cubicBezTo>
                  <a:cubicBezTo>
                    <a:pt x="158" y="176"/>
                    <a:pt x="170" y="176"/>
                    <a:pt x="179" y="172"/>
                  </a:cubicBezTo>
                  <a:cubicBezTo>
                    <a:pt x="180" y="186"/>
                    <a:pt x="198" y="180"/>
                    <a:pt x="204" y="171"/>
                  </a:cubicBezTo>
                  <a:close/>
                  <a:moveTo>
                    <a:pt x="114" y="107"/>
                  </a:moveTo>
                  <a:cubicBezTo>
                    <a:pt x="110" y="108"/>
                    <a:pt x="106" y="107"/>
                    <a:pt x="105" y="105"/>
                  </a:cubicBezTo>
                  <a:cubicBezTo>
                    <a:pt x="105" y="104"/>
                    <a:pt x="107" y="102"/>
                    <a:pt x="110" y="101"/>
                  </a:cubicBezTo>
                  <a:cubicBezTo>
                    <a:pt x="113" y="100"/>
                    <a:pt x="116" y="101"/>
                    <a:pt x="116" y="102"/>
                  </a:cubicBezTo>
                  <a:cubicBezTo>
                    <a:pt x="117" y="104"/>
                    <a:pt x="117" y="106"/>
                    <a:pt x="114" y="10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1" name="Freeform 276"/>
            <p:cNvSpPr/>
            <p:nvPr/>
          </p:nvSpPr>
          <p:spPr bwMode="auto">
            <a:xfrm>
              <a:off x="3662363" y="5721351"/>
              <a:ext cx="33338" cy="42863"/>
            </a:xfrm>
            <a:custGeom>
              <a:avLst/>
              <a:gdLst>
                <a:gd name="T0" fmla="*/ 0 w 35"/>
                <a:gd name="T1" fmla="*/ 0 h 44"/>
                <a:gd name="T2" fmla="*/ 0 w 35"/>
                <a:gd name="T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" h="44">
                  <a:moveTo>
                    <a:pt x="0" y="0"/>
                  </a:moveTo>
                  <a:cubicBezTo>
                    <a:pt x="5" y="44"/>
                    <a:pt x="35" y="4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2" name="Freeform 277"/>
            <p:cNvSpPr/>
            <p:nvPr/>
          </p:nvSpPr>
          <p:spPr bwMode="auto">
            <a:xfrm>
              <a:off x="3641725" y="5581651"/>
              <a:ext cx="66675" cy="49213"/>
            </a:xfrm>
            <a:custGeom>
              <a:avLst/>
              <a:gdLst>
                <a:gd name="T0" fmla="*/ 11 w 69"/>
                <a:gd name="T1" fmla="*/ 44 h 51"/>
                <a:gd name="T2" fmla="*/ 5 w 69"/>
                <a:gd name="T3" fmla="*/ 48 h 51"/>
                <a:gd name="T4" fmla="*/ 3 w 69"/>
                <a:gd name="T5" fmla="*/ 50 h 51"/>
                <a:gd name="T6" fmla="*/ 5 w 69"/>
                <a:gd name="T7" fmla="*/ 48 h 51"/>
                <a:gd name="T8" fmla="*/ 1 w 69"/>
                <a:gd name="T9" fmla="*/ 51 h 51"/>
                <a:gd name="T10" fmla="*/ 2 w 69"/>
                <a:gd name="T11" fmla="*/ 51 h 51"/>
                <a:gd name="T12" fmla="*/ 6 w 69"/>
                <a:gd name="T13" fmla="*/ 50 h 51"/>
                <a:gd name="T14" fmla="*/ 14 w 69"/>
                <a:gd name="T15" fmla="*/ 47 h 51"/>
                <a:gd name="T16" fmla="*/ 14 w 69"/>
                <a:gd name="T17" fmla="*/ 47 h 51"/>
                <a:gd name="T18" fmla="*/ 18 w 69"/>
                <a:gd name="T19" fmla="*/ 46 h 51"/>
                <a:gd name="T20" fmla="*/ 14 w 69"/>
                <a:gd name="T21" fmla="*/ 41 h 51"/>
                <a:gd name="T22" fmla="*/ 11 w 69"/>
                <a:gd name="T23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51">
                  <a:moveTo>
                    <a:pt x="11" y="44"/>
                  </a:moveTo>
                  <a:cubicBezTo>
                    <a:pt x="9" y="45"/>
                    <a:pt x="7" y="47"/>
                    <a:pt x="5" y="48"/>
                  </a:cubicBezTo>
                  <a:cubicBezTo>
                    <a:pt x="4" y="49"/>
                    <a:pt x="3" y="49"/>
                    <a:pt x="3" y="50"/>
                  </a:cubicBezTo>
                  <a:cubicBezTo>
                    <a:pt x="3" y="49"/>
                    <a:pt x="5" y="49"/>
                    <a:pt x="5" y="48"/>
                  </a:cubicBezTo>
                  <a:cubicBezTo>
                    <a:pt x="4" y="49"/>
                    <a:pt x="2" y="50"/>
                    <a:pt x="1" y="51"/>
                  </a:cubicBezTo>
                  <a:cubicBezTo>
                    <a:pt x="0" y="51"/>
                    <a:pt x="0" y="51"/>
                    <a:pt x="2" y="51"/>
                  </a:cubicBezTo>
                  <a:cubicBezTo>
                    <a:pt x="3" y="51"/>
                    <a:pt x="4" y="50"/>
                    <a:pt x="6" y="50"/>
                  </a:cubicBezTo>
                  <a:cubicBezTo>
                    <a:pt x="10" y="49"/>
                    <a:pt x="14" y="48"/>
                    <a:pt x="14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6"/>
                    <a:pt x="17" y="46"/>
                    <a:pt x="18" y="46"/>
                  </a:cubicBezTo>
                  <a:cubicBezTo>
                    <a:pt x="65" y="28"/>
                    <a:pt x="69" y="0"/>
                    <a:pt x="14" y="41"/>
                  </a:cubicBezTo>
                  <a:cubicBezTo>
                    <a:pt x="13" y="42"/>
                    <a:pt x="12" y="43"/>
                    <a:pt x="11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3" name="Freeform 278"/>
            <p:cNvSpPr/>
            <p:nvPr/>
          </p:nvSpPr>
          <p:spPr bwMode="auto">
            <a:xfrm>
              <a:off x="6238875" y="4405313"/>
              <a:ext cx="274638" cy="282575"/>
            </a:xfrm>
            <a:custGeom>
              <a:avLst/>
              <a:gdLst>
                <a:gd name="T0" fmla="*/ 102 w 283"/>
                <a:gd name="T1" fmla="*/ 233 h 292"/>
                <a:gd name="T2" fmla="*/ 102 w 283"/>
                <a:gd name="T3" fmla="*/ 8 h 292"/>
                <a:gd name="T4" fmla="*/ 94 w 283"/>
                <a:gd name="T5" fmla="*/ 0 h 292"/>
                <a:gd name="T6" fmla="*/ 86 w 283"/>
                <a:gd name="T7" fmla="*/ 8 h 292"/>
                <a:gd name="T8" fmla="*/ 86 w 283"/>
                <a:gd name="T9" fmla="*/ 233 h 292"/>
                <a:gd name="T10" fmla="*/ 0 w 283"/>
                <a:gd name="T11" fmla="*/ 233 h 292"/>
                <a:gd name="T12" fmla="*/ 141 w 283"/>
                <a:gd name="T13" fmla="*/ 288 h 292"/>
                <a:gd name="T14" fmla="*/ 283 w 283"/>
                <a:gd name="T15" fmla="*/ 233 h 292"/>
                <a:gd name="T16" fmla="*/ 102 w 283"/>
                <a:gd name="T17" fmla="*/ 23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92">
                  <a:moveTo>
                    <a:pt x="102" y="233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4"/>
                    <a:pt x="98" y="0"/>
                    <a:pt x="94" y="0"/>
                  </a:cubicBezTo>
                  <a:cubicBezTo>
                    <a:pt x="89" y="0"/>
                    <a:pt x="86" y="4"/>
                    <a:pt x="86" y="8"/>
                  </a:cubicBezTo>
                  <a:cubicBezTo>
                    <a:pt x="86" y="233"/>
                    <a:pt x="86" y="233"/>
                    <a:pt x="86" y="2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92"/>
                    <a:pt x="0" y="288"/>
                    <a:pt x="141" y="288"/>
                  </a:cubicBezTo>
                  <a:cubicBezTo>
                    <a:pt x="219" y="288"/>
                    <a:pt x="283" y="268"/>
                    <a:pt x="283" y="233"/>
                  </a:cubicBezTo>
                  <a:lnTo>
                    <a:pt x="102" y="2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" name="Freeform 279"/>
            <p:cNvSpPr/>
            <p:nvPr/>
          </p:nvSpPr>
          <p:spPr bwMode="auto">
            <a:xfrm>
              <a:off x="6364288" y="4433888"/>
              <a:ext cx="123825" cy="166688"/>
            </a:xfrm>
            <a:custGeom>
              <a:avLst/>
              <a:gdLst>
                <a:gd name="T0" fmla="*/ 0 w 128"/>
                <a:gd name="T1" fmla="*/ 0 h 172"/>
                <a:gd name="T2" fmla="*/ 0 w 128"/>
                <a:gd name="T3" fmla="*/ 172 h 172"/>
                <a:gd name="T4" fmla="*/ 128 w 128"/>
                <a:gd name="T5" fmla="*/ 172 h 172"/>
                <a:gd name="T6" fmla="*/ 0 w 128"/>
                <a:gd name="T7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72">
                  <a:moveTo>
                    <a:pt x="0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28" y="172"/>
                    <a:pt x="128" y="172"/>
                    <a:pt x="128" y="172"/>
                  </a:cubicBezTo>
                  <a:cubicBezTo>
                    <a:pt x="128" y="11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" name="Freeform 280"/>
            <p:cNvSpPr/>
            <p:nvPr/>
          </p:nvSpPr>
          <p:spPr bwMode="auto">
            <a:xfrm>
              <a:off x="6248400" y="4432301"/>
              <a:ext cx="47625" cy="168275"/>
            </a:xfrm>
            <a:custGeom>
              <a:avLst/>
              <a:gdLst>
                <a:gd name="T0" fmla="*/ 49 w 49"/>
                <a:gd name="T1" fmla="*/ 0 h 173"/>
                <a:gd name="T2" fmla="*/ 0 w 49"/>
                <a:gd name="T3" fmla="*/ 173 h 173"/>
                <a:gd name="T4" fmla="*/ 49 w 49"/>
                <a:gd name="T5" fmla="*/ 173 h 173"/>
                <a:gd name="T6" fmla="*/ 49 w 49"/>
                <a:gd name="T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173">
                  <a:moveTo>
                    <a:pt x="49" y="0"/>
                  </a:moveTo>
                  <a:cubicBezTo>
                    <a:pt x="49" y="0"/>
                    <a:pt x="0" y="122"/>
                    <a:pt x="0" y="173"/>
                  </a:cubicBezTo>
                  <a:cubicBezTo>
                    <a:pt x="49" y="173"/>
                    <a:pt x="49" y="173"/>
                    <a:pt x="49" y="173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" name="Freeform 281"/>
            <p:cNvSpPr>
              <a:spLocks noEditPoints="1"/>
            </p:cNvSpPr>
            <p:nvPr/>
          </p:nvSpPr>
          <p:spPr bwMode="auto">
            <a:xfrm>
              <a:off x="6245225" y="2174876"/>
              <a:ext cx="258763" cy="277813"/>
            </a:xfrm>
            <a:custGeom>
              <a:avLst/>
              <a:gdLst>
                <a:gd name="T0" fmla="*/ 237 w 266"/>
                <a:gd name="T1" fmla="*/ 24 h 288"/>
                <a:gd name="T2" fmla="*/ 221 w 266"/>
                <a:gd name="T3" fmla="*/ 24 h 288"/>
                <a:gd name="T4" fmla="*/ 221 w 266"/>
                <a:gd name="T5" fmla="*/ 14 h 288"/>
                <a:gd name="T6" fmla="*/ 207 w 266"/>
                <a:gd name="T7" fmla="*/ 0 h 288"/>
                <a:gd name="T8" fmla="*/ 193 w 266"/>
                <a:gd name="T9" fmla="*/ 14 h 288"/>
                <a:gd name="T10" fmla="*/ 193 w 266"/>
                <a:gd name="T11" fmla="*/ 24 h 288"/>
                <a:gd name="T12" fmla="*/ 146 w 266"/>
                <a:gd name="T13" fmla="*/ 24 h 288"/>
                <a:gd name="T14" fmla="*/ 146 w 266"/>
                <a:gd name="T15" fmla="*/ 14 h 288"/>
                <a:gd name="T16" fmla="*/ 133 w 266"/>
                <a:gd name="T17" fmla="*/ 0 h 288"/>
                <a:gd name="T18" fmla="*/ 119 w 266"/>
                <a:gd name="T19" fmla="*/ 14 h 288"/>
                <a:gd name="T20" fmla="*/ 119 w 266"/>
                <a:gd name="T21" fmla="*/ 24 h 288"/>
                <a:gd name="T22" fmla="*/ 73 w 266"/>
                <a:gd name="T23" fmla="*/ 24 h 288"/>
                <a:gd name="T24" fmla="*/ 73 w 266"/>
                <a:gd name="T25" fmla="*/ 14 h 288"/>
                <a:gd name="T26" fmla="*/ 59 w 266"/>
                <a:gd name="T27" fmla="*/ 0 h 288"/>
                <a:gd name="T28" fmla="*/ 45 w 266"/>
                <a:gd name="T29" fmla="*/ 14 h 288"/>
                <a:gd name="T30" fmla="*/ 45 w 266"/>
                <a:gd name="T31" fmla="*/ 24 h 288"/>
                <a:gd name="T32" fmla="*/ 29 w 266"/>
                <a:gd name="T33" fmla="*/ 24 h 288"/>
                <a:gd name="T34" fmla="*/ 0 w 266"/>
                <a:gd name="T35" fmla="*/ 53 h 288"/>
                <a:gd name="T36" fmla="*/ 0 w 266"/>
                <a:gd name="T37" fmla="*/ 259 h 288"/>
                <a:gd name="T38" fmla="*/ 29 w 266"/>
                <a:gd name="T39" fmla="*/ 288 h 288"/>
                <a:gd name="T40" fmla="*/ 237 w 266"/>
                <a:gd name="T41" fmla="*/ 288 h 288"/>
                <a:gd name="T42" fmla="*/ 266 w 266"/>
                <a:gd name="T43" fmla="*/ 259 h 288"/>
                <a:gd name="T44" fmla="*/ 266 w 266"/>
                <a:gd name="T45" fmla="*/ 53 h 288"/>
                <a:gd name="T46" fmla="*/ 237 w 266"/>
                <a:gd name="T47" fmla="*/ 24 h 288"/>
                <a:gd name="T48" fmla="*/ 237 w 266"/>
                <a:gd name="T49" fmla="*/ 257 h 288"/>
                <a:gd name="T50" fmla="*/ 29 w 266"/>
                <a:gd name="T51" fmla="*/ 257 h 288"/>
                <a:gd name="T52" fmla="*/ 29 w 266"/>
                <a:gd name="T53" fmla="*/ 55 h 288"/>
                <a:gd name="T54" fmla="*/ 45 w 266"/>
                <a:gd name="T55" fmla="*/ 55 h 288"/>
                <a:gd name="T56" fmla="*/ 45 w 266"/>
                <a:gd name="T57" fmla="*/ 65 h 288"/>
                <a:gd name="T58" fmla="*/ 59 w 266"/>
                <a:gd name="T59" fmla="*/ 79 h 288"/>
                <a:gd name="T60" fmla="*/ 73 w 266"/>
                <a:gd name="T61" fmla="*/ 65 h 288"/>
                <a:gd name="T62" fmla="*/ 73 w 266"/>
                <a:gd name="T63" fmla="*/ 55 h 288"/>
                <a:gd name="T64" fmla="*/ 119 w 266"/>
                <a:gd name="T65" fmla="*/ 55 h 288"/>
                <a:gd name="T66" fmla="*/ 119 w 266"/>
                <a:gd name="T67" fmla="*/ 65 h 288"/>
                <a:gd name="T68" fmla="*/ 133 w 266"/>
                <a:gd name="T69" fmla="*/ 79 h 288"/>
                <a:gd name="T70" fmla="*/ 146 w 266"/>
                <a:gd name="T71" fmla="*/ 65 h 288"/>
                <a:gd name="T72" fmla="*/ 146 w 266"/>
                <a:gd name="T73" fmla="*/ 55 h 288"/>
                <a:gd name="T74" fmla="*/ 193 w 266"/>
                <a:gd name="T75" fmla="*/ 55 h 288"/>
                <a:gd name="T76" fmla="*/ 193 w 266"/>
                <a:gd name="T77" fmla="*/ 65 h 288"/>
                <a:gd name="T78" fmla="*/ 207 w 266"/>
                <a:gd name="T79" fmla="*/ 79 h 288"/>
                <a:gd name="T80" fmla="*/ 221 w 266"/>
                <a:gd name="T81" fmla="*/ 65 h 288"/>
                <a:gd name="T82" fmla="*/ 221 w 266"/>
                <a:gd name="T83" fmla="*/ 55 h 288"/>
                <a:gd name="T84" fmla="*/ 237 w 266"/>
                <a:gd name="T85" fmla="*/ 55 h 288"/>
                <a:gd name="T86" fmla="*/ 237 w 266"/>
                <a:gd name="T87" fmla="*/ 25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288">
                  <a:moveTo>
                    <a:pt x="237" y="24"/>
                  </a:moveTo>
                  <a:cubicBezTo>
                    <a:pt x="221" y="24"/>
                    <a:pt x="221" y="24"/>
                    <a:pt x="221" y="24"/>
                  </a:cubicBezTo>
                  <a:cubicBezTo>
                    <a:pt x="221" y="14"/>
                    <a:pt x="221" y="14"/>
                    <a:pt x="221" y="14"/>
                  </a:cubicBezTo>
                  <a:cubicBezTo>
                    <a:pt x="221" y="6"/>
                    <a:pt x="214" y="0"/>
                    <a:pt x="207" y="0"/>
                  </a:cubicBezTo>
                  <a:cubicBezTo>
                    <a:pt x="199" y="0"/>
                    <a:pt x="193" y="6"/>
                    <a:pt x="193" y="14"/>
                  </a:cubicBezTo>
                  <a:cubicBezTo>
                    <a:pt x="193" y="24"/>
                    <a:pt x="193" y="24"/>
                    <a:pt x="193" y="24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6"/>
                    <a:pt x="140" y="0"/>
                    <a:pt x="133" y="0"/>
                  </a:cubicBezTo>
                  <a:cubicBezTo>
                    <a:pt x="125" y="0"/>
                    <a:pt x="119" y="6"/>
                    <a:pt x="119" y="1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6"/>
                    <a:pt x="66" y="0"/>
                    <a:pt x="59" y="0"/>
                  </a:cubicBezTo>
                  <a:cubicBezTo>
                    <a:pt x="51" y="0"/>
                    <a:pt x="45" y="6"/>
                    <a:pt x="45" y="1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13" y="24"/>
                    <a:pt x="0" y="37"/>
                    <a:pt x="0" y="53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75"/>
                    <a:pt x="13" y="288"/>
                    <a:pt x="29" y="288"/>
                  </a:cubicBezTo>
                  <a:cubicBezTo>
                    <a:pt x="237" y="288"/>
                    <a:pt x="237" y="288"/>
                    <a:pt x="237" y="288"/>
                  </a:cubicBezTo>
                  <a:cubicBezTo>
                    <a:pt x="253" y="288"/>
                    <a:pt x="266" y="275"/>
                    <a:pt x="266" y="259"/>
                  </a:cubicBezTo>
                  <a:cubicBezTo>
                    <a:pt x="266" y="53"/>
                    <a:pt x="266" y="53"/>
                    <a:pt x="266" y="53"/>
                  </a:cubicBezTo>
                  <a:cubicBezTo>
                    <a:pt x="266" y="37"/>
                    <a:pt x="253" y="24"/>
                    <a:pt x="237" y="24"/>
                  </a:cubicBezTo>
                  <a:close/>
                  <a:moveTo>
                    <a:pt x="237" y="257"/>
                  </a:moveTo>
                  <a:cubicBezTo>
                    <a:pt x="29" y="257"/>
                    <a:pt x="29" y="257"/>
                    <a:pt x="29" y="257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73"/>
                    <a:pt x="51" y="79"/>
                    <a:pt x="59" y="79"/>
                  </a:cubicBezTo>
                  <a:cubicBezTo>
                    <a:pt x="66" y="79"/>
                    <a:pt x="73" y="73"/>
                    <a:pt x="73" y="65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119" y="55"/>
                    <a:pt x="119" y="55"/>
                    <a:pt x="119" y="55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119" y="73"/>
                    <a:pt x="125" y="79"/>
                    <a:pt x="133" y="79"/>
                  </a:cubicBezTo>
                  <a:cubicBezTo>
                    <a:pt x="140" y="79"/>
                    <a:pt x="146" y="73"/>
                    <a:pt x="146" y="6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3" y="73"/>
                    <a:pt x="199" y="79"/>
                    <a:pt x="207" y="79"/>
                  </a:cubicBezTo>
                  <a:cubicBezTo>
                    <a:pt x="214" y="79"/>
                    <a:pt x="221" y="73"/>
                    <a:pt x="221" y="65"/>
                  </a:cubicBezTo>
                  <a:cubicBezTo>
                    <a:pt x="221" y="55"/>
                    <a:pt x="221" y="55"/>
                    <a:pt x="221" y="55"/>
                  </a:cubicBezTo>
                  <a:cubicBezTo>
                    <a:pt x="237" y="55"/>
                    <a:pt x="237" y="55"/>
                    <a:pt x="237" y="55"/>
                  </a:cubicBezTo>
                  <a:lnTo>
                    <a:pt x="237" y="25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" name="Freeform 282"/>
            <p:cNvSpPr/>
            <p:nvPr/>
          </p:nvSpPr>
          <p:spPr bwMode="auto">
            <a:xfrm>
              <a:off x="6302375" y="2279651"/>
              <a:ext cx="144463" cy="107950"/>
            </a:xfrm>
            <a:custGeom>
              <a:avLst/>
              <a:gdLst>
                <a:gd name="T0" fmla="*/ 133 w 150"/>
                <a:gd name="T1" fmla="*/ 3 h 111"/>
                <a:gd name="T2" fmla="*/ 124 w 150"/>
                <a:gd name="T3" fmla="*/ 3 h 111"/>
                <a:gd name="T4" fmla="*/ 58 w 150"/>
                <a:gd name="T5" fmla="*/ 69 h 111"/>
                <a:gd name="T6" fmla="*/ 50 w 150"/>
                <a:gd name="T7" fmla="*/ 69 h 111"/>
                <a:gd name="T8" fmla="*/ 25 w 150"/>
                <a:gd name="T9" fmla="*/ 45 h 111"/>
                <a:gd name="T10" fmla="*/ 17 w 150"/>
                <a:gd name="T11" fmla="*/ 45 h 111"/>
                <a:gd name="T12" fmla="*/ 2 w 150"/>
                <a:gd name="T13" fmla="*/ 60 h 111"/>
                <a:gd name="T14" fmla="*/ 2 w 150"/>
                <a:gd name="T15" fmla="*/ 68 h 111"/>
                <a:gd name="T16" fmla="*/ 40 w 150"/>
                <a:gd name="T17" fmla="*/ 106 h 111"/>
                <a:gd name="T18" fmla="*/ 50 w 150"/>
                <a:gd name="T19" fmla="*/ 111 h 111"/>
                <a:gd name="T20" fmla="*/ 57 w 150"/>
                <a:gd name="T21" fmla="*/ 111 h 111"/>
                <a:gd name="T22" fmla="*/ 67 w 150"/>
                <a:gd name="T23" fmla="*/ 106 h 111"/>
                <a:gd name="T24" fmla="*/ 148 w 150"/>
                <a:gd name="T25" fmla="*/ 26 h 111"/>
                <a:gd name="T26" fmla="*/ 148 w 150"/>
                <a:gd name="T27" fmla="*/ 17 h 111"/>
                <a:gd name="T28" fmla="*/ 133 w 150"/>
                <a:gd name="T29" fmla="*/ 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0" h="111">
                  <a:moveTo>
                    <a:pt x="133" y="3"/>
                  </a:moveTo>
                  <a:cubicBezTo>
                    <a:pt x="131" y="0"/>
                    <a:pt x="127" y="0"/>
                    <a:pt x="124" y="3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6" y="71"/>
                    <a:pt x="52" y="71"/>
                    <a:pt x="50" y="69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3" y="43"/>
                    <a:pt x="19" y="43"/>
                    <a:pt x="17" y="45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62"/>
                    <a:pt x="0" y="66"/>
                    <a:pt x="2" y="68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42" y="109"/>
                    <a:pt x="47" y="111"/>
                    <a:pt x="50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60" y="111"/>
                    <a:pt x="65" y="109"/>
                    <a:pt x="67" y="106"/>
                  </a:cubicBezTo>
                  <a:cubicBezTo>
                    <a:pt x="148" y="26"/>
                    <a:pt x="148" y="26"/>
                    <a:pt x="148" y="26"/>
                  </a:cubicBezTo>
                  <a:cubicBezTo>
                    <a:pt x="150" y="23"/>
                    <a:pt x="150" y="20"/>
                    <a:pt x="148" y="17"/>
                  </a:cubicBezTo>
                  <a:lnTo>
                    <a:pt x="133" y="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" name="Freeform 283"/>
            <p:cNvSpPr/>
            <p:nvPr/>
          </p:nvSpPr>
          <p:spPr bwMode="auto">
            <a:xfrm>
              <a:off x="1776413" y="3875088"/>
              <a:ext cx="279400" cy="106363"/>
            </a:xfrm>
            <a:custGeom>
              <a:avLst/>
              <a:gdLst>
                <a:gd name="T0" fmla="*/ 285 w 288"/>
                <a:gd name="T1" fmla="*/ 44 h 111"/>
                <a:gd name="T2" fmla="*/ 144 w 288"/>
                <a:gd name="T3" fmla="*/ 0 h 111"/>
                <a:gd name="T4" fmla="*/ 4 w 288"/>
                <a:gd name="T5" fmla="*/ 44 h 111"/>
                <a:gd name="T6" fmla="*/ 0 w 288"/>
                <a:gd name="T7" fmla="*/ 54 h 111"/>
                <a:gd name="T8" fmla="*/ 0 w 288"/>
                <a:gd name="T9" fmla="*/ 106 h 111"/>
                <a:gd name="T10" fmla="*/ 6 w 288"/>
                <a:gd name="T11" fmla="*/ 110 h 111"/>
                <a:gd name="T12" fmla="*/ 67 w 288"/>
                <a:gd name="T13" fmla="*/ 95 h 111"/>
                <a:gd name="T14" fmla="*/ 72 w 288"/>
                <a:gd name="T15" fmla="*/ 87 h 111"/>
                <a:gd name="T16" fmla="*/ 72 w 288"/>
                <a:gd name="T17" fmla="*/ 65 h 111"/>
                <a:gd name="T18" fmla="*/ 76 w 288"/>
                <a:gd name="T19" fmla="*/ 55 h 111"/>
                <a:gd name="T20" fmla="*/ 144 w 288"/>
                <a:gd name="T21" fmla="*/ 40 h 111"/>
                <a:gd name="T22" fmla="*/ 212 w 288"/>
                <a:gd name="T23" fmla="*/ 55 h 111"/>
                <a:gd name="T24" fmla="*/ 216 w 288"/>
                <a:gd name="T25" fmla="*/ 65 h 111"/>
                <a:gd name="T26" fmla="*/ 216 w 288"/>
                <a:gd name="T27" fmla="*/ 84 h 111"/>
                <a:gd name="T28" fmla="*/ 222 w 288"/>
                <a:gd name="T29" fmla="*/ 92 h 111"/>
                <a:gd name="T30" fmla="*/ 283 w 288"/>
                <a:gd name="T31" fmla="*/ 110 h 111"/>
                <a:gd name="T32" fmla="*/ 288 w 288"/>
                <a:gd name="T33" fmla="*/ 106 h 111"/>
                <a:gd name="T34" fmla="*/ 288 w 288"/>
                <a:gd name="T35" fmla="*/ 54 h 111"/>
                <a:gd name="T36" fmla="*/ 285 w 288"/>
                <a:gd name="T37" fmla="*/ 4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111">
                  <a:moveTo>
                    <a:pt x="285" y="44"/>
                  </a:moveTo>
                  <a:cubicBezTo>
                    <a:pt x="285" y="44"/>
                    <a:pt x="252" y="0"/>
                    <a:pt x="144" y="0"/>
                  </a:cubicBezTo>
                  <a:cubicBezTo>
                    <a:pt x="37" y="0"/>
                    <a:pt x="4" y="44"/>
                    <a:pt x="4" y="44"/>
                  </a:cubicBezTo>
                  <a:cubicBezTo>
                    <a:pt x="2" y="46"/>
                    <a:pt x="0" y="51"/>
                    <a:pt x="0" y="54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0"/>
                    <a:pt x="3" y="111"/>
                    <a:pt x="6" y="110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0" y="94"/>
                    <a:pt x="72" y="90"/>
                    <a:pt x="72" y="8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1"/>
                    <a:pt x="74" y="57"/>
                    <a:pt x="76" y="55"/>
                  </a:cubicBezTo>
                  <a:cubicBezTo>
                    <a:pt x="76" y="55"/>
                    <a:pt x="91" y="40"/>
                    <a:pt x="144" y="40"/>
                  </a:cubicBezTo>
                  <a:cubicBezTo>
                    <a:pt x="198" y="40"/>
                    <a:pt x="212" y="55"/>
                    <a:pt x="212" y="55"/>
                  </a:cubicBezTo>
                  <a:cubicBezTo>
                    <a:pt x="215" y="57"/>
                    <a:pt x="216" y="61"/>
                    <a:pt x="216" y="65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6" y="87"/>
                    <a:pt x="219" y="90"/>
                    <a:pt x="222" y="92"/>
                  </a:cubicBezTo>
                  <a:cubicBezTo>
                    <a:pt x="283" y="110"/>
                    <a:pt x="283" y="110"/>
                    <a:pt x="283" y="110"/>
                  </a:cubicBezTo>
                  <a:cubicBezTo>
                    <a:pt x="286" y="111"/>
                    <a:pt x="288" y="110"/>
                    <a:pt x="288" y="106"/>
                  </a:cubicBezTo>
                  <a:cubicBezTo>
                    <a:pt x="288" y="54"/>
                    <a:pt x="288" y="54"/>
                    <a:pt x="288" y="54"/>
                  </a:cubicBezTo>
                  <a:cubicBezTo>
                    <a:pt x="288" y="51"/>
                    <a:pt x="287" y="46"/>
                    <a:pt x="285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9" name="Freeform 284"/>
            <p:cNvSpPr>
              <a:spLocks noEditPoints="1"/>
            </p:cNvSpPr>
            <p:nvPr/>
          </p:nvSpPr>
          <p:spPr bwMode="auto">
            <a:xfrm>
              <a:off x="1790700" y="3932238"/>
              <a:ext cx="249238" cy="168275"/>
            </a:xfrm>
            <a:custGeom>
              <a:avLst/>
              <a:gdLst>
                <a:gd name="T0" fmla="*/ 246 w 258"/>
                <a:gd name="T1" fmla="*/ 99 h 174"/>
                <a:gd name="T2" fmla="*/ 196 w 258"/>
                <a:gd name="T3" fmla="*/ 52 h 174"/>
                <a:gd name="T4" fmla="*/ 185 w 258"/>
                <a:gd name="T5" fmla="*/ 46 h 174"/>
                <a:gd name="T6" fmla="*/ 177 w 258"/>
                <a:gd name="T7" fmla="*/ 12 h 174"/>
                <a:gd name="T8" fmla="*/ 163 w 258"/>
                <a:gd name="T9" fmla="*/ 0 h 174"/>
                <a:gd name="T10" fmla="*/ 96 w 258"/>
                <a:gd name="T11" fmla="*/ 0 h 174"/>
                <a:gd name="T12" fmla="*/ 81 w 258"/>
                <a:gd name="T13" fmla="*/ 12 h 174"/>
                <a:gd name="T14" fmla="*/ 74 w 258"/>
                <a:gd name="T15" fmla="*/ 46 h 174"/>
                <a:gd name="T16" fmla="*/ 63 w 258"/>
                <a:gd name="T17" fmla="*/ 52 h 174"/>
                <a:gd name="T18" fmla="*/ 13 w 258"/>
                <a:gd name="T19" fmla="*/ 99 h 174"/>
                <a:gd name="T20" fmla="*/ 3 w 258"/>
                <a:gd name="T21" fmla="*/ 119 h 174"/>
                <a:gd name="T22" fmla="*/ 1 w 258"/>
                <a:gd name="T23" fmla="*/ 162 h 174"/>
                <a:gd name="T24" fmla="*/ 12 w 258"/>
                <a:gd name="T25" fmla="*/ 174 h 174"/>
                <a:gd name="T26" fmla="*/ 246 w 258"/>
                <a:gd name="T27" fmla="*/ 174 h 174"/>
                <a:gd name="T28" fmla="*/ 258 w 258"/>
                <a:gd name="T29" fmla="*/ 162 h 174"/>
                <a:gd name="T30" fmla="*/ 255 w 258"/>
                <a:gd name="T31" fmla="*/ 119 h 174"/>
                <a:gd name="T32" fmla="*/ 246 w 258"/>
                <a:gd name="T33" fmla="*/ 99 h 174"/>
                <a:gd name="T34" fmla="*/ 129 w 258"/>
                <a:gd name="T35" fmla="*/ 154 h 174"/>
                <a:gd name="T36" fmla="*/ 71 w 258"/>
                <a:gd name="T37" fmla="*/ 96 h 174"/>
                <a:gd name="T38" fmla="*/ 129 w 258"/>
                <a:gd name="T39" fmla="*/ 38 h 174"/>
                <a:gd name="T40" fmla="*/ 187 w 258"/>
                <a:gd name="T41" fmla="*/ 96 h 174"/>
                <a:gd name="T42" fmla="*/ 129 w 258"/>
                <a:gd name="T43" fmla="*/ 15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8" h="174">
                  <a:moveTo>
                    <a:pt x="246" y="99"/>
                  </a:moveTo>
                  <a:cubicBezTo>
                    <a:pt x="196" y="52"/>
                    <a:pt x="196" y="52"/>
                    <a:pt x="196" y="52"/>
                  </a:cubicBezTo>
                  <a:cubicBezTo>
                    <a:pt x="193" y="49"/>
                    <a:pt x="189" y="47"/>
                    <a:pt x="185" y="46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6" y="6"/>
                    <a:pt x="169" y="0"/>
                    <a:pt x="163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89" y="0"/>
                    <a:pt x="83" y="6"/>
                    <a:pt x="81" y="12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0" y="47"/>
                    <a:pt x="65" y="49"/>
                    <a:pt x="63" y="52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8" y="104"/>
                    <a:pt x="4" y="113"/>
                    <a:pt x="3" y="119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68"/>
                    <a:pt x="5" y="174"/>
                    <a:pt x="12" y="174"/>
                  </a:cubicBezTo>
                  <a:cubicBezTo>
                    <a:pt x="246" y="174"/>
                    <a:pt x="246" y="174"/>
                    <a:pt x="246" y="174"/>
                  </a:cubicBezTo>
                  <a:cubicBezTo>
                    <a:pt x="253" y="174"/>
                    <a:pt x="258" y="168"/>
                    <a:pt x="258" y="162"/>
                  </a:cubicBezTo>
                  <a:cubicBezTo>
                    <a:pt x="255" y="119"/>
                    <a:pt x="255" y="119"/>
                    <a:pt x="255" y="119"/>
                  </a:cubicBezTo>
                  <a:cubicBezTo>
                    <a:pt x="255" y="113"/>
                    <a:pt x="250" y="104"/>
                    <a:pt x="246" y="99"/>
                  </a:cubicBezTo>
                  <a:close/>
                  <a:moveTo>
                    <a:pt x="129" y="154"/>
                  </a:moveTo>
                  <a:cubicBezTo>
                    <a:pt x="97" y="154"/>
                    <a:pt x="71" y="128"/>
                    <a:pt x="71" y="96"/>
                  </a:cubicBezTo>
                  <a:cubicBezTo>
                    <a:pt x="71" y="64"/>
                    <a:pt x="97" y="38"/>
                    <a:pt x="129" y="38"/>
                  </a:cubicBezTo>
                  <a:cubicBezTo>
                    <a:pt x="161" y="38"/>
                    <a:pt x="187" y="64"/>
                    <a:pt x="187" y="96"/>
                  </a:cubicBezTo>
                  <a:cubicBezTo>
                    <a:pt x="187" y="128"/>
                    <a:pt x="161" y="154"/>
                    <a:pt x="129" y="1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0" name="Oval 285"/>
            <p:cNvSpPr>
              <a:spLocks noChangeArrowheads="1"/>
            </p:cNvSpPr>
            <p:nvPr/>
          </p:nvSpPr>
          <p:spPr bwMode="auto">
            <a:xfrm>
              <a:off x="1879600" y="3986213"/>
              <a:ext cx="73025" cy="7461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1" name="Freeform 286"/>
            <p:cNvSpPr>
              <a:spLocks noEditPoints="1"/>
            </p:cNvSpPr>
            <p:nvPr/>
          </p:nvSpPr>
          <p:spPr bwMode="auto">
            <a:xfrm>
              <a:off x="1220788" y="1616076"/>
              <a:ext cx="276225" cy="279400"/>
            </a:xfrm>
            <a:custGeom>
              <a:avLst/>
              <a:gdLst>
                <a:gd name="T0" fmla="*/ 144 w 285"/>
                <a:gd name="T1" fmla="*/ 288 h 288"/>
                <a:gd name="T2" fmla="*/ 0 w 285"/>
                <a:gd name="T3" fmla="*/ 144 h 288"/>
                <a:gd name="T4" fmla="*/ 144 w 285"/>
                <a:gd name="T5" fmla="*/ 0 h 288"/>
                <a:gd name="T6" fmla="*/ 284 w 285"/>
                <a:gd name="T7" fmla="*/ 114 h 288"/>
                <a:gd name="T8" fmla="*/ 285 w 285"/>
                <a:gd name="T9" fmla="*/ 118 h 288"/>
                <a:gd name="T10" fmla="*/ 273 w 285"/>
                <a:gd name="T11" fmla="*/ 129 h 288"/>
                <a:gd name="T12" fmla="*/ 273 w 285"/>
                <a:gd name="T13" fmla="*/ 129 h 288"/>
                <a:gd name="T14" fmla="*/ 173 w 285"/>
                <a:gd name="T15" fmla="*/ 129 h 288"/>
                <a:gd name="T16" fmla="*/ 162 w 285"/>
                <a:gd name="T17" fmla="*/ 118 h 288"/>
                <a:gd name="T18" fmla="*/ 162 w 285"/>
                <a:gd name="T19" fmla="*/ 93 h 288"/>
                <a:gd name="T20" fmla="*/ 103 w 285"/>
                <a:gd name="T21" fmla="*/ 144 h 288"/>
                <a:gd name="T22" fmla="*/ 162 w 285"/>
                <a:gd name="T23" fmla="*/ 195 h 288"/>
                <a:gd name="T24" fmla="*/ 162 w 285"/>
                <a:gd name="T25" fmla="*/ 170 h 288"/>
                <a:gd name="T26" fmla="*/ 173 w 285"/>
                <a:gd name="T27" fmla="*/ 159 h 288"/>
                <a:gd name="T28" fmla="*/ 273 w 285"/>
                <a:gd name="T29" fmla="*/ 159 h 288"/>
                <a:gd name="T30" fmla="*/ 282 w 285"/>
                <a:gd name="T31" fmla="*/ 163 h 288"/>
                <a:gd name="T32" fmla="*/ 284 w 285"/>
                <a:gd name="T33" fmla="*/ 173 h 288"/>
                <a:gd name="T34" fmla="*/ 144 w 285"/>
                <a:gd name="T35" fmla="*/ 288 h 288"/>
                <a:gd name="T36" fmla="*/ 144 w 285"/>
                <a:gd name="T37" fmla="*/ 23 h 288"/>
                <a:gd name="T38" fmla="*/ 23 w 285"/>
                <a:gd name="T39" fmla="*/ 144 h 288"/>
                <a:gd name="T40" fmla="*/ 144 w 285"/>
                <a:gd name="T41" fmla="*/ 265 h 288"/>
                <a:gd name="T42" fmla="*/ 258 w 285"/>
                <a:gd name="T43" fmla="*/ 182 h 288"/>
                <a:gd name="T44" fmla="*/ 185 w 285"/>
                <a:gd name="T45" fmla="*/ 182 h 288"/>
                <a:gd name="T46" fmla="*/ 185 w 285"/>
                <a:gd name="T47" fmla="*/ 220 h 288"/>
                <a:gd name="T48" fmla="*/ 178 w 285"/>
                <a:gd name="T49" fmla="*/ 230 h 288"/>
                <a:gd name="T50" fmla="*/ 166 w 285"/>
                <a:gd name="T51" fmla="*/ 229 h 288"/>
                <a:gd name="T52" fmla="*/ 78 w 285"/>
                <a:gd name="T53" fmla="*/ 153 h 288"/>
                <a:gd name="T54" fmla="*/ 74 w 285"/>
                <a:gd name="T55" fmla="*/ 144 h 288"/>
                <a:gd name="T56" fmla="*/ 78 w 285"/>
                <a:gd name="T57" fmla="*/ 135 h 288"/>
                <a:gd name="T58" fmla="*/ 166 w 285"/>
                <a:gd name="T59" fmla="*/ 59 h 288"/>
                <a:gd name="T60" fmla="*/ 178 w 285"/>
                <a:gd name="T61" fmla="*/ 58 h 288"/>
                <a:gd name="T62" fmla="*/ 185 w 285"/>
                <a:gd name="T63" fmla="*/ 68 h 288"/>
                <a:gd name="T64" fmla="*/ 185 w 285"/>
                <a:gd name="T65" fmla="*/ 106 h 288"/>
                <a:gd name="T66" fmla="*/ 258 w 285"/>
                <a:gd name="T67" fmla="*/ 106 h 288"/>
                <a:gd name="T68" fmla="*/ 144 w 285"/>
                <a:gd name="T69" fmla="*/ 2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5" h="288">
                  <a:moveTo>
                    <a:pt x="144" y="288"/>
                  </a:moveTo>
                  <a:cubicBezTo>
                    <a:pt x="64" y="288"/>
                    <a:pt x="0" y="223"/>
                    <a:pt x="0" y="144"/>
                  </a:cubicBezTo>
                  <a:cubicBezTo>
                    <a:pt x="0" y="65"/>
                    <a:pt x="64" y="0"/>
                    <a:pt x="144" y="0"/>
                  </a:cubicBezTo>
                  <a:cubicBezTo>
                    <a:pt x="211" y="0"/>
                    <a:pt x="270" y="48"/>
                    <a:pt x="284" y="114"/>
                  </a:cubicBezTo>
                  <a:cubicBezTo>
                    <a:pt x="285" y="115"/>
                    <a:pt x="285" y="116"/>
                    <a:pt x="285" y="118"/>
                  </a:cubicBezTo>
                  <a:cubicBezTo>
                    <a:pt x="285" y="124"/>
                    <a:pt x="280" y="129"/>
                    <a:pt x="273" y="129"/>
                  </a:cubicBezTo>
                  <a:cubicBezTo>
                    <a:pt x="273" y="129"/>
                    <a:pt x="273" y="129"/>
                    <a:pt x="273" y="129"/>
                  </a:cubicBezTo>
                  <a:cubicBezTo>
                    <a:pt x="173" y="129"/>
                    <a:pt x="173" y="129"/>
                    <a:pt x="173" y="129"/>
                  </a:cubicBezTo>
                  <a:cubicBezTo>
                    <a:pt x="167" y="129"/>
                    <a:pt x="162" y="124"/>
                    <a:pt x="162" y="118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03" y="144"/>
                    <a:pt x="103" y="144"/>
                    <a:pt x="103" y="144"/>
                  </a:cubicBezTo>
                  <a:cubicBezTo>
                    <a:pt x="162" y="195"/>
                    <a:pt x="162" y="195"/>
                    <a:pt x="162" y="195"/>
                  </a:cubicBezTo>
                  <a:cubicBezTo>
                    <a:pt x="162" y="170"/>
                    <a:pt x="162" y="170"/>
                    <a:pt x="162" y="170"/>
                  </a:cubicBezTo>
                  <a:cubicBezTo>
                    <a:pt x="162" y="164"/>
                    <a:pt x="167" y="159"/>
                    <a:pt x="173" y="159"/>
                  </a:cubicBezTo>
                  <a:cubicBezTo>
                    <a:pt x="273" y="159"/>
                    <a:pt x="273" y="159"/>
                    <a:pt x="273" y="159"/>
                  </a:cubicBezTo>
                  <a:cubicBezTo>
                    <a:pt x="277" y="159"/>
                    <a:pt x="280" y="160"/>
                    <a:pt x="282" y="163"/>
                  </a:cubicBezTo>
                  <a:cubicBezTo>
                    <a:pt x="284" y="166"/>
                    <a:pt x="285" y="169"/>
                    <a:pt x="284" y="173"/>
                  </a:cubicBezTo>
                  <a:cubicBezTo>
                    <a:pt x="271" y="239"/>
                    <a:pt x="212" y="288"/>
                    <a:pt x="144" y="288"/>
                  </a:cubicBezTo>
                  <a:close/>
                  <a:moveTo>
                    <a:pt x="144" y="23"/>
                  </a:moveTo>
                  <a:cubicBezTo>
                    <a:pt x="77" y="23"/>
                    <a:pt x="23" y="77"/>
                    <a:pt x="23" y="144"/>
                  </a:cubicBezTo>
                  <a:cubicBezTo>
                    <a:pt x="23" y="211"/>
                    <a:pt x="77" y="265"/>
                    <a:pt x="144" y="265"/>
                  </a:cubicBezTo>
                  <a:cubicBezTo>
                    <a:pt x="196" y="265"/>
                    <a:pt x="242" y="231"/>
                    <a:pt x="258" y="182"/>
                  </a:cubicBezTo>
                  <a:cubicBezTo>
                    <a:pt x="185" y="182"/>
                    <a:pt x="185" y="182"/>
                    <a:pt x="185" y="182"/>
                  </a:cubicBezTo>
                  <a:cubicBezTo>
                    <a:pt x="185" y="220"/>
                    <a:pt x="185" y="220"/>
                    <a:pt x="185" y="220"/>
                  </a:cubicBezTo>
                  <a:cubicBezTo>
                    <a:pt x="185" y="224"/>
                    <a:pt x="182" y="228"/>
                    <a:pt x="178" y="230"/>
                  </a:cubicBezTo>
                  <a:cubicBezTo>
                    <a:pt x="174" y="232"/>
                    <a:pt x="169" y="232"/>
                    <a:pt x="166" y="229"/>
                  </a:cubicBezTo>
                  <a:cubicBezTo>
                    <a:pt x="78" y="153"/>
                    <a:pt x="78" y="153"/>
                    <a:pt x="78" y="153"/>
                  </a:cubicBezTo>
                  <a:cubicBezTo>
                    <a:pt x="75" y="150"/>
                    <a:pt x="74" y="147"/>
                    <a:pt x="74" y="144"/>
                  </a:cubicBezTo>
                  <a:cubicBezTo>
                    <a:pt x="74" y="141"/>
                    <a:pt x="75" y="138"/>
                    <a:pt x="78" y="135"/>
                  </a:cubicBezTo>
                  <a:cubicBezTo>
                    <a:pt x="166" y="59"/>
                    <a:pt x="166" y="59"/>
                    <a:pt x="166" y="59"/>
                  </a:cubicBezTo>
                  <a:cubicBezTo>
                    <a:pt x="169" y="56"/>
                    <a:pt x="174" y="56"/>
                    <a:pt x="178" y="58"/>
                  </a:cubicBezTo>
                  <a:cubicBezTo>
                    <a:pt x="182" y="60"/>
                    <a:pt x="185" y="64"/>
                    <a:pt x="185" y="68"/>
                  </a:cubicBezTo>
                  <a:cubicBezTo>
                    <a:pt x="185" y="106"/>
                    <a:pt x="185" y="106"/>
                    <a:pt x="185" y="106"/>
                  </a:cubicBezTo>
                  <a:cubicBezTo>
                    <a:pt x="258" y="106"/>
                    <a:pt x="258" y="106"/>
                    <a:pt x="258" y="106"/>
                  </a:cubicBezTo>
                  <a:cubicBezTo>
                    <a:pt x="242" y="57"/>
                    <a:pt x="196" y="23"/>
                    <a:pt x="144" y="2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2" name="Freeform 287"/>
            <p:cNvSpPr/>
            <p:nvPr/>
          </p:nvSpPr>
          <p:spPr bwMode="auto">
            <a:xfrm>
              <a:off x="7907338" y="1676401"/>
              <a:ext cx="219075" cy="219075"/>
            </a:xfrm>
            <a:custGeom>
              <a:avLst/>
              <a:gdLst>
                <a:gd name="T0" fmla="*/ 195 w 226"/>
                <a:gd name="T1" fmla="*/ 185 h 226"/>
                <a:gd name="T2" fmla="*/ 185 w 226"/>
                <a:gd name="T3" fmla="*/ 195 h 226"/>
                <a:gd name="T4" fmla="*/ 41 w 226"/>
                <a:gd name="T5" fmla="*/ 195 h 226"/>
                <a:gd name="T6" fmla="*/ 31 w 226"/>
                <a:gd name="T7" fmla="*/ 185 h 226"/>
                <a:gd name="T8" fmla="*/ 31 w 226"/>
                <a:gd name="T9" fmla="*/ 41 h 226"/>
                <a:gd name="T10" fmla="*/ 41 w 226"/>
                <a:gd name="T11" fmla="*/ 31 h 226"/>
                <a:gd name="T12" fmla="*/ 117 w 226"/>
                <a:gd name="T13" fmla="*/ 31 h 226"/>
                <a:gd name="T14" fmla="*/ 148 w 226"/>
                <a:gd name="T15" fmla="*/ 0 h 226"/>
                <a:gd name="T16" fmla="*/ 41 w 226"/>
                <a:gd name="T17" fmla="*/ 0 h 226"/>
                <a:gd name="T18" fmla="*/ 0 w 226"/>
                <a:gd name="T19" fmla="*/ 41 h 226"/>
                <a:gd name="T20" fmla="*/ 0 w 226"/>
                <a:gd name="T21" fmla="*/ 185 h 226"/>
                <a:gd name="T22" fmla="*/ 41 w 226"/>
                <a:gd name="T23" fmla="*/ 226 h 226"/>
                <a:gd name="T24" fmla="*/ 185 w 226"/>
                <a:gd name="T25" fmla="*/ 226 h 226"/>
                <a:gd name="T26" fmla="*/ 226 w 226"/>
                <a:gd name="T27" fmla="*/ 185 h 226"/>
                <a:gd name="T28" fmla="*/ 226 w 226"/>
                <a:gd name="T29" fmla="*/ 78 h 226"/>
                <a:gd name="T30" fmla="*/ 195 w 226"/>
                <a:gd name="T31" fmla="*/ 109 h 226"/>
                <a:gd name="T32" fmla="*/ 195 w 226"/>
                <a:gd name="T33" fmla="*/ 18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6" h="226">
                  <a:moveTo>
                    <a:pt x="195" y="185"/>
                  </a:moveTo>
                  <a:cubicBezTo>
                    <a:pt x="195" y="190"/>
                    <a:pt x="190" y="195"/>
                    <a:pt x="185" y="195"/>
                  </a:cubicBezTo>
                  <a:cubicBezTo>
                    <a:pt x="41" y="195"/>
                    <a:pt x="41" y="195"/>
                    <a:pt x="41" y="195"/>
                  </a:cubicBezTo>
                  <a:cubicBezTo>
                    <a:pt x="36" y="195"/>
                    <a:pt x="31" y="190"/>
                    <a:pt x="31" y="185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6" y="31"/>
                    <a:pt x="41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208"/>
                    <a:pt x="18" y="226"/>
                    <a:pt x="41" y="226"/>
                  </a:cubicBezTo>
                  <a:cubicBezTo>
                    <a:pt x="185" y="226"/>
                    <a:pt x="185" y="226"/>
                    <a:pt x="185" y="226"/>
                  </a:cubicBezTo>
                  <a:cubicBezTo>
                    <a:pt x="208" y="226"/>
                    <a:pt x="226" y="208"/>
                    <a:pt x="226" y="185"/>
                  </a:cubicBezTo>
                  <a:cubicBezTo>
                    <a:pt x="226" y="78"/>
                    <a:pt x="226" y="78"/>
                    <a:pt x="226" y="78"/>
                  </a:cubicBezTo>
                  <a:cubicBezTo>
                    <a:pt x="195" y="109"/>
                    <a:pt x="195" y="109"/>
                    <a:pt x="195" y="109"/>
                  </a:cubicBezTo>
                  <a:lnTo>
                    <a:pt x="195" y="18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3" name="Freeform 288"/>
            <p:cNvSpPr/>
            <p:nvPr/>
          </p:nvSpPr>
          <p:spPr bwMode="auto">
            <a:xfrm>
              <a:off x="8007350" y="1616076"/>
              <a:ext cx="179388" cy="179388"/>
            </a:xfrm>
            <a:custGeom>
              <a:avLst/>
              <a:gdLst>
                <a:gd name="T0" fmla="*/ 24 w 113"/>
                <a:gd name="T1" fmla="*/ 7 h 113"/>
                <a:gd name="T2" fmla="*/ 52 w 113"/>
                <a:gd name="T3" fmla="*/ 35 h 113"/>
                <a:gd name="T4" fmla="*/ 0 w 113"/>
                <a:gd name="T5" fmla="*/ 87 h 113"/>
                <a:gd name="T6" fmla="*/ 26 w 113"/>
                <a:gd name="T7" fmla="*/ 113 h 113"/>
                <a:gd name="T8" fmla="*/ 78 w 113"/>
                <a:gd name="T9" fmla="*/ 61 h 113"/>
                <a:gd name="T10" fmla="*/ 106 w 113"/>
                <a:gd name="T11" fmla="*/ 89 h 113"/>
                <a:gd name="T12" fmla="*/ 113 w 113"/>
                <a:gd name="T13" fmla="*/ 0 h 113"/>
                <a:gd name="T14" fmla="*/ 24 w 113"/>
                <a:gd name="T15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113">
                  <a:moveTo>
                    <a:pt x="24" y="7"/>
                  </a:moveTo>
                  <a:lnTo>
                    <a:pt x="52" y="35"/>
                  </a:lnTo>
                  <a:lnTo>
                    <a:pt x="0" y="87"/>
                  </a:lnTo>
                  <a:lnTo>
                    <a:pt x="26" y="113"/>
                  </a:lnTo>
                  <a:lnTo>
                    <a:pt x="78" y="61"/>
                  </a:lnTo>
                  <a:lnTo>
                    <a:pt x="106" y="89"/>
                  </a:lnTo>
                  <a:lnTo>
                    <a:pt x="113" y="0"/>
                  </a:lnTo>
                  <a:lnTo>
                    <a:pt x="24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4" name="Freeform 289"/>
            <p:cNvSpPr>
              <a:spLocks noEditPoints="1"/>
            </p:cNvSpPr>
            <p:nvPr/>
          </p:nvSpPr>
          <p:spPr bwMode="auto">
            <a:xfrm>
              <a:off x="7910513" y="5519738"/>
              <a:ext cx="274638" cy="279400"/>
            </a:xfrm>
            <a:custGeom>
              <a:avLst/>
              <a:gdLst>
                <a:gd name="T0" fmla="*/ 211 w 284"/>
                <a:gd name="T1" fmla="*/ 18 h 288"/>
                <a:gd name="T2" fmla="*/ 141 w 284"/>
                <a:gd name="T3" fmla="*/ 0 h 288"/>
                <a:gd name="T4" fmla="*/ 0 w 284"/>
                <a:gd name="T5" fmla="*/ 0 h 288"/>
                <a:gd name="T6" fmla="*/ 0 w 284"/>
                <a:gd name="T7" fmla="*/ 67 h 288"/>
                <a:gd name="T8" fmla="*/ 140 w 284"/>
                <a:gd name="T9" fmla="*/ 67 h 288"/>
                <a:gd name="T10" fmla="*/ 180 w 284"/>
                <a:gd name="T11" fmla="*/ 78 h 288"/>
                <a:gd name="T12" fmla="*/ 217 w 284"/>
                <a:gd name="T13" fmla="*/ 145 h 288"/>
                <a:gd name="T14" fmla="*/ 182 w 284"/>
                <a:gd name="T15" fmla="*/ 210 h 288"/>
                <a:gd name="T16" fmla="*/ 140 w 284"/>
                <a:gd name="T17" fmla="*/ 221 h 288"/>
                <a:gd name="T18" fmla="*/ 0 w 284"/>
                <a:gd name="T19" fmla="*/ 221 h 288"/>
                <a:gd name="T20" fmla="*/ 0 w 284"/>
                <a:gd name="T21" fmla="*/ 288 h 288"/>
                <a:gd name="T22" fmla="*/ 140 w 284"/>
                <a:gd name="T23" fmla="*/ 288 h 288"/>
                <a:gd name="T24" fmla="*/ 210 w 284"/>
                <a:gd name="T25" fmla="*/ 271 h 288"/>
                <a:gd name="T26" fmla="*/ 284 w 284"/>
                <a:gd name="T27" fmla="*/ 145 h 288"/>
                <a:gd name="T28" fmla="*/ 211 w 284"/>
                <a:gd name="T29" fmla="*/ 18 h 288"/>
                <a:gd name="T30" fmla="*/ 52 w 284"/>
                <a:gd name="T31" fmla="*/ 50 h 288"/>
                <a:gd name="T32" fmla="*/ 19 w 284"/>
                <a:gd name="T33" fmla="*/ 50 h 288"/>
                <a:gd name="T34" fmla="*/ 19 w 284"/>
                <a:gd name="T35" fmla="*/ 17 h 288"/>
                <a:gd name="T36" fmla="*/ 52 w 284"/>
                <a:gd name="T37" fmla="*/ 17 h 288"/>
                <a:gd name="T38" fmla="*/ 52 w 284"/>
                <a:gd name="T39" fmla="*/ 50 h 288"/>
                <a:gd name="T40" fmla="*/ 52 w 284"/>
                <a:gd name="T41" fmla="*/ 272 h 288"/>
                <a:gd name="T42" fmla="*/ 19 w 284"/>
                <a:gd name="T43" fmla="*/ 272 h 288"/>
                <a:gd name="T44" fmla="*/ 19 w 284"/>
                <a:gd name="T45" fmla="*/ 238 h 288"/>
                <a:gd name="T46" fmla="*/ 52 w 284"/>
                <a:gd name="T47" fmla="*/ 238 h 288"/>
                <a:gd name="T48" fmla="*/ 52 w 284"/>
                <a:gd name="T49" fmla="*/ 27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288">
                  <a:moveTo>
                    <a:pt x="211" y="18"/>
                  </a:moveTo>
                  <a:cubicBezTo>
                    <a:pt x="177" y="1"/>
                    <a:pt x="144" y="0"/>
                    <a:pt x="1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40" y="67"/>
                    <a:pt x="140" y="67"/>
                    <a:pt x="140" y="67"/>
                  </a:cubicBezTo>
                  <a:cubicBezTo>
                    <a:pt x="141" y="67"/>
                    <a:pt x="161" y="68"/>
                    <a:pt x="180" y="78"/>
                  </a:cubicBezTo>
                  <a:cubicBezTo>
                    <a:pt x="205" y="91"/>
                    <a:pt x="217" y="112"/>
                    <a:pt x="217" y="145"/>
                  </a:cubicBezTo>
                  <a:cubicBezTo>
                    <a:pt x="217" y="177"/>
                    <a:pt x="206" y="198"/>
                    <a:pt x="182" y="210"/>
                  </a:cubicBezTo>
                  <a:cubicBezTo>
                    <a:pt x="162" y="221"/>
                    <a:pt x="140" y="221"/>
                    <a:pt x="140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140" y="288"/>
                    <a:pt x="140" y="288"/>
                    <a:pt x="140" y="288"/>
                  </a:cubicBezTo>
                  <a:cubicBezTo>
                    <a:pt x="144" y="288"/>
                    <a:pt x="177" y="288"/>
                    <a:pt x="210" y="271"/>
                  </a:cubicBezTo>
                  <a:cubicBezTo>
                    <a:pt x="258" y="247"/>
                    <a:pt x="284" y="203"/>
                    <a:pt x="284" y="145"/>
                  </a:cubicBezTo>
                  <a:cubicBezTo>
                    <a:pt x="284" y="87"/>
                    <a:pt x="258" y="42"/>
                    <a:pt x="211" y="18"/>
                  </a:cubicBezTo>
                  <a:close/>
                  <a:moveTo>
                    <a:pt x="52" y="50"/>
                  </a:moveTo>
                  <a:cubicBezTo>
                    <a:pt x="19" y="50"/>
                    <a:pt x="19" y="50"/>
                    <a:pt x="19" y="50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52" y="17"/>
                    <a:pt x="52" y="17"/>
                    <a:pt x="52" y="17"/>
                  </a:cubicBezTo>
                  <a:lnTo>
                    <a:pt x="52" y="50"/>
                  </a:lnTo>
                  <a:close/>
                  <a:moveTo>
                    <a:pt x="52" y="272"/>
                  </a:moveTo>
                  <a:cubicBezTo>
                    <a:pt x="19" y="272"/>
                    <a:pt x="19" y="272"/>
                    <a:pt x="19" y="272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52" y="238"/>
                    <a:pt x="52" y="238"/>
                    <a:pt x="52" y="238"/>
                  </a:cubicBezTo>
                  <a:lnTo>
                    <a:pt x="52" y="2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" name="Rectangle 290"/>
            <p:cNvSpPr>
              <a:spLocks noChangeArrowheads="1"/>
            </p:cNvSpPr>
            <p:nvPr/>
          </p:nvSpPr>
          <p:spPr bwMode="auto">
            <a:xfrm>
              <a:off x="7350125" y="5557838"/>
              <a:ext cx="7938" cy="20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6" name="Rectangle 291"/>
            <p:cNvSpPr>
              <a:spLocks noChangeArrowheads="1"/>
            </p:cNvSpPr>
            <p:nvPr/>
          </p:nvSpPr>
          <p:spPr bwMode="auto">
            <a:xfrm>
              <a:off x="7373938" y="5557838"/>
              <a:ext cx="38100" cy="20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7" name="Rectangle 292"/>
            <p:cNvSpPr>
              <a:spLocks noChangeArrowheads="1"/>
            </p:cNvSpPr>
            <p:nvPr/>
          </p:nvSpPr>
          <p:spPr bwMode="auto">
            <a:xfrm>
              <a:off x="7423150" y="5557838"/>
              <a:ext cx="14288" cy="20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8" name="Rectangle 293"/>
            <p:cNvSpPr>
              <a:spLocks noChangeArrowheads="1"/>
            </p:cNvSpPr>
            <p:nvPr/>
          </p:nvSpPr>
          <p:spPr bwMode="auto">
            <a:xfrm>
              <a:off x="7453313" y="5557838"/>
              <a:ext cx="31750" cy="20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9" name="Rectangle 294"/>
            <p:cNvSpPr>
              <a:spLocks noChangeArrowheads="1"/>
            </p:cNvSpPr>
            <p:nvPr/>
          </p:nvSpPr>
          <p:spPr bwMode="auto">
            <a:xfrm>
              <a:off x="7504113" y="5557838"/>
              <a:ext cx="7938" cy="20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0" name="Rectangle 295"/>
            <p:cNvSpPr>
              <a:spLocks noChangeArrowheads="1"/>
            </p:cNvSpPr>
            <p:nvPr/>
          </p:nvSpPr>
          <p:spPr bwMode="auto">
            <a:xfrm>
              <a:off x="7539038" y="5557838"/>
              <a:ext cx="15875" cy="20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1" name="Rectangle 296"/>
            <p:cNvSpPr>
              <a:spLocks noChangeArrowheads="1"/>
            </p:cNvSpPr>
            <p:nvPr/>
          </p:nvSpPr>
          <p:spPr bwMode="auto">
            <a:xfrm>
              <a:off x="7564438" y="5557838"/>
              <a:ext cx="39688" cy="20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2" name="Rectangle 297"/>
            <p:cNvSpPr>
              <a:spLocks noChangeArrowheads="1"/>
            </p:cNvSpPr>
            <p:nvPr/>
          </p:nvSpPr>
          <p:spPr bwMode="auto">
            <a:xfrm>
              <a:off x="7616825" y="5557838"/>
              <a:ext cx="11113" cy="20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3" name="Oval 298"/>
            <p:cNvSpPr>
              <a:spLocks noChangeArrowheads="1"/>
            </p:cNvSpPr>
            <p:nvPr/>
          </p:nvSpPr>
          <p:spPr bwMode="auto">
            <a:xfrm>
              <a:off x="4672013" y="2944813"/>
              <a:ext cx="39688" cy="39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4" name="Oval 299"/>
            <p:cNvSpPr>
              <a:spLocks noChangeArrowheads="1"/>
            </p:cNvSpPr>
            <p:nvPr/>
          </p:nvSpPr>
          <p:spPr bwMode="auto">
            <a:xfrm>
              <a:off x="4767263" y="2944813"/>
              <a:ext cx="39688" cy="39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5" name="Freeform 300"/>
            <p:cNvSpPr/>
            <p:nvPr/>
          </p:nvSpPr>
          <p:spPr bwMode="auto">
            <a:xfrm>
              <a:off x="4564063" y="2760663"/>
              <a:ext cx="257175" cy="168275"/>
            </a:xfrm>
            <a:custGeom>
              <a:avLst/>
              <a:gdLst>
                <a:gd name="T0" fmla="*/ 256 w 266"/>
                <a:gd name="T1" fmla="*/ 153 h 174"/>
                <a:gd name="T2" fmla="*/ 113 w 266"/>
                <a:gd name="T3" fmla="*/ 153 h 174"/>
                <a:gd name="T4" fmla="*/ 64 w 266"/>
                <a:gd name="T5" fmla="*/ 7 h 174"/>
                <a:gd name="T6" fmla="*/ 54 w 266"/>
                <a:gd name="T7" fmla="*/ 0 h 174"/>
                <a:gd name="T8" fmla="*/ 11 w 266"/>
                <a:gd name="T9" fmla="*/ 0 h 174"/>
                <a:gd name="T10" fmla="*/ 0 w 266"/>
                <a:gd name="T11" fmla="*/ 10 h 174"/>
                <a:gd name="T12" fmla="*/ 11 w 266"/>
                <a:gd name="T13" fmla="*/ 21 h 174"/>
                <a:gd name="T14" fmla="*/ 47 w 266"/>
                <a:gd name="T15" fmla="*/ 21 h 174"/>
                <a:gd name="T16" fmla="*/ 96 w 266"/>
                <a:gd name="T17" fmla="*/ 167 h 174"/>
                <a:gd name="T18" fmla="*/ 106 w 266"/>
                <a:gd name="T19" fmla="*/ 174 h 174"/>
                <a:gd name="T20" fmla="*/ 256 w 266"/>
                <a:gd name="T21" fmla="*/ 174 h 174"/>
                <a:gd name="T22" fmla="*/ 266 w 266"/>
                <a:gd name="T23" fmla="*/ 164 h 174"/>
                <a:gd name="T24" fmla="*/ 256 w 266"/>
                <a:gd name="T25" fmla="*/ 15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6" h="174">
                  <a:moveTo>
                    <a:pt x="256" y="153"/>
                  </a:moveTo>
                  <a:cubicBezTo>
                    <a:pt x="113" y="153"/>
                    <a:pt x="113" y="153"/>
                    <a:pt x="113" y="153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3"/>
                    <a:pt x="59" y="0"/>
                    <a:pt x="5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96" y="167"/>
                    <a:pt x="96" y="167"/>
                    <a:pt x="96" y="167"/>
                  </a:cubicBezTo>
                  <a:cubicBezTo>
                    <a:pt x="97" y="171"/>
                    <a:pt x="101" y="174"/>
                    <a:pt x="106" y="174"/>
                  </a:cubicBezTo>
                  <a:cubicBezTo>
                    <a:pt x="256" y="174"/>
                    <a:pt x="256" y="174"/>
                    <a:pt x="256" y="174"/>
                  </a:cubicBezTo>
                  <a:cubicBezTo>
                    <a:pt x="262" y="174"/>
                    <a:pt x="266" y="169"/>
                    <a:pt x="266" y="164"/>
                  </a:cubicBezTo>
                  <a:cubicBezTo>
                    <a:pt x="266" y="158"/>
                    <a:pt x="262" y="153"/>
                    <a:pt x="256" y="15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6" name="Freeform 301"/>
            <p:cNvSpPr>
              <a:spLocks noEditPoints="1"/>
            </p:cNvSpPr>
            <p:nvPr/>
          </p:nvSpPr>
          <p:spPr bwMode="auto">
            <a:xfrm>
              <a:off x="4652963" y="2784476"/>
              <a:ext cx="188913" cy="107950"/>
            </a:xfrm>
            <a:custGeom>
              <a:avLst/>
              <a:gdLst>
                <a:gd name="T0" fmla="*/ 185 w 195"/>
                <a:gd name="T1" fmla="*/ 16 h 111"/>
                <a:gd name="T2" fmla="*/ 9 w 195"/>
                <a:gd name="T3" fmla="*/ 0 h 111"/>
                <a:gd name="T4" fmla="*/ 1 w 195"/>
                <a:gd name="T5" fmla="*/ 9 h 111"/>
                <a:gd name="T6" fmla="*/ 32 w 195"/>
                <a:gd name="T7" fmla="*/ 101 h 111"/>
                <a:gd name="T8" fmla="*/ 46 w 195"/>
                <a:gd name="T9" fmla="*/ 111 h 111"/>
                <a:gd name="T10" fmla="*/ 175 w 195"/>
                <a:gd name="T11" fmla="*/ 111 h 111"/>
                <a:gd name="T12" fmla="*/ 187 w 195"/>
                <a:gd name="T13" fmla="*/ 100 h 111"/>
                <a:gd name="T14" fmla="*/ 195 w 195"/>
                <a:gd name="T15" fmla="*/ 27 h 111"/>
                <a:gd name="T16" fmla="*/ 185 w 195"/>
                <a:gd name="T17" fmla="*/ 16 h 111"/>
                <a:gd name="T18" fmla="*/ 96 w 195"/>
                <a:gd name="T19" fmla="*/ 76 h 111"/>
                <a:gd name="T20" fmla="*/ 59 w 195"/>
                <a:gd name="T21" fmla="*/ 76 h 111"/>
                <a:gd name="T22" fmla="*/ 54 w 195"/>
                <a:gd name="T23" fmla="*/ 73 h 111"/>
                <a:gd name="T24" fmla="*/ 43 w 195"/>
                <a:gd name="T25" fmla="*/ 41 h 111"/>
                <a:gd name="T26" fmla="*/ 46 w 195"/>
                <a:gd name="T27" fmla="*/ 38 h 111"/>
                <a:gd name="T28" fmla="*/ 86 w 195"/>
                <a:gd name="T29" fmla="*/ 41 h 111"/>
                <a:gd name="T30" fmla="*/ 90 w 195"/>
                <a:gd name="T31" fmla="*/ 45 h 111"/>
                <a:gd name="T32" fmla="*/ 99 w 195"/>
                <a:gd name="T33" fmla="*/ 73 h 111"/>
                <a:gd name="T34" fmla="*/ 96 w 195"/>
                <a:gd name="T35" fmla="*/ 76 h 111"/>
                <a:gd name="T36" fmla="*/ 162 w 195"/>
                <a:gd name="T37" fmla="*/ 73 h 111"/>
                <a:gd name="T38" fmla="*/ 158 w 195"/>
                <a:gd name="T39" fmla="*/ 76 h 111"/>
                <a:gd name="T40" fmla="*/ 135 w 195"/>
                <a:gd name="T41" fmla="*/ 76 h 111"/>
                <a:gd name="T42" fmla="*/ 131 w 195"/>
                <a:gd name="T43" fmla="*/ 73 h 111"/>
                <a:gd name="T44" fmla="*/ 122 w 195"/>
                <a:gd name="T45" fmla="*/ 48 h 111"/>
                <a:gd name="T46" fmla="*/ 125 w 195"/>
                <a:gd name="T47" fmla="*/ 45 h 111"/>
                <a:gd name="T48" fmla="*/ 161 w 195"/>
                <a:gd name="T49" fmla="*/ 48 h 111"/>
                <a:gd name="T50" fmla="*/ 164 w 195"/>
                <a:gd name="T51" fmla="*/ 51 h 111"/>
                <a:gd name="T52" fmla="*/ 162 w 195"/>
                <a:gd name="T53" fmla="*/ 7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5" h="111">
                  <a:moveTo>
                    <a:pt x="185" y="16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3" y="0"/>
                    <a:pt x="0" y="4"/>
                    <a:pt x="1" y="9"/>
                  </a:cubicBezTo>
                  <a:cubicBezTo>
                    <a:pt x="32" y="101"/>
                    <a:pt x="32" y="101"/>
                    <a:pt x="32" y="101"/>
                  </a:cubicBezTo>
                  <a:cubicBezTo>
                    <a:pt x="34" y="106"/>
                    <a:pt x="40" y="111"/>
                    <a:pt x="46" y="111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81" y="111"/>
                    <a:pt x="186" y="106"/>
                    <a:pt x="187" y="100"/>
                  </a:cubicBezTo>
                  <a:cubicBezTo>
                    <a:pt x="195" y="27"/>
                    <a:pt x="195" y="27"/>
                    <a:pt x="195" y="27"/>
                  </a:cubicBezTo>
                  <a:cubicBezTo>
                    <a:pt x="195" y="21"/>
                    <a:pt x="191" y="16"/>
                    <a:pt x="185" y="16"/>
                  </a:cubicBezTo>
                  <a:close/>
                  <a:moveTo>
                    <a:pt x="96" y="76"/>
                  </a:moveTo>
                  <a:cubicBezTo>
                    <a:pt x="59" y="76"/>
                    <a:pt x="59" y="76"/>
                    <a:pt x="59" y="76"/>
                  </a:cubicBezTo>
                  <a:cubicBezTo>
                    <a:pt x="57" y="76"/>
                    <a:pt x="55" y="75"/>
                    <a:pt x="54" y="73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9"/>
                    <a:pt x="44" y="38"/>
                    <a:pt x="46" y="38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8" y="42"/>
                    <a:pt x="90" y="43"/>
                    <a:pt x="90" y="45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5"/>
                    <a:pt x="98" y="76"/>
                    <a:pt x="96" y="76"/>
                  </a:cubicBezTo>
                  <a:close/>
                  <a:moveTo>
                    <a:pt x="162" y="73"/>
                  </a:moveTo>
                  <a:cubicBezTo>
                    <a:pt x="161" y="75"/>
                    <a:pt x="160" y="76"/>
                    <a:pt x="158" y="76"/>
                  </a:cubicBezTo>
                  <a:cubicBezTo>
                    <a:pt x="135" y="76"/>
                    <a:pt x="135" y="76"/>
                    <a:pt x="135" y="76"/>
                  </a:cubicBezTo>
                  <a:cubicBezTo>
                    <a:pt x="133" y="76"/>
                    <a:pt x="131" y="75"/>
                    <a:pt x="131" y="73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6"/>
                    <a:pt x="123" y="45"/>
                    <a:pt x="125" y="45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3" y="48"/>
                    <a:pt x="164" y="50"/>
                    <a:pt x="164" y="51"/>
                  </a:cubicBezTo>
                  <a:lnTo>
                    <a:pt x="162" y="7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7" name="Oval 302"/>
            <p:cNvSpPr>
              <a:spLocks noChangeArrowheads="1"/>
            </p:cNvSpPr>
            <p:nvPr/>
          </p:nvSpPr>
          <p:spPr bwMode="auto">
            <a:xfrm>
              <a:off x="5788025" y="2946401"/>
              <a:ext cx="39688" cy="39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8" name="Oval 303"/>
            <p:cNvSpPr>
              <a:spLocks noChangeArrowheads="1"/>
            </p:cNvSpPr>
            <p:nvPr/>
          </p:nvSpPr>
          <p:spPr bwMode="auto">
            <a:xfrm>
              <a:off x="5881688" y="2946401"/>
              <a:ext cx="41275" cy="39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9" name="Freeform 304"/>
            <p:cNvSpPr/>
            <p:nvPr/>
          </p:nvSpPr>
          <p:spPr bwMode="auto">
            <a:xfrm>
              <a:off x="5678488" y="2760663"/>
              <a:ext cx="257175" cy="168275"/>
            </a:xfrm>
            <a:custGeom>
              <a:avLst/>
              <a:gdLst>
                <a:gd name="T0" fmla="*/ 256 w 267"/>
                <a:gd name="T1" fmla="*/ 153 h 174"/>
                <a:gd name="T2" fmla="*/ 113 w 267"/>
                <a:gd name="T3" fmla="*/ 153 h 174"/>
                <a:gd name="T4" fmla="*/ 64 w 267"/>
                <a:gd name="T5" fmla="*/ 7 h 174"/>
                <a:gd name="T6" fmla="*/ 54 w 267"/>
                <a:gd name="T7" fmla="*/ 0 h 174"/>
                <a:gd name="T8" fmla="*/ 10 w 267"/>
                <a:gd name="T9" fmla="*/ 0 h 174"/>
                <a:gd name="T10" fmla="*/ 0 w 267"/>
                <a:gd name="T11" fmla="*/ 10 h 174"/>
                <a:gd name="T12" fmla="*/ 10 w 267"/>
                <a:gd name="T13" fmla="*/ 21 h 174"/>
                <a:gd name="T14" fmla="*/ 46 w 267"/>
                <a:gd name="T15" fmla="*/ 21 h 174"/>
                <a:gd name="T16" fmla="*/ 96 w 267"/>
                <a:gd name="T17" fmla="*/ 167 h 174"/>
                <a:gd name="T18" fmla="*/ 105 w 267"/>
                <a:gd name="T19" fmla="*/ 174 h 174"/>
                <a:gd name="T20" fmla="*/ 256 w 267"/>
                <a:gd name="T21" fmla="*/ 174 h 174"/>
                <a:gd name="T22" fmla="*/ 267 w 267"/>
                <a:gd name="T23" fmla="*/ 164 h 174"/>
                <a:gd name="T24" fmla="*/ 256 w 267"/>
                <a:gd name="T25" fmla="*/ 15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7" h="174">
                  <a:moveTo>
                    <a:pt x="256" y="153"/>
                  </a:moveTo>
                  <a:cubicBezTo>
                    <a:pt x="113" y="153"/>
                    <a:pt x="113" y="153"/>
                    <a:pt x="113" y="153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2" y="3"/>
                    <a:pt x="58" y="0"/>
                    <a:pt x="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1"/>
                    <a:pt x="10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96" y="167"/>
                    <a:pt x="96" y="167"/>
                    <a:pt x="96" y="167"/>
                  </a:cubicBezTo>
                  <a:cubicBezTo>
                    <a:pt x="97" y="171"/>
                    <a:pt x="101" y="174"/>
                    <a:pt x="105" y="174"/>
                  </a:cubicBezTo>
                  <a:cubicBezTo>
                    <a:pt x="256" y="174"/>
                    <a:pt x="256" y="174"/>
                    <a:pt x="256" y="174"/>
                  </a:cubicBezTo>
                  <a:cubicBezTo>
                    <a:pt x="262" y="174"/>
                    <a:pt x="267" y="170"/>
                    <a:pt x="267" y="164"/>
                  </a:cubicBezTo>
                  <a:cubicBezTo>
                    <a:pt x="267" y="158"/>
                    <a:pt x="262" y="153"/>
                    <a:pt x="256" y="15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0" name="Freeform 305"/>
            <p:cNvSpPr/>
            <p:nvPr/>
          </p:nvSpPr>
          <p:spPr bwMode="auto">
            <a:xfrm>
              <a:off x="5767388" y="2782888"/>
              <a:ext cx="188913" cy="109538"/>
            </a:xfrm>
            <a:custGeom>
              <a:avLst/>
              <a:gdLst>
                <a:gd name="T0" fmla="*/ 187 w 196"/>
                <a:gd name="T1" fmla="*/ 16 h 112"/>
                <a:gd name="T2" fmla="*/ 9 w 196"/>
                <a:gd name="T3" fmla="*/ 1 h 112"/>
                <a:gd name="T4" fmla="*/ 2 w 196"/>
                <a:gd name="T5" fmla="*/ 10 h 112"/>
                <a:gd name="T6" fmla="*/ 33 w 196"/>
                <a:gd name="T7" fmla="*/ 102 h 112"/>
                <a:gd name="T8" fmla="*/ 47 w 196"/>
                <a:gd name="T9" fmla="*/ 112 h 112"/>
                <a:gd name="T10" fmla="*/ 176 w 196"/>
                <a:gd name="T11" fmla="*/ 112 h 112"/>
                <a:gd name="T12" fmla="*/ 188 w 196"/>
                <a:gd name="T13" fmla="*/ 101 h 112"/>
                <a:gd name="T14" fmla="*/ 196 w 196"/>
                <a:gd name="T15" fmla="*/ 28 h 112"/>
                <a:gd name="T16" fmla="*/ 187 w 196"/>
                <a:gd name="T17" fmla="*/ 1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112">
                  <a:moveTo>
                    <a:pt x="187" y="16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4" y="0"/>
                    <a:pt x="0" y="4"/>
                    <a:pt x="2" y="10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5" y="107"/>
                    <a:pt x="41" y="112"/>
                    <a:pt x="47" y="112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82" y="112"/>
                    <a:pt x="187" y="107"/>
                    <a:pt x="188" y="101"/>
                  </a:cubicBezTo>
                  <a:cubicBezTo>
                    <a:pt x="196" y="28"/>
                    <a:pt x="196" y="28"/>
                    <a:pt x="196" y="28"/>
                  </a:cubicBezTo>
                  <a:cubicBezTo>
                    <a:pt x="196" y="22"/>
                    <a:pt x="192" y="17"/>
                    <a:pt x="187" y="1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1" name="Oval 306"/>
            <p:cNvSpPr>
              <a:spLocks noChangeArrowheads="1"/>
            </p:cNvSpPr>
            <p:nvPr/>
          </p:nvSpPr>
          <p:spPr bwMode="auto">
            <a:xfrm>
              <a:off x="5229225" y="2944813"/>
              <a:ext cx="39688" cy="39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2" name="Oval 307"/>
            <p:cNvSpPr>
              <a:spLocks noChangeArrowheads="1"/>
            </p:cNvSpPr>
            <p:nvPr/>
          </p:nvSpPr>
          <p:spPr bwMode="auto">
            <a:xfrm>
              <a:off x="5324475" y="2944813"/>
              <a:ext cx="39688" cy="39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3" name="Freeform 308"/>
            <p:cNvSpPr/>
            <p:nvPr/>
          </p:nvSpPr>
          <p:spPr bwMode="auto">
            <a:xfrm>
              <a:off x="5121275" y="2760663"/>
              <a:ext cx="257175" cy="168275"/>
            </a:xfrm>
            <a:custGeom>
              <a:avLst/>
              <a:gdLst>
                <a:gd name="T0" fmla="*/ 256 w 266"/>
                <a:gd name="T1" fmla="*/ 153 h 174"/>
                <a:gd name="T2" fmla="*/ 113 w 266"/>
                <a:gd name="T3" fmla="*/ 153 h 174"/>
                <a:gd name="T4" fmla="*/ 64 w 266"/>
                <a:gd name="T5" fmla="*/ 7 h 174"/>
                <a:gd name="T6" fmla="*/ 54 w 266"/>
                <a:gd name="T7" fmla="*/ 0 h 174"/>
                <a:gd name="T8" fmla="*/ 11 w 266"/>
                <a:gd name="T9" fmla="*/ 0 h 174"/>
                <a:gd name="T10" fmla="*/ 0 w 266"/>
                <a:gd name="T11" fmla="*/ 10 h 174"/>
                <a:gd name="T12" fmla="*/ 11 w 266"/>
                <a:gd name="T13" fmla="*/ 21 h 174"/>
                <a:gd name="T14" fmla="*/ 47 w 266"/>
                <a:gd name="T15" fmla="*/ 21 h 174"/>
                <a:gd name="T16" fmla="*/ 96 w 266"/>
                <a:gd name="T17" fmla="*/ 167 h 174"/>
                <a:gd name="T18" fmla="*/ 106 w 266"/>
                <a:gd name="T19" fmla="*/ 174 h 174"/>
                <a:gd name="T20" fmla="*/ 256 w 266"/>
                <a:gd name="T21" fmla="*/ 174 h 174"/>
                <a:gd name="T22" fmla="*/ 266 w 266"/>
                <a:gd name="T23" fmla="*/ 164 h 174"/>
                <a:gd name="T24" fmla="*/ 256 w 266"/>
                <a:gd name="T25" fmla="*/ 15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6" h="174">
                  <a:moveTo>
                    <a:pt x="256" y="153"/>
                  </a:moveTo>
                  <a:cubicBezTo>
                    <a:pt x="113" y="153"/>
                    <a:pt x="113" y="153"/>
                    <a:pt x="113" y="153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3"/>
                    <a:pt x="59" y="0"/>
                    <a:pt x="5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96" y="167"/>
                    <a:pt x="96" y="167"/>
                    <a:pt x="96" y="167"/>
                  </a:cubicBezTo>
                  <a:cubicBezTo>
                    <a:pt x="97" y="171"/>
                    <a:pt x="101" y="174"/>
                    <a:pt x="106" y="174"/>
                  </a:cubicBezTo>
                  <a:cubicBezTo>
                    <a:pt x="256" y="174"/>
                    <a:pt x="256" y="174"/>
                    <a:pt x="256" y="174"/>
                  </a:cubicBezTo>
                  <a:cubicBezTo>
                    <a:pt x="262" y="174"/>
                    <a:pt x="266" y="169"/>
                    <a:pt x="266" y="164"/>
                  </a:cubicBezTo>
                  <a:cubicBezTo>
                    <a:pt x="266" y="158"/>
                    <a:pt x="262" y="153"/>
                    <a:pt x="256" y="15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4" name="Freeform 309"/>
            <p:cNvSpPr>
              <a:spLocks noEditPoints="1"/>
            </p:cNvSpPr>
            <p:nvPr/>
          </p:nvSpPr>
          <p:spPr bwMode="auto">
            <a:xfrm>
              <a:off x="5210175" y="2784476"/>
              <a:ext cx="188913" cy="107950"/>
            </a:xfrm>
            <a:custGeom>
              <a:avLst/>
              <a:gdLst>
                <a:gd name="T0" fmla="*/ 185 w 195"/>
                <a:gd name="T1" fmla="*/ 16 h 111"/>
                <a:gd name="T2" fmla="*/ 9 w 195"/>
                <a:gd name="T3" fmla="*/ 0 h 111"/>
                <a:gd name="T4" fmla="*/ 8 w 195"/>
                <a:gd name="T5" fmla="*/ 0 h 111"/>
                <a:gd name="T6" fmla="*/ 1 w 195"/>
                <a:gd name="T7" fmla="*/ 9 h 111"/>
                <a:gd name="T8" fmla="*/ 32 w 195"/>
                <a:gd name="T9" fmla="*/ 101 h 111"/>
                <a:gd name="T10" fmla="*/ 46 w 195"/>
                <a:gd name="T11" fmla="*/ 111 h 111"/>
                <a:gd name="T12" fmla="*/ 175 w 195"/>
                <a:gd name="T13" fmla="*/ 111 h 111"/>
                <a:gd name="T14" fmla="*/ 187 w 195"/>
                <a:gd name="T15" fmla="*/ 100 h 111"/>
                <a:gd name="T16" fmla="*/ 195 w 195"/>
                <a:gd name="T17" fmla="*/ 27 h 111"/>
                <a:gd name="T18" fmla="*/ 185 w 195"/>
                <a:gd name="T19" fmla="*/ 16 h 111"/>
                <a:gd name="T20" fmla="*/ 167 w 195"/>
                <a:gd name="T21" fmla="*/ 90 h 111"/>
                <a:gd name="T22" fmla="*/ 51 w 195"/>
                <a:gd name="T23" fmla="*/ 90 h 111"/>
                <a:gd name="T24" fmla="*/ 28 w 195"/>
                <a:gd name="T25" fmla="*/ 23 h 111"/>
                <a:gd name="T26" fmla="*/ 173 w 195"/>
                <a:gd name="T27" fmla="*/ 35 h 111"/>
                <a:gd name="T28" fmla="*/ 167 w 195"/>
                <a:gd name="T29" fmla="*/ 9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5" h="111">
                  <a:moveTo>
                    <a:pt x="185" y="16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" y="0"/>
                    <a:pt x="0" y="4"/>
                    <a:pt x="1" y="9"/>
                  </a:cubicBezTo>
                  <a:cubicBezTo>
                    <a:pt x="32" y="101"/>
                    <a:pt x="32" y="101"/>
                    <a:pt x="32" y="101"/>
                  </a:cubicBezTo>
                  <a:cubicBezTo>
                    <a:pt x="34" y="106"/>
                    <a:pt x="40" y="111"/>
                    <a:pt x="46" y="111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81" y="111"/>
                    <a:pt x="186" y="106"/>
                    <a:pt x="187" y="100"/>
                  </a:cubicBezTo>
                  <a:cubicBezTo>
                    <a:pt x="195" y="27"/>
                    <a:pt x="195" y="27"/>
                    <a:pt x="195" y="27"/>
                  </a:cubicBezTo>
                  <a:cubicBezTo>
                    <a:pt x="195" y="21"/>
                    <a:pt x="191" y="16"/>
                    <a:pt x="185" y="16"/>
                  </a:cubicBezTo>
                  <a:close/>
                  <a:moveTo>
                    <a:pt x="167" y="90"/>
                  </a:moveTo>
                  <a:cubicBezTo>
                    <a:pt x="51" y="90"/>
                    <a:pt x="51" y="90"/>
                    <a:pt x="51" y="90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173" y="35"/>
                    <a:pt x="173" y="35"/>
                    <a:pt x="173" y="35"/>
                  </a:cubicBezTo>
                  <a:lnTo>
                    <a:pt x="167" y="9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5" name="Freeform 310"/>
            <p:cNvSpPr/>
            <p:nvPr/>
          </p:nvSpPr>
          <p:spPr bwMode="auto">
            <a:xfrm>
              <a:off x="5267325" y="2827338"/>
              <a:ext cx="41275" cy="26988"/>
            </a:xfrm>
            <a:custGeom>
              <a:avLst/>
              <a:gdLst>
                <a:gd name="T0" fmla="*/ 9 w 43"/>
                <a:gd name="T1" fmla="*/ 26 h 29"/>
                <a:gd name="T2" fmla="*/ 13 w 43"/>
                <a:gd name="T3" fmla="*/ 29 h 29"/>
                <a:gd name="T4" fmla="*/ 40 w 43"/>
                <a:gd name="T5" fmla="*/ 29 h 29"/>
                <a:gd name="T6" fmla="*/ 42 w 43"/>
                <a:gd name="T7" fmla="*/ 26 h 29"/>
                <a:gd name="T8" fmla="*/ 36 w 43"/>
                <a:gd name="T9" fmla="*/ 6 h 29"/>
                <a:gd name="T10" fmla="*/ 32 w 43"/>
                <a:gd name="T11" fmla="*/ 2 h 29"/>
                <a:gd name="T12" fmla="*/ 3 w 43"/>
                <a:gd name="T13" fmla="*/ 0 h 29"/>
                <a:gd name="T14" fmla="*/ 1 w 43"/>
                <a:gd name="T15" fmla="*/ 3 h 29"/>
                <a:gd name="T16" fmla="*/ 9 w 43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9">
                  <a:moveTo>
                    <a:pt x="9" y="26"/>
                  </a:moveTo>
                  <a:cubicBezTo>
                    <a:pt x="9" y="27"/>
                    <a:pt x="11" y="29"/>
                    <a:pt x="13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29"/>
                    <a:pt x="43" y="27"/>
                    <a:pt x="42" y="2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4" y="3"/>
                    <a:pt x="32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1" y="3"/>
                  </a:cubicBezTo>
                  <a:lnTo>
                    <a:pt x="9" y="2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6" name="Freeform 311"/>
            <p:cNvSpPr/>
            <p:nvPr/>
          </p:nvSpPr>
          <p:spPr bwMode="auto">
            <a:xfrm>
              <a:off x="5321300" y="2832101"/>
              <a:ext cx="33338" cy="22225"/>
            </a:xfrm>
            <a:custGeom>
              <a:avLst/>
              <a:gdLst>
                <a:gd name="T0" fmla="*/ 7 w 33"/>
                <a:gd name="T1" fmla="*/ 21 h 24"/>
                <a:gd name="T2" fmla="*/ 12 w 33"/>
                <a:gd name="T3" fmla="*/ 24 h 24"/>
                <a:gd name="T4" fmla="*/ 27 w 33"/>
                <a:gd name="T5" fmla="*/ 24 h 24"/>
                <a:gd name="T6" fmla="*/ 31 w 33"/>
                <a:gd name="T7" fmla="*/ 20 h 24"/>
                <a:gd name="T8" fmla="*/ 32 w 33"/>
                <a:gd name="T9" fmla="*/ 6 h 24"/>
                <a:gd name="T10" fmla="*/ 29 w 33"/>
                <a:gd name="T11" fmla="*/ 2 h 24"/>
                <a:gd name="T12" fmla="*/ 3 w 33"/>
                <a:gd name="T13" fmla="*/ 0 h 24"/>
                <a:gd name="T14" fmla="*/ 1 w 33"/>
                <a:gd name="T15" fmla="*/ 3 h 24"/>
                <a:gd name="T16" fmla="*/ 7 w 33"/>
                <a:gd name="T1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4">
                  <a:moveTo>
                    <a:pt x="7" y="21"/>
                  </a:moveTo>
                  <a:cubicBezTo>
                    <a:pt x="8" y="22"/>
                    <a:pt x="10" y="24"/>
                    <a:pt x="12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9" y="24"/>
                    <a:pt x="31" y="22"/>
                    <a:pt x="31" y="20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4"/>
                    <a:pt x="31" y="2"/>
                    <a:pt x="29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1" y="3"/>
                  </a:cubicBezTo>
                  <a:lnTo>
                    <a:pt x="7" y="2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7" name="Oval 312"/>
            <p:cNvSpPr>
              <a:spLocks noChangeArrowheads="1"/>
            </p:cNvSpPr>
            <p:nvPr/>
          </p:nvSpPr>
          <p:spPr bwMode="auto">
            <a:xfrm>
              <a:off x="6345238" y="2944813"/>
              <a:ext cx="39688" cy="39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8" name="Oval 313"/>
            <p:cNvSpPr>
              <a:spLocks noChangeArrowheads="1"/>
            </p:cNvSpPr>
            <p:nvPr/>
          </p:nvSpPr>
          <p:spPr bwMode="auto">
            <a:xfrm>
              <a:off x="6438900" y="2944813"/>
              <a:ext cx="39688" cy="39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9" name="Freeform 314"/>
            <p:cNvSpPr/>
            <p:nvPr/>
          </p:nvSpPr>
          <p:spPr bwMode="auto">
            <a:xfrm>
              <a:off x="6235700" y="2760663"/>
              <a:ext cx="255588" cy="168275"/>
            </a:xfrm>
            <a:custGeom>
              <a:avLst/>
              <a:gdLst>
                <a:gd name="T0" fmla="*/ 255 w 265"/>
                <a:gd name="T1" fmla="*/ 153 h 174"/>
                <a:gd name="T2" fmla="*/ 113 w 265"/>
                <a:gd name="T3" fmla="*/ 153 h 174"/>
                <a:gd name="T4" fmla="*/ 64 w 265"/>
                <a:gd name="T5" fmla="*/ 7 h 174"/>
                <a:gd name="T6" fmla="*/ 54 w 265"/>
                <a:gd name="T7" fmla="*/ 0 h 174"/>
                <a:gd name="T8" fmla="*/ 10 w 265"/>
                <a:gd name="T9" fmla="*/ 0 h 174"/>
                <a:gd name="T10" fmla="*/ 0 w 265"/>
                <a:gd name="T11" fmla="*/ 11 h 174"/>
                <a:gd name="T12" fmla="*/ 10 w 265"/>
                <a:gd name="T13" fmla="*/ 21 h 174"/>
                <a:gd name="T14" fmla="*/ 46 w 265"/>
                <a:gd name="T15" fmla="*/ 21 h 174"/>
                <a:gd name="T16" fmla="*/ 95 w 265"/>
                <a:gd name="T17" fmla="*/ 167 h 174"/>
                <a:gd name="T18" fmla="*/ 105 w 265"/>
                <a:gd name="T19" fmla="*/ 174 h 174"/>
                <a:gd name="T20" fmla="*/ 255 w 265"/>
                <a:gd name="T21" fmla="*/ 174 h 174"/>
                <a:gd name="T22" fmla="*/ 265 w 265"/>
                <a:gd name="T23" fmla="*/ 164 h 174"/>
                <a:gd name="T24" fmla="*/ 255 w 265"/>
                <a:gd name="T25" fmla="*/ 15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174">
                  <a:moveTo>
                    <a:pt x="255" y="153"/>
                  </a:moveTo>
                  <a:cubicBezTo>
                    <a:pt x="113" y="153"/>
                    <a:pt x="113" y="153"/>
                    <a:pt x="113" y="153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2" y="3"/>
                    <a:pt x="58" y="0"/>
                    <a:pt x="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6"/>
                    <a:pt x="5" y="21"/>
                    <a:pt x="10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95" y="167"/>
                    <a:pt x="95" y="167"/>
                    <a:pt x="95" y="167"/>
                  </a:cubicBezTo>
                  <a:cubicBezTo>
                    <a:pt x="97" y="171"/>
                    <a:pt x="101" y="174"/>
                    <a:pt x="105" y="174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74"/>
                    <a:pt x="265" y="169"/>
                    <a:pt x="265" y="164"/>
                  </a:cubicBezTo>
                  <a:cubicBezTo>
                    <a:pt x="265" y="158"/>
                    <a:pt x="261" y="153"/>
                    <a:pt x="255" y="15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0" name="Freeform 315"/>
            <p:cNvSpPr>
              <a:spLocks noEditPoints="1"/>
            </p:cNvSpPr>
            <p:nvPr/>
          </p:nvSpPr>
          <p:spPr bwMode="auto">
            <a:xfrm>
              <a:off x="6324600" y="2784476"/>
              <a:ext cx="188913" cy="107950"/>
            </a:xfrm>
            <a:custGeom>
              <a:avLst/>
              <a:gdLst>
                <a:gd name="T0" fmla="*/ 185 w 195"/>
                <a:gd name="T1" fmla="*/ 16 h 111"/>
                <a:gd name="T2" fmla="*/ 9 w 195"/>
                <a:gd name="T3" fmla="*/ 0 h 111"/>
                <a:gd name="T4" fmla="*/ 8 w 195"/>
                <a:gd name="T5" fmla="*/ 0 h 111"/>
                <a:gd name="T6" fmla="*/ 2 w 195"/>
                <a:gd name="T7" fmla="*/ 9 h 111"/>
                <a:gd name="T8" fmla="*/ 33 w 195"/>
                <a:gd name="T9" fmla="*/ 101 h 111"/>
                <a:gd name="T10" fmla="*/ 46 w 195"/>
                <a:gd name="T11" fmla="*/ 111 h 111"/>
                <a:gd name="T12" fmla="*/ 175 w 195"/>
                <a:gd name="T13" fmla="*/ 111 h 111"/>
                <a:gd name="T14" fmla="*/ 187 w 195"/>
                <a:gd name="T15" fmla="*/ 100 h 111"/>
                <a:gd name="T16" fmla="*/ 195 w 195"/>
                <a:gd name="T17" fmla="*/ 27 h 111"/>
                <a:gd name="T18" fmla="*/ 185 w 195"/>
                <a:gd name="T19" fmla="*/ 16 h 111"/>
                <a:gd name="T20" fmla="*/ 167 w 195"/>
                <a:gd name="T21" fmla="*/ 90 h 111"/>
                <a:gd name="T22" fmla="*/ 51 w 195"/>
                <a:gd name="T23" fmla="*/ 90 h 111"/>
                <a:gd name="T24" fmla="*/ 28 w 195"/>
                <a:gd name="T25" fmla="*/ 23 h 111"/>
                <a:gd name="T26" fmla="*/ 173 w 195"/>
                <a:gd name="T27" fmla="*/ 36 h 111"/>
                <a:gd name="T28" fmla="*/ 167 w 195"/>
                <a:gd name="T29" fmla="*/ 9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5" h="111">
                  <a:moveTo>
                    <a:pt x="185" y="16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3" y="0"/>
                    <a:pt x="0" y="4"/>
                    <a:pt x="2" y="9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35" y="106"/>
                    <a:pt x="41" y="111"/>
                    <a:pt x="46" y="111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81" y="111"/>
                    <a:pt x="186" y="106"/>
                    <a:pt x="187" y="100"/>
                  </a:cubicBezTo>
                  <a:cubicBezTo>
                    <a:pt x="195" y="27"/>
                    <a:pt x="195" y="27"/>
                    <a:pt x="195" y="27"/>
                  </a:cubicBezTo>
                  <a:cubicBezTo>
                    <a:pt x="195" y="21"/>
                    <a:pt x="191" y="16"/>
                    <a:pt x="185" y="16"/>
                  </a:cubicBezTo>
                  <a:close/>
                  <a:moveTo>
                    <a:pt x="167" y="90"/>
                  </a:moveTo>
                  <a:cubicBezTo>
                    <a:pt x="51" y="90"/>
                    <a:pt x="51" y="90"/>
                    <a:pt x="51" y="90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173" y="36"/>
                    <a:pt x="173" y="36"/>
                    <a:pt x="173" y="36"/>
                  </a:cubicBezTo>
                  <a:lnTo>
                    <a:pt x="167" y="9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1" name="Freeform 316"/>
            <p:cNvSpPr/>
            <p:nvPr/>
          </p:nvSpPr>
          <p:spPr bwMode="auto">
            <a:xfrm>
              <a:off x="1220788" y="3875088"/>
              <a:ext cx="277813" cy="107950"/>
            </a:xfrm>
            <a:custGeom>
              <a:avLst/>
              <a:gdLst>
                <a:gd name="T0" fmla="*/ 284 w 288"/>
                <a:gd name="T1" fmla="*/ 43 h 111"/>
                <a:gd name="T2" fmla="*/ 144 w 288"/>
                <a:gd name="T3" fmla="*/ 0 h 111"/>
                <a:gd name="T4" fmla="*/ 3 w 288"/>
                <a:gd name="T5" fmla="*/ 43 h 111"/>
                <a:gd name="T6" fmla="*/ 0 w 288"/>
                <a:gd name="T7" fmla="*/ 54 h 111"/>
                <a:gd name="T8" fmla="*/ 0 w 288"/>
                <a:gd name="T9" fmla="*/ 106 h 111"/>
                <a:gd name="T10" fmla="*/ 5 w 288"/>
                <a:gd name="T11" fmla="*/ 110 h 111"/>
                <a:gd name="T12" fmla="*/ 66 w 288"/>
                <a:gd name="T13" fmla="*/ 94 h 111"/>
                <a:gd name="T14" fmla="*/ 72 w 288"/>
                <a:gd name="T15" fmla="*/ 87 h 111"/>
                <a:gd name="T16" fmla="*/ 72 w 288"/>
                <a:gd name="T17" fmla="*/ 64 h 111"/>
                <a:gd name="T18" fmla="*/ 76 w 288"/>
                <a:gd name="T19" fmla="*/ 54 h 111"/>
                <a:gd name="T20" fmla="*/ 144 w 288"/>
                <a:gd name="T21" fmla="*/ 40 h 111"/>
                <a:gd name="T22" fmla="*/ 212 w 288"/>
                <a:gd name="T23" fmla="*/ 54 h 111"/>
                <a:gd name="T24" fmla="*/ 216 w 288"/>
                <a:gd name="T25" fmla="*/ 64 h 111"/>
                <a:gd name="T26" fmla="*/ 216 w 288"/>
                <a:gd name="T27" fmla="*/ 84 h 111"/>
                <a:gd name="T28" fmla="*/ 221 w 288"/>
                <a:gd name="T29" fmla="*/ 91 h 111"/>
                <a:gd name="T30" fmla="*/ 282 w 288"/>
                <a:gd name="T31" fmla="*/ 110 h 111"/>
                <a:gd name="T32" fmla="*/ 287 w 288"/>
                <a:gd name="T33" fmla="*/ 106 h 111"/>
                <a:gd name="T34" fmla="*/ 288 w 288"/>
                <a:gd name="T35" fmla="*/ 54 h 111"/>
                <a:gd name="T36" fmla="*/ 284 w 288"/>
                <a:gd name="T37" fmla="*/ 4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111">
                  <a:moveTo>
                    <a:pt x="284" y="43"/>
                  </a:moveTo>
                  <a:cubicBezTo>
                    <a:pt x="284" y="43"/>
                    <a:pt x="251" y="0"/>
                    <a:pt x="144" y="0"/>
                  </a:cubicBezTo>
                  <a:cubicBezTo>
                    <a:pt x="36" y="0"/>
                    <a:pt x="3" y="43"/>
                    <a:pt x="3" y="43"/>
                  </a:cubicBezTo>
                  <a:cubicBezTo>
                    <a:pt x="1" y="46"/>
                    <a:pt x="0" y="51"/>
                    <a:pt x="0" y="54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9"/>
                    <a:pt x="2" y="111"/>
                    <a:pt x="5" y="110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9" y="93"/>
                    <a:pt x="72" y="90"/>
                    <a:pt x="72" y="87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2" y="61"/>
                    <a:pt x="73" y="57"/>
                    <a:pt x="76" y="54"/>
                  </a:cubicBezTo>
                  <a:cubicBezTo>
                    <a:pt x="76" y="54"/>
                    <a:pt x="90" y="40"/>
                    <a:pt x="144" y="40"/>
                  </a:cubicBezTo>
                  <a:cubicBezTo>
                    <a:pt x="197" y="40"/>
                    <a:pt x="212" y="54"/>
                    <a:pt x="212" y="54"/>
                  </a:cubicBezTo>
                  <a:cubicBezTo>
                    <a:pt x="214" y="57"/>
                    <a:pt x="216" y="61"/>
                    <a:pt x="216" y="64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6" y="87"/>
                    <a:pt x="218" y="90"/>
                    <a:pt x="221" y="91"/>
                  </a:cubicBezTo>
                  <a:cubicBezTo>
                    <a:pt x="282" y="110"/>
                    <a:pt x="282" y="110"/>
                    <a:pt x="282" y="110"/>
                  </a:cubicBezTo>
                  <a:cubicBezTo>
                    <a:pt x="285" y="111"/>
                    <a:pt x="287" y="109"/>
                    <a:pt x="287" y="106"/>
                  </a:cubicBezTo>
                  <a:cubicBezTo>
                    <a:pt x="288" y="54"/>
                    <a:pt x="288" y="54"/>
                    <a:pt x="288" y="54"/>
                  </a:cubicBezTo>
                  <a:cubicBezTo>
                    <a:pt x="288" y="51"/>
                    <a:pt x="286" y="46"/>
                    <a:pt x="284" y="4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2" name="Freeform 317"/>
            <p:cNvSpPr>
              <a:spLocks noEditPoints="1"/>
            </p:cNvSpPr>
            <p:nvPr/>
          </p:nvSpPr>
          <p:spPr bwMode="auto">
            <a:xfrm>
              <a:off x="1233488" y="3932238"/>
              <a:ext cx="249238" cy="168275"/>
            </a:xfrm>
            <a:custGeom>
              <a:avLst/>
              <a:gdLst>
                <a:gd name="T0" fmla="*/ 177 w 258"/>
                <a:gd name="T1" fmla="*/ 12 h 174"/>
                <a:gd name="T2" fmla="*/ 74 w 258"/>
                <a:gd name="T3" fmla="*/ 45 h 174"/>
                <a:gd name="T4" fmla="*/ 1 w 258"/>
                <a:gd name="T5" fmla="*/ 162 h 174"/>
                <a:gd name="T6" fmla="*/ 255 w 258"/>
                <a:gd name="T7" fmla="*/ 119 h 174"/>
                <a:gd name="T8" fmla="*/ 159 w 258"/>
                <a:gd name="T9" fmla="*/ 101 h 174"/>
                <a:gd name="T10" fmla="*/ 185 w 258"/>
                <a:gd name="T11" fmla="*/ 99 h 174"/>
                <a:gd name="T12" fmla="*/ 189 w 258"/>
                <a:gd name="T13" fmla="*/ 102 h 174"/>
                <a:gd name="T14" fmla="*/ 187 w 258"/>
                <a:gd name="T15" fmla="*/ 113 h 174"/>
                <a:gd name="T16" fmla="*/ 161 w 258"/>
                <a:gd name="T17" fmla="*/ 112 h 174"/>
                <a:gd name="T18" fmla="*/ 143 w 258"/>
                <a:gd name="T19" fmla="*/ 111 h 174"/>
                <a:gd name="T20" fmla="*/ 117 w 258"/>
                <a:gd name="T21" fmla="*/ 113 h 174"/>
                <a:gd name="T22" fmla="*/ 113 w 258"/>
                <a:gd name="T23" fmla="*/ 110 h 174"/>
                <a:gd name="T24" fmla="*/ 116 w 258"/>
                <a:gd name="T25" fmla="*/ 99 h 174"/>
                <a:gd name="T26" fmla="*/ 142 w 258"/>
                <a:gd name="T27" fmla="*/ 100 h 174"/>
                <a:gd name="T28" fmla="*/ 97 w 258"/>
                <a:gd name="T29" fmla="*/ 111 h 174"/>
                <a:gd name="T30" fmla="*/ 71 w 258"/>
                <a:gd name="T31" fmla="*/ 113 h 174"/>
                <a:gd name="T32" fmla="*/ 67 w 258"/>
                <a:gd name="T33" fmla="*/ 110 h 174"/>
                <a:gd name="T34" fmla="*/ 70 w 258"/>
                <a:gd name="T35" fmla="*/ 99 h 174"/>
                <a:gd name="T36" fmla="*/ 97 w 258"/>
                <a:gd name="T37" fmla="*/ 100 h 174"/>
                <a:gd name="T38" fmla="*/ 97 w 258"/>
                <a:gd name="T39" fmla="*/ 111 h 174"/>
                <a:gd name="T40" fmla="*/ 72 w 258"/>
                <a:gd name="T41" fmla="*/ 73 h 174"/>
                <a:gd name="T42" fmla="*/ 97 w 258"/>
                <a:gd name="T43" fmla="*/ 73 h 174"/>
                <a:gd name="T44" fmla="*/ 98 w 258"/>
                <a:gd name="T45" fmla="*/ 84 h 174"/>
                <a:gd name="T46" fmla="*/ 73 w 258"/>
                <a:gd name="T47" fmla="*/ 86 h 174"/>
                <a:gd name="T48" fmla="*/ 69 w 258"/>
                <a:gd name="T49" fmla="*/ 83 h 174"/>
                <a:gd name="T50" fmla="*/ 143 w 258"/>
                <a:gd name="T51" fmla="*/ 74 h 174"/>
                <a:gd name="T52" fmla="*/ 142 w 258"/>
                <a:gd name="T53" fmla="*/ 85 h 174"/>
                <a:gd name="T54" fmla="*/ 116 w 258"/>
                <a:gd name="T55" fmla="*/ 85 h 174"/>
                <a:gd name="T56" fmla="*/ 114 w 258"/>
                <a:gd name="T57" fmla="*/ 75 h 174"/>
                <a:gd name="T58" fmla="*/ 118 w 258"/>
                <a:gd name="T59" fmla="*/ 73 h 174"/>
                <a:gd name="T60" fmla="*/ 187 w 258"/>
                <a:gd name="T61" fmla="*/ 85 h 174"/>
                <a:gd name="T62" fmla="*/ 161 w 258"/>
                <a:gd name="T63" fmla="*/ 85 h 174"/>
                <a:gd name="T64" fmla="*/ 158 w 258"/>
                <a:gd name="T65" fmla="*/ 75 h 174"/>
                <a:gd name="T66" fmla="*/ 162 w 258"/>
                <a:gd name="T67" fmla="*/ 73 h 174"/>
                <a:gd name="T68" fmla="*/ 187 w 258"/>
                <a:gd name="T69" fmla="*/ 74 h 174"/>
                <a:gd name="T70" fmla="*/ 69 w 258"/>
                <a:gd name="T71" fmla="*/ 142 h 174"/>
                <a:gd name="T72" fmla="*/ 65 w 258"/>
                <a:gd name="T73" fmla="*/ 139 h 174"/>
                <a:gd name="T74" fmla="*/ 67 w 258"/>
                <a:gd name="T75" fmla="*/ 128 h 174"/>
                <a:gd name="T76" fmla="*/ 94 w 258"/>
                <a:gd name="T77" fmla="*/ 128 h 174"/>
                <a:gd name="T78" fmla="*/ 97 w 258"/>
                <a:gd name="T79" fmla="*/ 139 h 174"/>
                <a:gd name="T80" fmla="*/ 92 w 258"/>
                <a:gd name="T81" fmla="*/ 142 h 174"/>
                <a:gd name="T82" fmla="*/ 114 w 258"/>
                <a:gd name="T83" fmla="*/ 141 h 174"/>
                <a:gd name="T84" fmla="*/ 113 w 258"/>
                <a:gd name="T85" fmla="*/ 130 h 174"/>
                <a:gd name="T86" fmla="*/ 140 w 258"/>
                <a:gd name="T87" fmla="*/ 127 h 174"/>
                <a:gd name="T88" fmla="*/ 144 w 258"/>
                <a:gd name="T89" fmla="*/ 131 h 174"/>
                <a:gd name="T90" fmla="*/ 141 w 258"/>
                <a:gd name="T91" fmla="*/ 142 h 174"/>
                <a:gd name="T92" fmla="*/ 163 w 258"/>
                <a:gd name="T93" fmla="*/ 142 h 174"/>
                <a:gd name="T94" fmla="*/ 160 w 258"/>
                <a:gd name="T95" fmla="*/ 131 h 174"/>
                <a:gd name="T96" fmla="*/ 164 w 258"/>
                <a:gd name="T97" fmla="*/ 127 h 174"/>
                <a:gd name="T98" fmla="*/ 191 w 258"/>
                <a:gd name="T99" fmla="*/ 130 h 174"/>
                <a:gd name="T100" fmla="*/ 191 w 258"/>
                <a:gd name="T101" fmla="*/ 140 h 174"/>
                <a:gd name="T102" fmla="*/ 165 w 258"/>
                <a:gd name="T103" fmla="*/ 14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174">
                  <a:moveTo>
                    <a:pt x="246" y="99"/>
                  </a:moveTo>
                  <a:cubicBezTo>
                    <a:pt x="196" y="52"/>
                    <a:pt x="196" y="52"/>
                    <a:pt x="196" y="52"/>
                  </a:cubicBezTo>
                  <a:cubicBezTo>
                    <a:pt x="193" y="49"/>
                    <a:pt x="189" y="47"/>
                    <a:pt x="185" y="46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6" y="5"/>
                    <a:pt x="169" y="0"/>
                    <a:pt x="163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0" y="0"/>
                    <a:pt x="83" y="5"/>
                    <a:pt x="82" y="12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0" y="47"/>
                    <a:pt x="66" y="49"/>
                    <a:pt x="63" y="52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8" y="103"/>
                    <a:pt x="4" y="112"/>
                    <a:pt x="3" y="119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68"/>
                    <a:pt x="6" y="174"/>
                    <a:pt x="12" y="174"/>
                  </a:cubicBezTo>
                  <a:cubicBezTo>
                    <a:pt x="247" y="174"/>
                    <a:pt x="247" y="174"/>
                    <a:pt x="247" y="174"/>
                  </a:cubicBezTo>
                  <a:cubicBezTo>
                    <a:pt x="253" y="174"/>
                    <a:pt x="258" y="168"/>
                    <a:pt x="258" y="162"/>
                  </a:cubicBezTo>
                  <a:cubicBezTo>
                    <a:pt x="255" y="119"/>
                    <a:pt x="255" y="119"/>
                    <a:pt x="255" y="119"/>
                  </a:cubicBezTo>
                  <a:cubicBezTo>
                    <a:pt x="255" y="112"/>
                    <a:pt x="251" y="103"/>
                    <a:pt x="246" y="99"/>
                  </a:cubicBezTo>
                  <a:close/>
                  <a:moveTo>
                    <a:pt x="159" y="110"/>
                  </a:moveTo>
                  <a:cubicBezTo>
                    <a:pt x="159" y="102"/>
                    <a:pt x="159" y="102"/>
                    <a:pt x="159" y="102"/>
                  </a:cubicBezTo>
                  <a:cubicBezTo>
                    <a:pt x="159" y="102"/>
                    <a:pt x="159" y="101"/>
                    <a:pt x="159" y="101"/>
                  </a:cubicBezTo>
                  <a:cubicBezTo>
                    <a:pt x="160" y="101"/>
                    <a:pt x="160" y="100"/>
                    <a:pt x="160" y="100"/>
                  </a:cubicBezTo>
                  <a:cubicBezTo>
                    <a:pt x="161" y="100"/>
                    <a:pt x="161" y="100"/>
                    <a:pt x="162" y="99"/>
                  </a:cubicBezTo>
                  <a:cubicBezTo>
                    <a:pt x="162" y="99"/>
                    <a:pt x="163" y="99"/>
                    <a:pt x="163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5" y="99"/>
                    <a:pt x="186" y="99"/>
                    <a:pt x="186" y="99"/>
                  </a:cubicBezTo>
                  <a:cubicBezTo>
                    <a:pt x="187" y="100"/>
                    <a:pt x="187" y="100"/>
                    <a:pt x="188" y="100"/>
                  </a:cubicBezTo>
                  <a:cubicBezTo>
                    <a:pt x="188" y="100"/>
                    <a:pt x="188" y="101"/>
                    <a:pt x="189" y="101"/>
                  </a:cubicBezTo>
                  <a:cubicBezTo>
                    <a:pt x="189" y="101"/>
                    <a:pt x="189" y="102"/>
                    <a:pt x="189" y="102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90" y="110"/>
                    <a:pt x="190" y="111"/>
                    <a:pt x="189" y="111"/>
                  </a:cubicBezTo>
                  <a:cubicBezTo>
                    <a:pt x="189" y="112"/>
                    <a:pt x="189" y="112"/>
                    <a:pt x="189" y="112"/>
                  </a:cubicBezTo>
                  <a:cubicBezTo>
                    <a:pt x="188" y="113"/>
                    <a:pt x="188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64" y="113"/>
                    <a:pt x="164" y="113"/>
                    <a:pt x="164" y="113"/>
                  </a:cubicBezTo>
                  <a:cubicBezTo>
                    <a:pt x="163" y="113"/>
                    <a:pt x="163" y="113"/>
                    <a:pt x="162" y="113"/>
                  </a:cubicBezTo>
                  <a:cubicBezTo>
                    <a:pt x="162" y="113"/>
                    <a:pt x="161" y="113"/>
                    <a:pt x="161" y="112"/>
                  </a:cubicBezTo>
                  <a:cubicBezTo>
                    <a:pt x="160" y="112"/>
                    <a:pt x="160" y="112"/>
                    <a:pt x="160" y="111"/>
                  </a:cubicBezTo>
                  <a:cubicBezTo>
                    <a:pt x="159" y="111"/>
                    <a:pt x="159" y="110"/>
                    <a:pt x="159" y="110"/>
                  </a:cubicBezTo>
                  <a:close/>
                  <a:moveTo>
                    <a:pt x="144" y="110"/>
                  </a:moveTo>
                  <a:cubicBezTo>
                    <a:pt x="144" y="110"/>
                    <a:pt x="143" y="111"/>
                    <a:pt x="143" y="111"/>
                  </a:cubicBezTo>
                  <a:cubicBezTo>
                    <a:pt x="143" y="112"/>
                    <a:pt x="143" y="112"/>
                    <a:pt x="142" y="112"/>
                  </a:cubicBezTo>
                  <a:cubicBezTo>
                    <a:pt x="142" y="113"/>
                    <a:pt x="141" y="113"/>
                    <a:pt x="141" y="113"/>
                  </a:cubicBezTo>
                  <a:cubicBezTo>
                    <a:pt x="140" y="113"/>
                    <a:pt x="140" y="113"/>
                    <a:pt x="139" y="113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3"/>
                    <a:pt x="116" y="113"/>
                    <a:pt x="116" y="113"/>
                  </a:cubicBezTo>
                  <a:cubicBezTo>
                    <a:pt x="115" y="113"/>
                    <a:pt x="115" y="113"/>
                    <a:pt x="114" y="112"/>
                  </a:cubicBezTo>
                  <a:cubicBezTo>
                    <a:pt x="114" y="112"/>
                    <a:pt x="114" y="112"/>
                    <a:pt x="114" y="111"/>
                  </a:cubicBezTo>
                  <a:cubicBezTo>
                    <a:pt x="113" y="111"/>
                    <a:pt x="113" y="110"/>
                    <a:pt x="113" y="110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13" y="102"/>
                    <a:pt x="113" y="101"/>
                    <a:pt x="114" y="101"/>
                  </a:cubicBezTo>
                  <a:cubicBezTo>
                    <a:pt x="114" y="101"/>
                    <a:pt x="114" y="100"/>
                    <a:pt x="115" y="100"/>
                  </a:cubicBezTo>
                  <a:cubicBezTo>
                    <a:pt x="115" y="100"/>
                    <a:pt x="115" y="100"/>
                    <a:pt x="116" y="99"/>
                  </a:cubicBezTo>
                  <a:cubicBezTo>
                    <a:pt x="116" y="99"/>
                    <a:pt x="117" y="99"/>
                    <a:pt x="118" y="99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40" y="99"/>
                    <a:pt x="140" y="99"/>
                    <a:pt x="141" y="99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3" y="100"/>
                    <a:pt x="143" y="101"/>
                    <a:pt x="143" y="101"/>
                  </a:cubicBezTo>
                  <a:cubicBezTo>
                    <a:pt x="143" y="101"/>
                    <a:pt x="143" y="102"/>
                    <a:pt x="143" y="102"/>
                  </a:cubicBezTo>
                  <a:lnTo>
                    <a:pt x="144" y="110"/>
                  </a:lnTo>
                  <a:close/>
                  <a:moveTo>
                    <a:pt x="97" y="111"/>
                  </a:moveTo>
                  <a:cubicBezTo>
                    <a:pt x="97" y="112"/>
                    <a:pt x="97" y="112"/>
                    <a:pt x="96" y="112"/>
                  </a:cubicBezTo>
                  <a:cubicBezTo>
                    <a:pt x="96" y="113"/>
                    <a:pt x="95" y="113"/>
                    <a:pt x="95" y="113"/>
                  </a:cubicBezTo>
                  <a:cubicBezTo>
                    <a:pt x="94" y="113"/>
                    <a:pt x="94" y="113"/>
                    <a:pt x="93" y="113"/>
                  </a:cubicBezTo>
                  <a:cubicBezTo>
                    <a:pt x="71" y="113"/>
                    <a:pt x="71" y="113"/>
                    <a:pt x="71" y="113"/>
                  </a:cubicBezTo>
                  <a:cubicBezTo>
                    <a:pt x="71" y="113"/>
                    <a:pt x="70" y="113"/>
                    <a:pt x="70" y="113"/>
                  </a:cubicBezTo>
                  <a:cubicBezTo>
                    <a:pt x="69" y="113"/>
                    <a:pt x="69" y="113"/>
                    <a:pt x="68" y="112"/>
                  </a:cubicBezTo>
                  <a:cubicBezTo>
                    <a:pt x="68" y="112"/>
                    <a:pt x="68" y="112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02"/>
                    <a:pt x="68" y="101"/>
                    <a:pt x="68" y="101"/>
                  </a:cubicBezTo>
                  <a:cubicBezTo>
                    <a:pt x="68" y="101"/>
                    <a:pt x="69" y="100"/>
                    <a:pt x="69" y="100"/>
                  </a:cubicBezTo>
                  <a:cubicBezTo>
                    <a:pt x="69" y="100"/>
                    <a:pt x="70" y="100"/>
                    <a:pt x="70" y="99"/>
                  </a:cubicBezTo>
                  <a:cubicBezTo>
                    <a:pt x="71" y="99"/>
                    <a:pt x="71" y="99"/>
                    <a:pt x="72" y="99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4" y="99"/>
                    <a:pt x="95" y="99"/>
                    <a:pt x="95" y="99"/>
                  </a:cubicBezTo>
                  <a:cubicBezTo>
                    <a:pt x="96" y="100"/>
                    <a:pt x="96" y="100"/>
                    <a:pt x="97" y="100"/>
                  </a:cubicBezTo>
                  <a:cubicBezTo>
                    <a:pt x="97" y="100"/>
                    <a:pt x="97" y="101"/>
                    <a:pt x="97" y="101"/>
                  </a:cubicBezTo>
                  <a:cubicBezTo>
                    <a:pt x="98" y="101"/>
                    <a:pt x="98" y="102"/>
                    <a:pt x="98" y="102"/>
                  </a:cubicBezTo>
                  <a:cubicBezTo>
                    <a:pt x="97" y="110"/>
                    <a:pt x="97" y="110"/>
                    <a:pt x="97" y="110"/>
                  </a:cubicBezTo>
                  <a:cubicBezTo>
                    <a:pt x="97" y="110"/>
                    <a:pt x="97" y="111"/>
                    <a:pt x="97" y="111"/>
                  </a:cubicBezTo>
                  <a:close/>
                  <a:moveTo>
                    <a:pt x="69" y="75"/>
                  </a:moveTo>
                  <a:cubicBezTo>
                    <a:pt x="69" y="75"/>
                    <a:pt x="70" y="75"/>
                    <a:pt x="70" y="74"/>
                  </a:cubicBezTo>
                  <a:cubicBezTo>
                    <a:pt x="70" y="74"/>
                    <a:pt x="70" y="74"/>
                    <a:pt x="71" y="73"/>
                  </a:cubicBezTo>
                  <a:cubicBezTo>
                    <a:pt x="71" y="73"/>
                    <a:pt x="72" y="73"/>
                    <a:pt x="72" y="73"/>
                  </a:cubicBezTo>
                  <a:cubicBezTo>
                    <a:pt x="73" y="73"/>
                    <a:pt x="73" y="73"/>
                    <a:pt x="74" y="73"/>
                  </a:cubicBezTo>
                  <a:cubicBezTo>
                    <a:pt x="95" y="73"/>
                    <a:pt x="95" y="73"/>
                    <a:pt x="95" y="73"/>
                  </a:cubicBezTo>
                  <a:cubicBezTo>
                    <a:pt x="95" y="73"/>
                    <a:pt x="96" y="73"/>
                    <a:pt x="96" y="73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8" y="83"/>
                    <a:pt x="98" y="84"/>
                    <a:pt x="98" y="84"/>
                  </a:cubicBezTo>
                  <a:cubicBezTo>
                    <a:pt x="98" y="84"/>
                    <a:pt x="97" y="85"/>
                    <a:pt x="97" y="85"/>
                  </a:cubicBezTo>
                  <a:cubicBezTo>
                    <a:pt x="97" y="85"/>
                    <a:pt x="96" y="85"/>
                    <a:pt x="96" y="85"/>
                  </a:cubicBezTo>
                  <a:cubicBezTo>
                    <a:pt x="95" y="86"/>
                    <a:pt x="95" y="86"/>
                    <a:pt x="94" y="86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2" y="86"/>
                    <a:pt x="72" y="86"/>
                    <a:pt x="71" y="85"/>
                  </a:cubicBezTo>
                  <a:cubicBezTo>
                    <a:pt x="71" y="85"/>
                    <a:pt x="70" y="85"/>
                    <a:pt x="70" y="85"/>
                  </a:cubicBezTo>
                  <a:cubicBezTo>
                    <a:pt x="70" y="85"/>
                    <a:pt x="69" y="84"/>
                    <a:pt x="69" y="84"/>
                  </a:cubicBezTo>
                  <a:cubicBezTo>
                    <a:pt x="69" y="84"/>
                    <a:pt x="69" y="83"/>
                    <a:pt x="69" y="83"/>
                  </a:cubicBezTo>
                  <a:lnTo>
                    <a:pt x="69" y="75"/>
                  </a:lnTo>
                  <a:close/>
                  <a:moveTo>
                    <a:pt x="140" y="73"/>
                  </a:moveTo>
                  <a:cubicBezTo>
                    <a:pt x="141" y="73"/>
                    <a:pt x="141" y="73"/>
                    <a:pt x="142" y="73"/>
                  </a:cubicBezTo>
                  <a:cubicBezTo>
                    <a:pt x="142" y="74"/>
                    <a:pt x="142" y="74"/>
                    <a:pt x="143" y="74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3" y="83"/>
                    <a:pt x="143" y="83"/>
                    <a:pt x="143" y="83"/>
                  </a:cubicBezTo>
                  <a:cubicBezTo>
                    <a:pt x="143" y="83"/>
                    <a:pt x="143" y="84"/>
                    <a:pt x="143" y="84"/>
                  </a:cubicBezTo>
                  <a:cubicBezTo>
                    <a:pt x="143" y="84"/>
                    <a:pt x="142" y="85"/>
                    <a:pt x="142" y="85"/>
                  </a:cubicBezTo>
                  <a:cubicBezTo>
                    <a:pt x="142" y="85"/>
                    <a:pt x="141" y="85"/>
                    <a:pt x="141" y="85"/>
                  </a:cubicBezTo>
                  <a:cubicBezTo>
                    <a:pt x="140" y="86"/>
                    <a:pt x="140" y="86"/>
                    <a:pt x="139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7" y="86"/>
                    <a:pt x="117" y="86"/>
                    <a:pt x="116" y="85"/>
                  </a:cubicBezTo>
                  <a:cubicBezTo>
                    <a:pt x="116" y="85"/>
                    <a:pt x="115" y="85"/>
                    <a:pt x="115" y="85"/>
                  </a:cubicBezTo>
                  <a:cubicBezTo>
                    <a:pt x="114" y="85"/>
                    <a:pt x="114" y="84"/>
                    <a:pt x="114" y="84"/>
                  </a:cubicBezTo>
                  <a:cubicBezTo>
                    <a:pt x="114" y="84"/>
                    <a:pt x="114" y="83"/>
                    <a:pt x="114" y="83"/>
                  </a:cubicBezTo>
                  <a:cubicBezTo>
                    <a:pt x="114" y="75"/>
                    <a:pt x="114" y="75"/>
                    <a:pt x="114" y="75"/>
                  </a:cubicBezTo>
                  <a:cubicBezTo>
                    <a:pt x="114" y="75"/>
                    <a:pt x="114" y="75"/>
                    <a:pt x="114" y="74"/>
                  </a:cubicBezTo>
                  <a:cubicBezTo>
                    <a:pt x="114" y="74"/>
                    <a:pt x="115" y="74"/>
                    <a:pt x="115" y="73"/>
                  </a:cubicBezTo>
                  <a:cubicBezTo>
                    <a:pt x="115" y="73"/>
                    <a:pt x="116" y="73"/>
                    <a:pt x="116" y="73"/>
                  </a:cubicBezTo>
                  <a:cubicBezTo>
                    <a:pt x="117" y="73"/>
                    <a:pt x="117" y="73"/>
                    <a:pt x="118" y="73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9" y="73"/>
                    <a:pt x="140" y="73"/>
                    <a:pt x="140" y="73"/>
                  </a:cubicBezTo>
                  <a:close/>
                  <a:moveTo>
                    <a:pt x="188" y="84"/>
                  </a:moveTo>
                  <a:cubicBezTo>
                    <a:pt x="187" y="84"/>
                    <a:pt x="187" y="85"/>
                    <a:pt x="187" y="85"/>
                  </a:cubicBezTo>
                  <a:cubicBezTo>
                    <a:pt x="186" y="85"/>
                    <a:pt x="186" y="85"/>
                    <a:pt x="186" y="85"/>
                  </a:cubicBezTo>
                  <a:cubicBezTo>
                    <a:pt x="185" y="86"/>
                    <a:pt x="184" y="86"/>
                    <a:pt x="184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2" y="86"/>
                    <a:pt x="162" y="86"/>
                    <a:pt x="161" y="85"/>
                  </a:cubicBezTo>
                  <a:cubicBezTo>
                    <a:pt x="161" y="85"/>
                    <a:pt x="160" y="85"/>
                    <a:pt x="160" y="85"/>
                  </a:cubicBezTo>
                  <a:cubicBezTo>
                    <a:pt x="159" y="85"/>
                    <a:pt x="159" y="84"/>
                    <a:pt x="159" y="84"/>
                  </a:cubicBezTo>
                  <a:cubicBezTo>
                    <a:pt x="159" y="84"/>
                    <a:pt x="158" y="83"/>
                    <a:pt x="158" y="83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4"/>
                  </a:cubicBezTo>
                  <a:cubicBezTo>
                    <a:pt x="159" y="74"/>
                    <a:pt x="159" y="74"/>
                    <a:pt x="159" y="73"/>
                  </a:cubicBezTo>
                  <a:cubicBezTo>
                    <a:pt x="160" y="73"/>
                    <a:pt x="160" y="73"/>
                    <a:pt x="161" y="73"/>
                  </a:cubicBezTo>
                  <a:cubicBezTo>
                    <a:pt x="161" y="73"/>
                    <a:pt x="162" y="73"/>
                    <a:pt x="162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4" y="73"/>
                    <a:pt x="184" y="73"/>
                    <a:pt x="185" y="73"/>
                  </a:cubicBezTo>
                  <a:cubicBezTo>
                    <a:pt x="185" y="73"/>
                    <a:pt x="186" y="73"/>
                    <a:pt x="186" y="73"/>
                  </a:cubicBezTo>
                  <a:cubicBezTo>
                    <a:pt x="186" y="74"/>
                    <a:pt x="187" y="74"/>
                    <a:pt x="187" y="74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8" y="83"/>
                    <a:pt x="188" y="84"/>
                    <a:pt x="188" y="84"/>
                  </a:cubicBezTo>
                  <a:close/>
                  <a:moveTo>
                    <a:pt x="69" y="142"/>
                  </a:moveTo>
                  <a:cubicBezTo>
                    <a:pt x="69" y="142"/>
                    <a:pt x="68" y="142"/>
                    <a:pt x="68" y="142"/>
                  </a:cubicBezTo>
                  <a:cubicBezTo>
                    <a:pt x="67" y="142"/>
                    <a:pt x="67" y="142"/>
                    <a:pt x="66" y="141"/>
                  </a:cubicBezTo>
                  <a:cubicBezTo>
                    <a:pt x="66" y="141"/>
                    <a:pt x="66" y="141"/>
                    <a:pt x="65" y="140"/>
                  </a:cubicBezTo>
                  <a:cubicBezTo>
                    <a:pt x="65" y="140"/>
                    <a:pt x="65" y="139"/>
                    <a:pt x="65" y="139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66" y="130"/>
                    <a:pt x="66" y="130"/>
                    <a:pt x="66" y="130"/>
                  </a:cubicBezTo>
                  <a:cubicBezTo>
                    <a:pt x="66" y="129"/>
                    <a:pt x="67" y="129"/>
                    <a:pt x="67" y="128"/>
                  </a:cubicBezTo>
                  <a:cubicBezTo>
                    <a:pt x="68" y="128"/>
                    <a:pt x="68" y="128"/>
                    <a:pt x="69" y="128"/>
                  </a:cubicBezTo>
                  <a:cubicBezTo>
                    <a:pt x="69" y="128"/>
                    <a:pt x="70" y="127"/>
                    <a:pt x="70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7"/>
                    <a:pt x="94" y="128"/>
                    <a:pt x="94" y="128"/>
                  </a:cubicBezTo>
                  <a:cubicBezTo>
                    <a:pt x="95" y="128"/>
                    <a:pt x="95" y="128"/>
                    <a:pt x="96" y="128"/>
                  </a:cubicBezTo>
                  <a:cubicBezTo>
                    <a:pt x="96" y="129"/>
                    <a:pt x="96" y="129"/>
                    <a:pt x="96" y="130"/>
                  </a:cubicBezTo>
                  <a:cubicBezTo>
                    <a:pt x="97" y="130"/>
                    <a:pt x="97" y="130"/>
                    <a:pt x="97" y="131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6" y="139"/>
                    <a:pt x="96" y="140"/>
                    <a:pt x="96" y="140"/>
                  </a:cubicBezTo>
                  <a:cubicBezTo>
                    <a:pt x="96" y="141"/>
                    <a:pt x="96" y="141"/>
                    <a:pt x="95" y="141"/>
                  </a:cubicBezTo>
                  <a:cubicBezTo>
                    <a:pt x="95" y="142"/>
                    <a:pt x="94" y="142"/>
                    <a:pt x="94" y="142"/>
                  </a:cubicBezTo>
                  <a:cubicBezTo>
                    <a:pt x="93" y="142"/>
                    <a:pt x="93" y="142"/>
                    <a:pt x="92" y="142"/>
                  </a:cubicBezTo>
                  <a:lnTo>
                    <a:pt x="69" y="142"/>
                  </a:lnTo>
                  <a:close/>
                  <a:moveTo>
                    <a:pt x="117" y="142"/>
                  </a:moveTo>
                  <a:cubicBezTo>
                    <a:pt x="116" y="142"/>
                    <a:pt x="116" y="142"/>
                    <a:pt x="115" y="142"/>
                  </a:cubicBezTo>
                  <a:cubicBezTo>
                    <a:pt x="115" y="142"/>
                    <a:pt x="114" y="142"/>
                    <a:pt x="114" y="141"/>
                  </a:cubicBezTo>
                  <a:cubicBezTo>
                    <a:pt x="114" y="141"/>
                    <a:pt x="113" y="141"/>
                    <a:pt x="113" y="140"/>
                  </a:cubicBezTo>
                  <a:cubicBezTo>
                    <a:pt x="113" y="140"/>
                    <a:pt x="113" y="139"/>
                    <a:pt x="113" y="139"/>
                  </a:cubicBezTo>
                  <a:cubicBezTo>
                    <a:pt x="113" y="131"/>
                    <a:pt x="113" y="131"/>
                    <a:pt x="113" y="131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3" y="129"/>
                    <a:pt x="114" y="129"/>
                    <a:pt x="114" y="128"/>
                  </a:cubicBezTo>
                  <a:cubicBezTo>
                    <a:pt x="115" y="128"/>
                    <a:pt x="115" y="128"/>
                    <a:pt x="116" y="128"/>
                  </a:cubicBezTo>
                  <a:cubicBezTo>
                    <a:pt x="116" y="128"/>
                    <a:pt x="117" y="127"/>
                    <a:pt x="117" y="127"/>
                  </a:cubicBezTo>
                  <a:cubicBezTo>
                    <a:pt x="140" y="127"/>
                    <a:pt x="140" y="127"/>
                    <a:pt x="140" y="127"/>
                  </a:cubicBezTo>
                  <a:cubicBezTo>
                    <a:pt x="140" y="127"/>
                    <a:pt x="141" y="128"/>
                    <a:pt x="141" y="128"/>
                  </a:cubicBezTo>
                  <a:cubicBezTo>
                    <a:pt x="142" y="128"/>
                    <a:pt x="142" y="128"/>
                    <a:pt x="143" y="128"/>
                  </a:cubicBezTo>
                  <a:cubicBezTo>
                    <a:pt x="143" y="129"/>
                    <a:pt x="143" y="129"/>
                    <a:pt x="144" y="130"/>
                  </a:cubicBezTo>
                  <a:cubicBezTo>
                    <a:pt x="144" y="130"/>
                    <a:pt x="144" y="130"/>
                    <a:pt x="144" y="131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40"/>
                    <a:pt x="144" y="140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2"/>
                    <a:pt x="142" y="142"/>
                    <a:pt x="141" y="142"/>
                  </a:cubicBezTo>
                  <a:cubicBezTo>
                    <a:pt x="141" y="142"/>
                    <a:pt x="140" y="142"/>
                    <a:pt x="140" y="142"/>
                  </a:cubicBezTo>
                  <a:lnTo>
                    <a:pt x="117" y="142"/>
                  </a:lnTo>
                  <a:close/>
                  <a:moveTo>
                    <a:pt x="165" y="142"/>
                  </a:moveTo>
                  <a:cubicBezTo>
                    <a:pt x="164" y="142"/>
                    <a:pt x="164" y="142"/>
                    <a:pt x="163" y="142"/>
                  </a:cubicBezTo>
                  <a:cubicBezTo>
                    <a:pt x="163" y="142"/>
                    <a:pt x="162" y="142"/>
                    <a:pt x="162" y="141"/>
                  </a:cubicBezTo>
                  <a:cubicBezTo>
                    <a:pt x="161" y="141"/>
                    <a:pt x="161" y="141"/>
                    <a:pt x="161" y="140"/>
                  </a:cubicBezTo>
                  <a:cubicBezTo>
                    <a:pt x="160" y="140"/>
                    <a:pt x="160" y="139"/>
                    <a:pt x="160" y="139"/>
                  </a:cubicBezTo>
                  <a:cubicBezTo>
                    <a:pt x="160" y="131"/>
                    <a:pt x="160" y="131"/>
                    <a:pt x="160" y="131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61" y="129"/>
                    <a:pt x="161" y="129"/>
                    <a:pt x="161" y="128"/>
                  </a:cubicBezTo>
                  <a:cubicBezTo>
                    <a:pt x="162" y="128"/>
                    <a:pt x="162" y="128"/>
                    <a:pt x="163" y="128"/>
                  </a:cubicBezTo>
                  <a:cubicBezTo>
                    <a:pt x="163" y="128"/>
                    <a:pt x="164" y="127"/>
                    <a:pt x="164" y="127"/>
                  </a:cubicBezTo>
                  <a:cubicBezTo>
                    <a:pt x="186" y="127"/>
                    <a:pt x="186" y="127"/>
                    <a:pt x="186" y="127"/>
                  </a:cubicBezTo>
                  <a:cubicBezTo>
                    <a:pt x="187" y="127"/>
                    <a:pt x="188" y="128"/>
                    <a:pt x="188" y="128"/>
                  </a:cubicBezTo>
                  <a:cubicBezTo>
                    <a:pt x="189" y="128"/>
                    <a:pt x="189" y="128"/>
                    <a:pt x="190" y="128"/>
                  </a:cubicBezTo>
                  <a:cubicBezTo>
                    <a:pt x="190" y="129"/>
                    <a:pt x="190" y="129"/>
                    <a:pt x="191" y="130"/>
                  </a:cubicBezTo>
                  <a:cubicBezTo>
                    <a:pt x="191" y="130"/>
                    <a:pt x="191" y="130"/>
                    <a:pt x="191" y="131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2" y="139"/>
                    <a:pt x="191" y="140"/>
                    <a:pt x="191" y="140"/>
                  </a:cubicBezTo>
                  <a:cubicBezTo>
                    <a:pt x="191" y="141"/>
                    <a:pt x="191" y="141"/>
                    <a:pt x="190" y="141"/>
                  </a:cubicBezTo>
                  <a:cubicBezTo>
                    <a:pt x="190" y="142"/>
                    <a:pt x="190" y="142"/>
                    <a:pt x="189" y="142"/>
                  </a:cubicBezTo>
                  <a:cubicBezTo>
                    <a:pt x="189" y="142"/>
                    <a:pt x="188" y="142"/>
                    <a:pt x="187" y="142"/>
                  </a:cubicBezTo>
                  <a:lnTo>
                    <a:pt x="165" y="14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3" name="Freeform 318"/>
            <p:cNvSpPr>
              <a:spLocks noEditPoints="1"/>
            </p:cNvSpPr>
            <p:nvPr/>
          </p:nvSpPr>
          <p:spPr bwMode="auto">
            <a:xfrm>
              <a:off x="6827838" y="2166938"/>
              <a:ext cx="203200" cy="285750"/>
            </a:xfrm>
            <a:custGeom>
              <a:avLst/>
              <a:gdLst>
                <a:gd name="T0" fmla="*/ 205 w 211"/>
                <a:gd name="T1" fmla="*/ 64 h 295"/>
                <a:gd name="T2" fmla="*/ 62 w 211"/>
                <a:gd name="T3" fmla="*/ 11 h 295"/>
                <a:gd name="T4" fmla="*/ 11 w 211"/>
                <a:gd name="T5" fmla="*/ 19 h 295"/>
                <a:gd name="T6" fmla="*/ 1 w 211"/>
                <a:gd name="T7" fmla="*/ 45 h 295"/>
                <a:gd name="T8" fmla="*/ 1 w 211"/>
                <a:gd name="T9" fmla="*/ 50 h 295"/>
                <a:gd name="T10" fmla="*/ 1 w 211"/>
                <a:gd name="T11" fmla="*/ 228 h 295"/>
                <a:gd name="T12" fmla="*/ 7 w 211"/>
                <a:gd name="T13" fmla="*/ 237 h 295"/>
                <a:gd name="T14" fmla="*/ 154 w 211"/>
                <a:gd name="T15" fmla="*/ 295 h 295"/>
                <a:gd name="T16" fmla="*/ 157 w 211"/>
                <a:gd name="T17" fmla="*/ 295 h 295"/>
                <a:gd name="T18" fmla="*/ 163 w 211"/>
                <a:gd name="T19" fmla="*/ 294 h 295"/>
                <a:gd name="T20" fmla="*/ 167 w 211"/>
                <a:gd name="T21" fmla="*/ 286 h 295"/>
                <a:gd name="T22" fmla="*/ 167 w 211"/>
                <a:gd name="T23" fmla="*/ 281 h 295"/>
                <a:gd name="T24" fmla="*/ 196 w 211"/>
                <a:gd name="T25" fmla="*/ 253 h 295"/>
                <a:gd name="T26" fmla="*/ 202 w 211"/>
                <a:gd name="T27" fmla="*/ 256 h 295"/>
                <a:gd name="T28" fmla="*/ 211 w 211"/>
                <a:gd name="T29" fmla="*/ 246 h 295"/>
                <a:gd name="T30" fmla="*/ 211 w 211"/>
                <a:gd name="T31" fmla="*/ 73 h 295"/>
                <a:gd name="T32" fmla="*/ 205 w 211"/>
                <a:gd name="T33" fmla="*/ 64 h 295"/>
                <a:gd name="T34" fmla="*/ 24 w 211"/>
                <a:gd name="T35" fmla="*/ 33 h 295"/>
                <a:gd name="T36" fmla="*/ 55 w 211"/>
                <a:gd name="T37" fmla="*/ 28 h 295"/>
                <a:gd name="T38" fmla="*/ 55 w 211"/>
                <a:gd name="T39" fmla="*/ 28 h 295"/>
                <a:gd name="T40" fmla="*/ 187 w 211"/>
                <a:gd name="T41" fmla="*/ 78 h 295"/>
                <a:gd name="T42" fmla="*/ 158 w 211"/>
                <a:gd name="T43" fmla="*/ 105 h 295"/>
                <a:gd name="T44" fmla="*/ 21 w 211"/>
                <a:gd name="T45" fmla="*/ 49 h 295"/>
                <a:gd name="T46" fmla="*/ 20 w 211"/>
                <a:gd name="T47" fmla="*/ 44 h 295"/>
                <a:gd name="T48" fmla="*/ 24 w 211"/>
                <a:gd name="T49" fmla="*/ 33 h 295"/>
                <a:gd name="T50" fmla="*/ 148 w 211"/>
                <a:gd name="T51" fmla="*/ 272 h 295"/>
                <a:gd name="T52" fmla="*/ 20 w 211"/>
                <a:gd name="T53" fmla="*/ 222 h 295"/>
                <a:gd name="T54" fmla="*/ 20 w 211"/>
                <a:gd name="T55" fmla="*/ 69 h 295"/>
                <a:gd name="T56" fmla="*/ 148 w 211"/>
                <a:gd name="T57" fmla="*/ 121 h 295"/>
                <a:gd name="T58" fmla="*/ 148 w 211"/>
                <a:gd name="T59" fmla="*/ 272 h 295"/>
                <a:gd name="T60" fmla="*/ 167 w 211"/>
                <a:gd name="T61" fmla="*/ 115 h 295"/>
                <a:gd name="T62" fmla="*/ 192 w 211"/>
                <a:gd name="T63" fmla="*/ 91 h 295"/>
                <a:gd name="T64" fmla="*/ 192 w 211"/>
                <a:gd name="T65" fmla="*/ 239 h 295"/>
                <a:gd name="T66" fmla="*/ 167 w 211"/>
                <a:gd name="T67" fmla="*/ 263 h 295"/>
                <a:gd name="T68" fmla="*/ 167 w 211"/>
                <a:gd name="T69" fmla="*/ 115 h 295"/>
                <a:gd name="T70" fmla="*/ 167 w 211"/>
                <a:gd name="T71" fmla="*/ 1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1" h="295">
                  <a:moveTo>
                    <a:pt x="205" y="64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59" y="9"/>
                    <a:pt x="32" y="0"/>
                    <a:pt x="11" y="19"/>
                  </a:cubicBezTo>
                  <a:cubicBezTo>
                    <a:pt x="4" y="25"/>
                    <a:pt x="0" y="35"/>
                    <a:pt x="1" y="45"/>
                  </a:cubicBezTo>
                  <a:cubicBezTo>
                    <a:pt x="1" y="46"/>
                    <a:pt x="1" y="48"/>
                    <a:pt x="1" y="50"/>
                  </a:cubicBezTo>
                  <a:cubicBezTo>
                    <a:pt x="1" y="228"/>
                    <a:pt x="1" y="228"/>
                    <a:pt x="1" y="228"/>
                  </a:cubicBezTo>
                  <a:cubicBezTo>
                    <a:pt x="1" y="232"/>
                    <a:pt x="4" y="236"/>
                    <a:pt x="7" y="237"/>
                  </a:cubicBezTo>
                  <a:cubicBezTo>
                    <a:pt x="154" y="295"/>
                    <a:pt x="154" y="295"/>
                    <a:pt x="154" y="295"/>
                  </a:cubicBezTo>
                  <a:cubicBezTo>
                    <a:pt x="155" y="295"/>
                    <a:pt x="156" y="295"/>
                    <a:pt x="157" y="295"/>
                  </a:cubicBezTo>
                  <a:cubicBezTo>
                    <a:pt x="159" y="295"/>
                    <a:pt x="161" y="295"/>
                    <a:pt x="163" y="294"/>
                  </a:cubicBezTo>
                  <a:cubicBezTo>
                    <a:pt x="165" y="292"/>
                    <a:pt x="167" y="289"/>
                    <a:pt x="167" y="286"/>
                  </a:cubicBezTo>
                  <a:cubicBezTo>
                    <a:pt x="167" y="281"/>
                    <a:pt x="167" y="281"/>
                    <a:pt x="167" y="281"/>
                  </a:cubicBezTo>
                  <a:cubicBezTo>
                    <a:pt x="196" y="253"/>
                    <a:pt x="196" y="253"/>
                    <a:pt x="196" y="253"/>
                  </a:cubicBezTo>
                  <a:cubicBezTo>
                    <a:pt x="197" y="255"/>
                    <a:pt x="200" y="256"/>
                    <a:pt x="202" y="256"/>
                  </a:cubicBezTo>
                  <a:cubicBezTo>
                    <a:pt x="207" y="256"/>
                    <a:pt x="211" y="251"/>
                    <a:pt x="211" y="246"/>
                  </a:cubicBezTo>
                  <a:cubicBezTo>
                    <a:pt x="211" y="73"/>
                    <a:pt x="211" y="73"/>
                    <a:pt x="211" y="73"/>
                  </a:cubicBezTo>
                  <a:cubicBezTo>
                    <a:pt x="211" y="69"/>
                    <a:pt x="209" y="65"/>
                    <a:pt x="205" y="64"/>
                  </a:cubicBezTo>
                  <a:close/>
                  <a:moveTo>
                    <a:pt x="24" y="33"/>
                  </a:moveTo>
                  <a:cubicBezTo>
                    <a:pt x="37" y="21"/>
                    <a:pt x="54" y="28"/>
                    <a:pt x="55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187" y="78"/>
                    <a:pt x="187" y="78"/>
                    <a:pt x="187" y="78"/>
                  </a:cubicBezTo>
                  <a:cubicBezTo>
                    <a:pt x="158" y="105"/>
                    <a:pt x="158" y="105"/>
                    <a:pt x="158" y="105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8"/>
                    <a:pt x="20" y="46"/>
                    <a:pt x="20" y="44"/>
                  </a:cubicBezTo>
                  <a:cubicBezTo>
                    <a:pt x="20" y="40"/>
                    <a:pt x="21" y="36"/>
                    <a:pt x="24" y="33"/>
                  </a:cubicBezTo>
                  <a:close/>
                  <a:moveTo>
                    <a:pt x="148" y="272"/>
                  </a:moveTo>
                  <a:cubicBezTo>
                    <a:pt x="20" y="222"/>
                    <a:pt x="20" y="222"/>
                    <a:pt x="20" y="222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148" y="121"/>
                    <a:pt x="148" y="121"/>
                    <a:pt x="148" y="121"/>
                  </a:cubicBezTo>
                  <a:lnTo>
                    <a:pt x="148" y="272"/>
                  </a:lnTo>
                  <a:close/>
                  <a:moveTo>
                    <a:pt x="167" y="115"/>
                  </a:moveTo>
                  <a:cubicBezTo>
                    <a:pt x="192" y="91"/>
                    <a:pt x="192" y="91"/>
                    <a:pt x="192" y="91"/>
                  </a:cubicBezTo>
                  <a:cubicBezTo>
                    <a:pt x="192" y="239"/>
                    <a:pt x="192" y="239"/>
                    <a:pt x="192" y="239"/>
                  </a:cubicBezTo>
                  <a:cubicBezTo>
                    <a:pt x="167" y="263"/>
                    <a:pt x="167" y="263"/>
                    <a:pt x="167" y="263"/>
                  </a:cubicBezTo>
                  <a:cubicBezTo>
                    <a:pt x="167" y="115"/>
                    <a:pt x="167" y="115"/>
                    <a:pt x="167" y="115"/>
                  </a:cubicBezTo>
                  <a:cubicBezTo>
                    <a:pt x="167" y="115"/>
                    <a:pt x="167" y="115"/>
                    <a:pt x="167" y="1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4" name="Freeform 319"/>
            <p:cNvSpPr/>
            <p:nvPr/>
          </p:nvSpPr>
          <p:spPr bwMode="auto">
            <a:xfrm>
              <a:off x="6867525" y="2281238"/>
              <a:ext cx="79375" cy="44450"/>
            </a:xfrm>
            <a:custGeom>
              <a:avLst/>
              <a:gdLst>
                <a:gd name="T0" fmla="*/ 7 w 83"/>
                <a:gd name="T1" fmla="*/ 19 h 45"/>
                <a:gd name="T2" fmla="*/ 69 w 83"/>
                <a:gd name="T3" fmla="*/ 44 h 45"/>
                <a:gd name="T4" fmla="*/ 72 w 83"/>
                <a:gd name="T5" fmla="*/ 45 h 45"/>
                <a:gd name="T6" fmla="*/ 81 w 83"/>
                <a:gd name="T7" fmla="*/ 39 h 45"/>
                <a:gd name="T8" fmla="*/ 76 w 83"/>
                <a:gd name="T9" fmla="*/ 27 h 45"/>
                <a:gd name="T10" fmla="*/ 14 w 83"/>
                <a:gd name="T11" fmla="*/ 1 h 45"/>
                <a:gd name="T12" fmla="*/ 2 w 83"/>
                <a:gd name="T13" fmla="*/ 7 h 45"/>
                <a:gd name="T14" fmla="*/ 7 w 83"/>
                <a:gd name="T15" fmla="*/ 1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45">
                  <a:moveTo>
                    <a:pt x="7" y="19"/>
                  </a:moveTo>
                  <a:cubicBezTo>
                    <a:pt x="69" y="44"/>
                    <a:pt x="69" y="44"/>
                    <a:pt x="69" y="44"/>
                  </a:cubicBezTo>
                  <a:cubicBezTo>
                    <a:pt x="70" y="45"/>
                    <a:pt x="71" y="45"/>
                    <a:pt x="72" y="45"/>
                  </a:cubicBezTo>
                  <a:cubicBezTo>
                    <a:pt x="76" y="45"/>
                    <a:pt x="79" y="43"/>
                    <a:pt x="81" y="39"/>
                  </a:cubicBezTo>
                  <a:cubicBezTo>
                    <a:pt x="83" y="34"/>
                    <a:pt x="81" y="29"/>
                    <a:pt x="76" y="27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0" y="0"/>
                    <a:pt x="4" y="2"/>
                    <a:pt x="2" y="7"/>
                  </a:cubicBezTo>
                  <a:cubicBezTo>
                    <a:pt x="0" y="12"/>
                    <a:pt x="2" y="17"/>
                    <a:pt x="7" y="1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" name="Freeform 320"/>
            <p:cNvSpPr/>
            <p:nvPr/>
          </p:nvSpPr>
          <p:spPr bwMode="auto">
            <a:xfrm>
              <a:off x="6867525" y="2320926"/>
              <a:ext cx="79375" cy="44450"/>
            </a:xfrm>
            <a:custGeom>
              <a:avLst/>
              <a:gdLst>
                <a:gd name="T0" fmla="*/ 7 w 83"/>
                <a:gd name="T1" fmla="*/ 20 h 46"/>
                <a:gd name="T2" fmla="*/ 69 w 83"/>
                <a:gd name="T3" fmla="*/ 45 h 46"/>
                <a:gd name="T4" fmla="*/ 72 w 83"/>
                <a:gd name="T5" fmla="*/ 46 h 46"/>
                <a:gd name="T6" fmla="*/ 81 w 83"/>
                <a:gd name="T7" fmla="*/ 40 h 46"/>
                <a:gd name="T8" fmla="*/ 76 w 83"/>
                <a:gd name="T9" fmla="*/ 27 h 46"/>
                <a:gd name="T10" fmla="*/ 14 w 83"/>
                <a:gd name="T11" fmla="*/ 2 h 46"/>
                <a:gd name="T12" fmla="*/ 2 w 83"/>
                <a:gd name="T13" fmla="*/ 7 h 46"/>
                <a:gd name="T14" fmla="*/ 7 w 83"/>
                <a:gd name="T15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46">
                  <a:moveTo>
                    <a:pt x="7" y="20"/>
                  </a:moveTo>
                  <a:cubicBezTo>
                    <a:pt x="69" y="45"/>
                    <a:pt x="69" y="45"/>
                    <a:pt x="69" y="45"/>
                  </a:cubicBezTo>
                  <a:cubicBezTo>
                    <a:pt x="70" y="45"/>
                    <a:pt x="71" y="46"/>
                    <a:pt x="72" y="46"/>
                  </a:cubicBezTo>
                  <a:cubicBezTo>
                    <a:pt x="76" y="46"/>
                    <a:pt x="79" y="43"/>
                    <a:pt x="81" y="40"/>
                  </a:cubicBezTo>
                  <a:cubicBezTo>
                    <a:pt x="83" y="35"/>
                    <a:pt x="81" y="29"/>
                    <a:pt x="76" y="27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0" y="0"/>
                    <a:pt x="4" y="3"/>
                    <a:pt x="2" y="7"/>
                  </a:cubicBezTo>
                  <a:cubicBezTo>
                    <a:pt x="0" y="12"/>
                    <a:pt x="2" y="18"/>
                    <a:pt x="7" y="2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6" name="Freeform 321"/>
            <p:cNvSpPr>
              <a:spLocks noEditPoints="1"/>
            </p:cNvSpPr>
            <p:nvPr/>
          </p:nvSpPr>
          <p:spPr bwMode="auto">
            <a:xfrm>
              <a:off x="8464550" y="2732088"/>
              <a:ext cx="279400" cy="279400"/>
            </a:xfrm>
            <a:custGeom>
              <a:avLst/>
              <a:gdLst>
                <a:gd name="T0" fmla="*/ 144 w 288"/>
                <a:gd name="T1" fmla="*/ 0 h 288"/>
                <a:gd name="T2" fmla="*/ 0 w 288"/>
                <a:gd name="T3" fmla="*/ 144 h 288"/>
                <a:gd name="T4" fmla="*/ 144 w 288"/>
                <a:gd name="T5" fmla="*/ 288 h 288"/>
                <a:gd name="T6" fmla="*/ 288 w 288"/>
                <a:gd name="T7" fmla="*/ 144 h 288"/>
                <a:gd name="T8" fmla="*/ 144 w 288"/>
                <a:gd name="T9" fmla="*/ 0 h 288"/>
                <a:gd name="T10" fmla="*/ 24 w 288"/>
                <a:gd name="T11" fmla="*/ 144 h 288"/>
                <a:gd name="T12" fmla="*/ 144 w 288"/>
                <a:gd name="T13" fmla="*/ 24 h 288"/>
                <a:gd name="T14" fmla="*/ 144 w 288"/>
                <a:gd name="T15" fmla="*/ 264 h 288"/>
                <a:gd name="T16" fmla="*/ 24 w 288"/>
                <a:gd name="T17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4" y="288"/>
                    <a:pt x="288" y="22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4" y="144"/>
                  </a:moveTo>
                  <a:cubicBezTo>
                    <a:pt x="24" y="78"/>
                    <a:pt x="78" y="24"/>
                    <a:pt x="144" y="24"/>
                  </a:cubicBezTo>
                  <a:cubicBezTo>
                    <a:pt x="144" y="264"/>
                    <a:pt x="144" y="264"/>
                    <a:pt x="144" y="264"/>
                  </a:cubicBezTo>
                  <a:cubicBezTo>
                    <a:pt x="78" y="264"/>
                    <a:pt x="24" y="210"/>
                    <a:pt x="24" y="1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7" name="Freeform 322"/>
            <p:cNvSpPr/>
            <p:nvPr/>
          </p:nvSpPr>
          <p:spPr bwMode="auto">
            <a:xfrm>
              <a:off x="6235700" y="3290888"/>
              <a:ext cx="277813" cy="277813"/>
            </a:xfrm>
            <a:custGeom>
              <a:avLst/>
              <a:gdLst>
                <a:gd name="T0" fmla="*/ 249 w 287"/>
                <a:gd name="T1" fmla="*/ 220 h 287"/>
                <a:gd name="T2" fmla="*/ 168 w 287"/>
                <a:gd name="T3" fmla="*/ 191 h 287"/>
                <a:gd name="T4" fmla="*/ 196 w 287"/>
                <a:gd name="T5" fmla="*/ 136 h 287"/>
                <a:gd name="T6" fmla="*/ 196 w 287"/>
                <a:gd name="T7" fmla="*/ 135 h 287"/>
                <a:gd name="T8" fmla="*/ 203 w 287"/>
                <a:gd name="T9" fmla="*/ 134 h 287"/>
                <a:gd name="T10" fmla="*/ 211 w 287"/>
                <a:gd name="T11" fmla="*/ 107 h 287"/>
                <a:gd name="T12" fmla="*/ 205 w 287"/>
                <a:gd name="T13" fmla="*/ 96 h 287"/>
                <a:gd name="T14" fmla="*/ 205 w 287"/>
                <a:gd name="T15" fmla="*/ 96 h 287"/>
                <a:gd name="T16" fmla="*/ 205 w 287"/>
                <a:gd name="T17" fmla="*/ 93 h 287"/>
                <a:gd name="T18" fmla="*/ 204 w 287"/>
                <a:gd name="T19" fmla="*/ 54 h 287"/>
                <a:gd name="T20" fmla="*/ 183 w 287"/>
                <a:gd name="T21" fmla="*/ 22 h 287"/>
                <a:gd name="T22" fmla="*/ 143 w 287"/>
                <a:gd name="T23" fmla="*/ 0 h 287"/>
                <a:gd name="T24" fmla="*/ 103 w 287"/>
                <a:gd name="T25" fmla="*/ 22 h 287"/>
                <a:gd name="T26" fmla="*/ 82 w 287"/>
                <a:gd name="T27" fmla="*/ 54 h 287"/>
                <a:gd name="T28" fmla="*/ 81 w 287"/>
                <a:gd name="T29" fmla="*/ 93 h 287"/>
                <a:gd name="T30" fmla="*/ 81 w 287"/>
                <a:gd name="T31" fmla="*/ 96 h 287"/>
                <a:gd name="T32" fmla="*/ 81 w 287"/>
                <a:gd name="T33" fmla="*/ 96 h 287"/>
                <a:gd name="T34" fmla="*/ 75 w 287"/>
                <a:gd name="T35" fmla="*/ 107 h 287"/>
                <a:gd name="T36" fmla="*/ 83 w 287"/>
                <a:gd name="T37" fmla="*/ 134 h 287"/>
                <a:gd name="T38" fmla="*/ 89 w 287"/>
                <a:gd name="T39" fmla="*/ 135 h 287"/>
                <a:gd name="T40" fmla="*/ 90 w 287"/>
                <a:gd name="T41" fmla="*/ 136 h 287"/>
                <a:gd name="T42" fmla="*/ 118 w 287"/>
                <a:gd name="T43" fmla="*/ 191 h 287"/>
                <a:gd name="T44" fmla="*/ 38 w 287"/>
                <a:gd name="T45" fmla="*/ 220 h 287"/>
                <a:gd name="T46" fmla="*/ 0 w 287"/>
                <a:gd name="T47" fmla="*/ 256 h 287"/>
                <a:gd name="T48" fmla="*/ 0 w 287"/>
                <a:gd name="T49" fmla="*/ 287 h 287"/>
                <a:gd name="T50" fmla="*/ 287 w 287"/>
                <a:gd name="T51" fmla="*/ 287 h 287"/>
                <a:gd name="T52" fmla="*/ 287 w 287"/>
                <a:gd name="T53" fmla="*/ 256 h 287"/>
                <a:gd name="T54" fmla="*/ 249 w 287"/>
                <a:gd name="T55" fmla="*/ 22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7" h="287">
                  <a:moveTo>
                    <a:pt x="249" y="220"/>
                  </a:moveTo>
                  <a:cubicBezTo>
                    <a:pt x="230" y="212"/>
                    <a:pt x="208" y="196"/>
                    <a:pt x="168" y="191"/>
                  </a:cubicBezTo>
                  <a:cubicBezTo>
                    <a:pt x="180" y="181"/>
                    <a:pt x="186" y="162"/>
                    <a:pt x="196" y="136"/>
                  </a:cubicBezTo>
                  <a:cubicBezTo>
                    <a:pt x="196" y="136"/>
                    <a:pt x="196" y="135"/>
                    <a:pt x="196" y="135"/>
                  </a:cubicBezTo>
                  <a:cubicBezTo>
                    <a:pt x="199" y="135"/>
                    <a:pt x="201" y="135"/>
                    <a:pt x="203" y="134"/>
                  </a:cubicBezTo>
                  <a:cubicBezTo>
                    <a:pt x="208" y="131"/>
                    <a:pt x="211" y="115"/>
                    <a:pt x="211" y="107"/>
                  </a:cubicBezTo>
                  <a:cubicBezTo>
                    <a:pt x="211" y="95"/>
                    <a:pt x="205" y="96"/>
                    <a:pt x="205" y="96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205" y="95"/>
                    <a:pt x="205" y="94"/>
                    <a:pt x="205" y="93"/>
                  </a:cubicBezTo>
                  <a:cubicBezTo>
                    <a:pt x="205" y="83"/>
                    <a:pt x="207" y="64"/>
                    <a:pt x="204" y="54"/>
                  </a:cubicBezTo>
                  <a:cubicBezTo>
                    <a:pt x="200" y="39"/>
                    <a:pt x="194" y="26"/>
                    <a:pt x="183" y="22"/>
                  </a:cubicBezTo>
                  <a:cubicBezTo>
                    <a:pt x="169" y="16"/>
                    <a:pt x="149" y="0"/>
                    <a:pt x="143" y="0"/>
                  </a:cubicBezTo>
                  <a:cubicBezTo>
                    <a:pt x="135" y="0"/>
                    <a:pt x="115" y="16"/>
                    <a:pt x="103" y="22"/>
                  </a:cubicBezTo>
                  <a:cubicBezTo>
                    <a:pt x="93" y="27"/>
                    <a:pt x="86" y="39"/>
                    <a:pt x="82" y="54"/>
                  </a:cubicBezTo>
                  <a:cubicBezTo>
                    <a:pt x="79" y="64"/>
                    <a:pt x="81" y="82"/>
                    <a:pt x="81" y="93"/>
                  </a:cubicBezTo>
                  <a:cubicBezTo>
                    <a:pt x="81" y="94"/>
                    <a:pt x="81" y="95"/>
                    <a:pt x="81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96"/>
                    <a:pt x="75" y="95"/>
                    <a:pt x="75" y="107"/>
                  </a:cubicBezTo>
                  <a:cubicBezTo>
                    <a:pt x="75" y="115"/>
                    <a:pt x="78" y="131"/>
                    <a:pt x="83" y="134"/>
                  </a:cubicBezTo>
                  <a:cubicBezTo>
                    <a:pt x="85" y="135"/>
                    <a:pt x="87" y="135"/>
                    <a:pt x="89" y="135"/>
                  </a:cubicBezTo>
                  <a:cubicBezTo>
                    <a:pt x="89" y="135"/>
                    <a:pt x="90" y="136"/>
                    <a:pt x="90" y="136"/>
                  </a:cubicBezTo>
                  <a:cubicBezTo>
                    <a:pt x="100" y="163"/>
                    <a:pt x="105" y="182"/>
                    <a:pt x="118" y="191"/>
                  </a:cubicBezTo>
                  <a:cubicBezTo>
                    <a:pt x="78" y="196"/>
                    <a:pt x="56" y="212"/>
                    <a:pt x="38" y="220"/>
                  </a:cubicBezTo>
                  <a:cubicBezTo>
                    <a:pt x="0" y="237"/>
                    <a:pt x="0" y="256"/>
                    <a:pt x="0" y="25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287" y="287"/>
                    <a:pt x="287" y="287"/>
                    <a:pt x="287" y="287"/>
                  </a:cubicBezTo>
                  <a:cubicBezTo>
                    <a:pt x="287" y="256"/>
                    <a:pt x="287" y="256"/>
                    <a:pt x="287" y="256"/>
                  </a:cubicBezTo>
                  <a:cubicBezTo>
                    <a:pt x="287" y="256"/>
                    <a:pt x="287" y="237"/>
                    <a:pt x="249" y="22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8" name="Freeform 323"/>
            <p:cNvSpPr/>
            <p:nvPr/>
          </p:nvSpPr>
          <p:spPr bwMode="auto">
            <a:xfrm>
              <a:off x="6791325" y="3290888"/>
              <a:ext cx="277813" cy="277813"/>
            </a:xfrm>
            <a:custGeom>
              <a:avLst/>
              <a:gdLst>
                <a:gd name="T0" fmla="*/ 250 w 288"/>
                <a:gd name="T1" fmla="*/ 220 h 287"/>
                <a:gd name="T2" fmla="*/ 169 w 288"/>
                <a:gd name="T3" fmla="*/ 191 h 287"/>
                <a:gd name="T4" fmla="*/ 197 w 288"/>
                <a:gd name="T5" fmla="*/ 136 h 287"/>
                <a:gd name="T6" fmla="*/ 197 w 288"/>
                <a:gd name="T7" fmla="*/ 135 h 287"/>
                <a:gd name="T8" fmla="*/ 204 w 288"/>
                <a:gd name="T9" fmla="*/ 134 h 287"/>
                <a:gd name="T10" fmla="*/ 211 w 288"/>
                <a:gd name="T11" fmla="*/ 107 h 287"/>
                <a:gd name="T12" fmla="*/ 206 w 288"/>
                <a:gd name="T13" fmla="*/ 96 h 287"/>
                <a:gd name="T14" fmla="*/ 205 w 288"/>
                <a:gd name="T15" fmla="*/ 96 h 287"/>
                <a:gd name="T16" fmla="*/ 205 w 288"/>
                <a:gd name="T17" fmla="*/ 93 h 287"/>
                <a:gd name="T18" fmla="*/ 205 w 288"/>
                <a:gd name="T19" fmla="*/ 54 h 287"/>
                <a:gd name="T20" fmla="*/ 193 w 288"/>
                <a:gd name="T21" fmla="*/ 25 h 287"/>
                <a:gd name="T22" fmla="*/ 160 w 288"/>
                <a:gd name="T23" fmla="*/ 8 h 287"/>
                <a:gd name="T24" fmla="*/ 120 w 288"/>
                <a:gd name="T25" fmla="*/ 4 h 287"/>
                <a:gd name="T26" fmla="*/ 103 w 288"/>
                <a:gd name="T27" fmla="*/ 22 h 287"/>
                <a:gd name="T28" fmla="*/ 83 w 288"/>
                <a:gd name="T29" fmla="*/ 54 h 287"/>
                <a:gd name="T30" fmla="*/ 82 w 288"/>
                <a:gd name="T31" fmla="*/ 93 h 287"/>
                <a:gd name="T32" fmla="*/ 82 w 288"/>
                <a:gd name="T33" fmla="*/ 96 h 287"/>
                <a:gd name="T34" fmla="*/ 82 w 288"/>
                <a:gd name="T35" fmla="*/ 96 h 287"/>
                <a:gd name="T36" fmla="*/ 76 w 288"/>
                <a:gd name="T37" fmla="*/ 107 h 287"/>
                <a:gd name="T38" fmla="*/ 83 w 288"/>
                <a:gd name="T39" fmla="*/ 134 h 287"/>
                <a:gd name="T40" fmla="*/ 90 w 288"/>
                <a:gd name="T41" fmla="*/ 135 h 287"/>
                <a:gd name="T42" fmla="*/ 90 w 288"/>
                <a:gd name="T43" fmla="*/ 136 h 287"/>
                <a:gd name="T44" fmla="*/ 118 w 288"/>
                <a:gd name="T45" fmla="*/ 191 h 287"/>
                <a:gd name="T46" fmla="*/ 38 w 288"/>
                <a:gd name="T47" fmla="*/ 220 h 287"/>
                <a:gd name="T48" fmla="*/ 0 w 288"/>
                <a:gd name="T49" fmla="*/ 256 h 287"/>
                <a:gd name="T50" fmla="*/ 0 w 288"/>
                <a:gd name="T51" fmla="*/ 287 h 287"/>
                <a:gd name="T52" fmla="*/ 288 w 288"/>
                <a:gd name="T53" fmla="*/ 287 h 287"/>
                <a:gd name="T54" fmla="*/ 288 w 288"/>
                <a:gd name="T55" fmla="*/ 256 h 287"/>
                <a:gd name="T56" fmla="*/ 250 w 288"/>
                <a:gd name="T57" fmla="*/ 22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8" h="287">
                  <a:moveTo>
                    <a:pt x="250" y="220"/>
                  </a:moveTo>
                  <a:cubicBezTo>
                    <a:pt x="231" y="212"/>
                    <a:pt x="209" y="196"/>
                    <a:pt x="169" y="191"/>
                  </a:cubicBezTo>
                  <a:cubicBezTo>
                    <a:pt x="181" y="181"/>
                    <a:pt x="186" y="162"/>
                    <a:pt x="197" y="136"/>
                  </a:cubicBezTo>
                  <a:cubicBezTo>
                    <a:pt x="197" y="136"/>
                    <a:pt x="197" y="135"/>
                    <a:pt x="197" y="135"/>
                  </a:cubicBezTo>
                  <a:cubicBezTo>
                    <a:pt x="200" y="135"/>
                    <a:pt x="202" y="135"/>
                    <a:pt x="204" y="134"/>
                  </a:cubicBezTo>
                  <a:cubicBezTo>
                    <a:pt x="208" y="131"/>
                    <a:pt x="211" y="115"/>
                    <a:pt x="211" y="107"/>
                  </a:cubicBezTo>
                  <a:cubicBezTo>
                    <a:pt x="211" y="95"/>
                    <a:pt x="206" y="96"/>
                    <a:pt x="206" y="96"/>
                  </a:cubicBezTo>
                  <a:cubicBezTo>
                    <a:pt x="206" y="96"/>
                    <a:pt x="205" y="96"/>
                    <a:pt x="205" y="96"/>
                  </a:cubicBezTo>
                  <a:cubicBezTo>
                    <a:pt x="205" y="95"/>
                    <a:pt x="205" y="94"/>
                    <a:pt x="205" y="93"/>
                  </a:cubicBezTo>
                  <a:cubicBezTo>
                    <a:pt x="205" y="83"/>
                    <a:pt x="207" y="64"/>
                    <a:pt x="205" y="54"/>
                  </a:cubicBezTo>
                  <a:cubicBezTo>
                    <a:pt x="200" y="39"/>
                    <a:pt x="201" y="33"/>
                    <a:pt x="193" y="25"/>
                  </a:cubicBezTo>
                  <a:cubicBezTo>
                    <a:pt x="182" y="13"/>
                    <a:pt x="166" y="8"/>
                    <a:pt x="160" y="8"/>
                  </a:cubicBezTo>
                  <a:cubicBezTo>
                    <a:pt x="155" y="8"/>
                    <a:pt x="133" y="0"/>
                    <a:pt x="120" y="4"/>
                  </a:cubicBezTo>
                  <a:cubicBezTo>
                    <a:pt x="107" y="9"/>
                    <a:pt x="114" y="22"/>
                    <a:pt x="103" y="22"/>
                  </a:cubicBezTo>
                  <a:cubicBezTo>
                    <a:pt x="92" y="22"/>
                    <a:pt x="87" y="39"/>
                    <a:pt x="83" y="54"/>
                  </a:cubicBezTo>
                  <a:cubicBezTo>
                    <a:pt x="80" y="64"/>
                    <a:pt x="82" y="82"/>
                    <a:pt x="82" y="93"/>
                  </a:cubicBezTo>
                  <a:cubicBezTo>
                    <a:pt x="82" y="94"/>
                    <a:pt x="82" y="95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6"/>
                    <a:pt x="76" y="95"/>
                    <a:pt x="76" y="107"/>
                  </a:cubicBezTo>
                  <a:cubicBezTo>
                    <a:pt x="76" y="115"/>
                    <a:pt x="79" y="131"/>
                    <a:pt x="83" y="134"/>
                  </a:cubicBezTo>
                  <a:cubicBezTo>
                    <a:pt x="85" y="135"/>
                    <a:pt x="88" y="135"/>
                    <a:pt x="90" y="135"/>
                  </a:cubicBezTo>
                  <a:cubicBezTo>
                    <a:pt x="90" y="135"/>
                    <a:pt x="90" y="136"/>
                    <a:pt x="90" y="136"/>
                  </a:cubicBezTo>
                  <a:cubicBezTo>
                    <a:pt x="101" y="163"/>
                    <a:pt x="106" y="182"/>
                    <a:pt x="118" y="191"/>
                  </a:cubicBezTo>
                  <a:cubicBezTo>
                    <a:pt x="79" y="196"/>
                    <a:pt x="57" y="212"/>
                    <a:pt x="38" y="220"/>
                  </a:cubicBezTo>
                  <a:cubicBezTo>
                    <a:pt x="0" y="237"/>
                    <a:pt x="0" y="256"/>
                    <a:pt x="0" y="25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288" y="287"/>
                    <a:pt x="288" y="287"/>
                    <a:pt x="288" y="287"/>
                  </a:cubicBezTo>
                  <a:cubicBezTo>
                    <a:pt x="288" y="256"/>
                    <a:pt x="288" y="256"/>
                    <a:pt x="288" y="256"/>
                  </a:cubicBezTo>
                  <a:cubicBezTo>
                    <a:pt x="288" y="256"/>
                    <a:pt x="287" y="237"/>
                    <a:pt x="250" y="22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9" name="Freeform 324"/>
            <p:cNvSpPr/>
            <p:nvPr/>
          </p:nvSpPr>
          <p:spPr bwMode="auto">
            <a:xfrm>
              <a:off x="8458200" y="3289301"/>
              <a:ext cx="290513" cy="279400"/>
            </a:xfrm>
            <a:custGeom>
              <a:avLst/>
              <a:gdLst>
                <a:gd name="T0" fmla="*/ 283 w 301"/>
                <a:gd name="T1" fmla="*/ 199 h 288"/>
                <a:gd name="T2" fmla="*/ 241 w 301"/>
                <a:gd name="T3" fmla="*/ 213 h 288"/>
                <a:gd name="T4" fmla="*/ 180 w 301"/>
                <a:gd name="T5" fmla="*/ 185 h 288"/>
                <a:gd name="T6" fmla="*/ 197 w 301"/>
                <a:gd name="T7" fmla="*/ 145 h 288"/>
                <a:gd name="T8" fmla="*/ 197 w 301"/>
                <a:gd name="T9" fmla="*/ 144 h 288"/>
                <a:gd name="T10" fmla="*/ 203 w 301"/>
                <a:gd name="T11" fmla="*/ 144 h 288"/>
                <a:gd name="T12" fmla="*/ 210 w 301"/>
                <a:gd name="T13" fmla="*/ 119 h 288"/>
                <a:gd name="T14" fmla="*/ 205 w 301"/>
                <a:gd name="T15" fmla="*/ 109 h 288"/>
                <a:gd name="T16" fmla="*/ 204 w 301"/>
                <a:gd name="T17" fmla="*/ 109 h 288"/>
                <a:gd name="T18" fmla="*/ 205 w 301"/>
                <a:gd name="T19" fmla="*/ 106 h 288"/>
                <a:gd name="T20" fmla="*/ 204 w 301"/>
                <a:gd name="T21" fmla="*/ 70 h 288"/>
                <a:gd name="T22" fmla="*/ 185 w 301"/>
                <a:gd name="T23" fmla="*/ 41 h 288"/>
                <a:gd name="T24" fmla="*/ 170 w 301"/>
                <a:gd name="T25" fmla="*/ 33 h 288"/>
                <a:gd name="T26" fmla="*/ 171 w 301"/>
                <a:gd name="T27" fmla="*/ 26 h 288"/>
                <a:gd name="T28" fmla="*/ 148 w 301"/>
                <a:gd name="T29" fmla="*/ 0 h 288"/>
                <a:gd name="T30" fmla="*/ 126 w 301"/>
                <a:gd name="T31" fmla="*/ 26 h 288"/>
                <a:gd name="T32" fmla="*/ 126 w 301"/>
                <a:gd name="T33" fmla="*/ 32 h 288"/>
                <a:gd name="T34" fmla="*/ 111 w 301"/>
                <a:gd name="T35" fmla="*/ 41 h 288"/>
                <a:gd name="T36" fmla="*/ 92 w 301"/>
                <a:gd name="T37" fmla="*/ 70 h 288"/>
                <a:gd name="T38" fmla="*/ 92 w 301"/>
                <a:gd name="T39" fmla="*/ 106 h 288"/>
                <a:gd name="T40" fmla="*/ 92 w 301"/>
                <a:gd name="T41" fmla="*/ 109 h 288"/>
                <a:gd name="T42" fmla="*/ 91 w 301"/>
                <a:gd name="T43" fmla="*/ 109 h 288"/>
                <a:gd name="T44" fmla="*/ 86 w 301"/>
                <a:gd name="T45" fmla="*/ 119 h 288"/>
                <a:gd name="T46" fmla="*/ 93 w 301"/>
                <a:gd name="T47" fmla="*/ 144 h 288"/>
                <a:gd name="T48" fmla="*/ 99 w 301"/>
                <a:gd name="T49" fmla="*/ 144 h 288"/>
                <a:gd name="T50" fmla="*/ 99 w 301"/>
                <a:gd name="T51" fmla="*/ 146 h 288"/>
                <a:gd name="T52" fmla="*/ 117 w 301"/>
                <a:gd name="T53" fmla="*/ 186 h 288"/>
                <a:gd name="T54" fmla="*/ 60 w 301"/>
                <a:gd name="T55" fmla="*/ 213 h 288"/>
                <a:gd name="T56" fmla="*/ 19 w 301"/>
                <a:gd name="T57" fmla="*/ 199 h 288"/>
                <a:gd name="T58" fmla="*/ 12 w 301"/>
                <a:gd name="T59" fmla="*/ 276 h 288"/>
                <a:gd name="T60" fmla="*/ 12 w 301"/>
                <a:gd name="T61" fmla="*/ 288 h 288"/>
                <a:gd name="T62" fmla="*/ 19 w 301"/>
                <a:gd name="T63" fmla="*/ 288 h 288"/>
                <a:gd name="T64" fmla="*/ 283 w 301"/>
                <a:gd name="T65" fmla="*/ 288 h 288"/>
                <a:gd name="T66" fmla="*/ 283 w 301"/>
                <a:gd name="T67" fmla="*/ 288 h 288"/>
                <a:gd name="T68" fmla="*/ 283 w 301"/>
                <a:gd name="T69" fmla="*/ 288 h 288"/>
                <a:gd name="T70" fmla="*/ 290 w 301"/>
                <a:gd name="T71" fmla="*/ 288 h 288"/>
                <a:gd name="T72" fmla="*/ 290 w 301"/>
                <a:gd name="T73" fmla="*/ 276 h 288"/>
                <a:gd name="T74" fmla="*/ 283 w 301"/>
                <a:gd name="T75" fmla="*/ 19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1" h="288">
                  <a:moveTo>
                    <a:pt x="283" y="199"/>
                  </a:moveTo>
                  <a:cubicBezTo>
                    <a:pt x="279" y="208"/>
                    <a:pt x="260" y="212"/>
                    <a:pt x="241" y="213"/>
                  </a:cubicBezTo>
                  <a:cubicBezTo>
                    <a:pt x="226" y="204"/>
                    <a:pt x="208" y="191"/>
                    <a:pt x="180" y="185"/>
                  </a:cubicBezTo>
                  <a:cubicBezTo>
                    <a:pt x="186" y="176"/>
                    <a:pt x="190" y="162"/>
                    <a:pt x="197" y="145"/>
                  </a:cubicBezTo>
                  <a:cubicBezTo>
                    <a:pt x="197" y="145"/>
                    <a:pt x="197" y="145"/>
                    <a:pt x="197" y="144"/>
                  </a:cubicBezTo>
                  <a:cubicBezTo>
                    <a:pt x="199" y="145"/>
                    <a:pt x="201" y="145"/>
                    <a:pt x="203" y="144"/>
                  </a:cubicBezTo>
                  <a:cubicBezTo>
                    <a:pt x="207" y="141"/>
                    <a:pt x="210" y="126"/>
                    <a:pt x="210" y="119"/>
                  </a:cubicBezTo>
                  <a:cubicBezTo>
                    <a:pt x="210" y="108"/>
                    <a:pt x="205" y="109"/>
                    <a:pt x="205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4" y="108"/>
                    <a:pt x="205" y="107"/>
                    <a:pt x="205" y="106"/>
                  </a:cubicBezTo>
                  <a:cubicBezTo>
                    <a:pt x="205" y="96"/>
                    <a:pt x="207" y="80"/>
                    <a:pt x="204" y="70"/>
                  </a:cubicBezTo>
                  <a:cubicBezTo>
                    <a:pt x="200" y="56"/>
                    <a:pt x="194" y="45"/>
                    <a:pt x="185" y="41"/>
                  </a:cubicBezTo>
                  <a:cubicBezTo>
                    <a:pt x="180" y="39"/>
                    <a:pt x="175" y="36"/>
                    <a:pt x="170" y="33"/>
                  </a:cubicBezTo>
                  <a:cubicBezTo>
                    <a:pt x="171" y="31"/>
                    <a:pt x="171" y="28"/>
                    <a:pt x="171" y="26"/>
                  </a:cubicBezTo>
                  <a:cubicBezTo>
                    <a:pt x="171" y="12"/>
                    <a:pt x="161" y="0"/>
                    <a:pt x="148" y="0"/>
                  </a:cubicBezTo>
                  <a:cubicBezTo>
                    <a:pt x="136" y="0"/>
                    <a:pt x="126" y="12"/>
                    <a:pt x="126" y="26"/>
                  </a:cubicBezTo>
                  <a:cubicBezTo>
                    <a:pt x="126" y="28"/>
                    <a:pt x="126" y="30"/>
                    <a:pt x="126" y="32"/>
                  </a:cubicBezTo>
                  <a:cubicBezTo>
                    <a:pt x="121" y="35"/>
                    <a:pt x="116" y="39"/>
                    <a:pt x="111" y="41"/>
                  </a:cubicBezTo>
                  <a:cubicBezTo>
                    <a:pt x="102" y="46"/>
                    <a:pt x="96" y="56"/>
                    <a:pt x="92" y="70"/>
                  </a:cubicBezTo>
                  <a:cubicBezTo>
                    <a:pt x="90" y="79"/>
                    <a:pt x="92" y="96"/>
                    <a:pt x="92" y="106"/>
                  </a:cubicBezTo>
                  <a:cubicBezTo>
                    <a:pt x="92" y="107"/>
                    <a:pt x="92" y="108"/>
                    <a:pt x="92" y="109"/>
                  </a:cubicBezTo>
                  <a:cubicBezTo>
                    <a:pt x="91" y="109"/>
                    <a:pt x="91" y="109"/>
                    <a:pt x="91" y="109"/>
                  </a:cubicBezTo>
                  <a:cubicBezTo>
                    <a:pt x="91" y="109"/>
                    <a:pt x="86" y="108"/>
                    <a:pt x="86" y="119"/>
                  </a:cubicBezTo>
                  <a:cubicBezTo>
                    <a:pt x="86" y="126"/>
                    <a:pt x="89" y="141"/>
                    <a:pt x="93" y="144"/>
                  </a:cubicBezTo>
                  <a:cubicBezTo>
                    <a:pt x="95" y="145"/>
                    <a:pt x="97" y="145"/>
                    <a:pt x="99" y="144"/>
                  </a:cubicBezTo>
                  <a:cubicBezTo>
                    <a:pt x="99" y="145"/>
                    <a:pt x="99" y="145"/>
                    <a:pt x="99" y="146"/>
                  </a:cubicBezTo>
                  <a:cubicBezTo>
                    <a:pt x="106" y="163"/>
                    <a:pt x="111" y="177"/>
                    <a:pt x="117" y="186"/>
                  </a:cubicBezTo>
                  <a:cubicBezTo>
                    <a:pt x="91" y="193"/>
                    <a:pt x="74" y="205"/>
                    <a:pt x="60" y="213"/>
                  </a:cubicBezTo>
                  <a:cubicBezTo>
                    <a:pt x="41" y="212"/>
                    <a:pt x="22" y="208"/>
                    <a:pt x="19" y="199"/>
                  </a:cubicBezTo>
                  <a:cubicBezTo>
                    <a:pt x="11" y="183"/>
                    <a:pt x="0" y="243"/>
                    <a:pt x="12" y="276"/>
                  </a:cubicBezTo>
                  <a:cubicBezTo>
                    <a:pt x="12" y="288"/>
                    <a:pt x="12" y="288"/>
                    <a:pt x="12" y="288"/>
                  </a:cubicBezTo>
                  <a:cubicBezTo>
                    <a:pt x="19" y="288"/>
                    <a:pt x="19" y="288"/>
                    <a:pt x="19" y="288"/>
                  </a:cubicBezTo>
                  <a:cubicBezTo>
                    <a:pt x="283" y="288"/>
                    <a:pt x="283" y="288"/>
                    <a:pt x="283" y="288"/>
                  </a:cubicBezTo>
                  <a:cubicBezTo>
                    <a:pt x="283" y="288"/>
                    <a:pt x="283" y="288"/>
                    <a:pt x="283" y="288"/>
                  </a:cubicBezTo>
                  <a:cubicBezTo>
                    <a:pt x="283" y="288"/>
                    <a:pt x="283" y="288"/>
                    <a:pt x="283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76"/>
                    <a:pt x="290" y="276"/>
                    <a:pt x="290" y="276"/>
                  </a:cubicBezTo>
                  <a:cubicBezTo>
                    <a:pt x="301" y="243"/>
                    <a:pt x="290" y="183"/>
                    <a:pt x="283" y="1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0" name="Freeform 325"/>
            <p:cNvSpPr/>
            <p:nvPr/>
          </p:nvSpPr>
          <p:spPr bwMode="auto">
            <a:xfrm>
              <a:off x="7907338" y="3302001"/>
              <a:ext cx="277813" cy="266700"/>
            </a:xfrm>
            <a:custGeom>
              <a:avLst/>
              <a:gdLst>
                <a:gd name="T0" fmla="*/ 249 w 287"/>
                <a:gd name="T1" fmla="*/ 222 h 277"/>
                <a:gd name="T2" fmla="*/ 182 w 287"/>
                <a:gd name="T3" fmla="*/ 206 h 277"/>
                <a:gd name="T4" fmla="*/ 172 w 287"/>
                <a:gd name="T5" fmla="*/ 176 h 277"/>
                <a:gd name="T6" fmla="*/ 179 w 287"/>
                <a:gd name="T7" fmla="*/ 180 h 277"/>
                <a:gd name="T8" fmla="*/ 185 w 287"/>
                <a:gd name="T9" fmla="*/ 180 h 277"/>
                <a:gd name="T10" fmla="*/ 207 w 287"/>
                <a:gd name="T11" fmla="*/ 177 h 277"/>
                <a:gd name="T12" fmla="*/ 211 w 287"/>
                <a:gd name="T13" fmla="*/ 178 h 277"/>
                <a:gd name="T14" fmla="*/ 215 w 287"/>
                <a:gd name="T15" fmla="*/ 179 h 277"/>
                <a:gd name="T16" fmla="*/ 214 w 287"/>
                <a:gd name="T17" fmla="*/ 175 h 277"/>
                <a:gd name="T18" fmla="*/ 208 w 287"/>
                <a:gd name="T19" fmla="*/ 160 h 277"/>
                <a:gd name="T20" fmla="*/ 218 w 287"/>
                <a:gd name="T21" fmla="*/ 154 h 277"/>
                <a:gd name="T22" fmla="*/ 228 w 287"/>
                <a:gd name="T23" fmla="*/ 152 h 277"/>
                <a:gd name="T24" fmla="*/ 200 w 287"/>
                <a:gd name="T25" fmla="*/ 13 h 277"/>
                <a:gd name="T26" fmla="*/ 166 w 287"/>
                <a:gd name="T27" fmla="*/ 0 h 277"/>
                <a:gd name="T28" fmla="*/ 143 w 287"/>
                <a:gd name="T29" fmla="*/ 8 h 277"/>
                <a:gd name="T30" fmla="*/ 121 w 287"/>
                <a:gd name="T31" fmla="*/ 0 h 277"/>
                <a:gd name="T32" fmla="*/ 87 w 287"/>
                <a:gd name="T33" fmla="*/ 13 h 277"/>
                <a:gd name="T34" fmla="*/ 55 w 287"/>
                <a:gd name="T35" fmla="*/ 151 h 277"/>
                <a:gd name="T36" fmla="*/ 63 w 287"/>
                <a:gd name="T37" fmla="*/ 154 h 277"/>
                <a:gd name="T38" fmla="*/ 77 w 287"/>
                <a:gd name="T39" fmla="*/ 160 h 277"/>
                <a:gd name="T40" fmla="*/ 72 w 287"/>
                <a:gd name="T41" fmla="*/ 178 h 277"/>
                <a:gd name="T42" fmla="*/ 72 w 287"/>
                <a:gd name="T43" fmla="*/ 179 h 277"/>
                <a:gd name="T44" fmla="*/ 78 w 287"/>
                <a:gd name="T45" fmla="*/ 177 h 277"/>
                <a:gd name="T46" fmla="*/ 80 w 287"/>
                <a:gd name="T47" fmla="*/ 177 h 277"/>
                <a:gd name="T48" fmla="*/ 94 w 287"/>
                <a:gd name="T49" fmla="*/ 180 h 277"/>
                <a:gd name="T50" fmla="*/ 100 w 287"/>
                <a:gd name="T51" fmla="*/ 180 h 277"/>
                <a:gd name="T52" fmla="*/ 115 w 287"/>
                <a:gd name="T53" fmla="*/ 176 h 277"/>
                <a:gd name="T54" fmla="*/ 104 w 287"/>
                <a:gd name="T55" fmla="*/ 206 h 277"/>
                <a:gd name="T56" fmla="*/ 38 w 287"/>
                <a:gd name="T57" fmla="*/ 222 h 277"/>
                <a:gd name="T58" fmla="*/ 0 w 287"/>
                <a:gd name="T59" fmla="*/ 257 h 277"/>
                <a:gd name="T60" fmla="*/ 0 w 287"/>
                <a:gd name="T61" fmla="*/ 277 h 277"/>
                <a:gd name="T62" fmla="*/ 287 w 287"/>
                <a:gd name="T63" fmla="*/ 277 h 277"/>
                <a:gd name="T64" fmla="*/ 287 w 287"/>
                <a:gd name="T65" fmla="*/ 257 h 277"/>
                <a:gd name="T66" fmla="*/ 249 w 287"/>
                <a:gd name="T67" fmla="*/ 22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7" h="277">
                  <a:moveTo>
                    <a:pt x="249" y="222"/>
                  </a:moveTo>
                  <a:cubicBezTo>
                    <a:pt x="233" y="214"/>
                    <a:pt x="214" y="211"/>
                    <a:pt x="182" y="206"/>
                  </a:cubicBezTo>
                  <a:cubicBezTo>
                    <a:pt x="180" y="203"/>
                    <a:pt x="176" y="190"/>
                    <a:pt x="172" y="176"/>
                  </a:cubicBezTo>
                  <a:cubicBezTo>
                    <a:pt x="173" y="176"/>
                    <a:pt x="178" y="180"/>
                    <a:pt x="179" y="180"/>
                  </a:cubicBezTo>
                  <a:cubicBezTo>
                    <a:pt x="181" y="180"/>
                    <a:pt x="183" y="180"/>
                    <a:pt x="185" y="180"/>
                  </a:cubicBezTo>
                  <a:cubicBezTo>
                    <a:pt x="186" y="180"/>
                    <a:pt x="201" y="177"/>
                    <a:pt x="207" y="177"/>
                  </a:cubicBezTo>
                  <a:cubicBezTo>
                    <a:pt x="209" y="177"/>
                    <a:pt x="210" y="177"/>
                    <a:pt x="211" y="178"/>
                  </a:cubicBezTo>
                  <a:cubicBezTo>
                    <a:pt x="211" y="178"/>
                    <a:pt x="213" y="179"/>
                    <a:pt x="215" y="179"/>
                  </a:cubicBezTo>
                  <a:cubicBezTo>
                    <a:pt x="214" y="178"/>
                    <a:pt x="214" y="176"/>
                    <a:pt x="214" y="175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8" y="160"/>
                    <a:pt x="214" y="152"/>
                    <a:pt x="218" y="154"/>
                  </a:cubicBezTo>
                  <a:cubicBezTo>
                    <a:pt x="222" y="156"/>
                    <a:pt x="228" y="152"/>
                    <a:pt x="228" y="152"/>
                  </a:cubicBezTo>
                  <a:cubicBezTo>
                    <a:pt x="233" y="116"/>
                    <a:pt x="238" y="42"/>
                    <a:pt x="200" y="13"/>
                  </a:cubicBezTo>
                  <a:cubicBezTo>
                    <a:pt x="187" y="4"/>
                    <a:pt x="175" y="0"/>
                    <a:pt x="166" y="0"/>
                  </a:cubicBezTo>
                  <a:cubicBezTo>
                    <a:pt x="156" y="0"/>
                    <a:pt x="149" y="4"/>
                    <a:pt x="143" y="8"/>
                  </a:cubicBezTo>
                  <a:cubicBezTo>
                    <a:pt x="138" y="4"/>
                    <a:pt x="130" y="0"/>
                    <a:pt x="121" y="0"/>
                  </a:cubicBezTo>
                  <a:cubicBezTo>
                    <a:pt x="111" y="0"/>
                    <a:pt x="100" y="4"/>
                    <a:pt x="87" y="13"/>
                  </a:cubicBezTo>
                  <a:cubicBezTo>
                    <a:pt x="50" y="41"/>
                    <a:pt x="52" y="114"/>
                    <a:pt x="55" y="151"/>
                  </a:cubicBezTo>
                  <a:cubicBezTo>
                    <a:pt x="55" y="151"/>
                    <a:pt x="58" y="149"/>
                    <a:pt x="63" y="154"/>
                  </a:cubicBezTo>
                  <a:cubicBezTo>
                    <a:pt x="68" y="159"/>
                    <a:pt x="77" y="160"/>
                    <a:pt x="77" y="160"/>
                  </a:cubicBezTo>
                  <a:cubicBezTo>
                    <a:pt x="72" y="178"/>
                    <a:pt x="72" y="178"/>
                    <a:pt x="72" y="178"/>
                  </a:cubicBezTo>
                  <a:cubicBezTo>
                    <a:pt x="72" y="179"/>
                    <a:pt x="72" y="179"/>
                    <a:pt x="72" y="179"/>
                  </a:cubicBezTo>
                  <a:cubicBezTo>
                    <a:pt x="74" y="179"/>
                    <a:pt x="76" y="178"/>
                    <a:pt x="78" y="177"/>
                  </a:cubicBezTo>
                  <a:cubicBezTo>
                    <a:pt x="79" y="177"/>
                    <a:pt x="79" y="177"/>
                    <a:pt x="80" y="177"/>
                  </a:cubicBezTo>
                  <a:cubicBezTo>
                    <a:pt x="86" y="177"/>
                    <a:pt x="92" y="180"/>
                    <a:pt x="94" y="180"/>
                  </a:cubicBezTo>
                  <a:cubicBezTo>
                    <a:pt x="96" y="180"/>
                    <a:pt x="98" y="180"/>
                    <a:pt x="100" y="180"/>
                  </a:cubicBezTo>
                  <a:cubicBezTo>
                    <a:pt x="103" y="180"/>
                    <a:pt x="113" y="176"/>
                    <a:pt x="115" y="176"/>
                  </a:cubicBezTo>
                  <a:cubicBezTo>
                    <a:pt x="112" y="184"/>
                    <a:pt x="108" y="200"/>
                    <a:pt x="104" y="206"/>
                  </a:cubicBezTo>
                  <a:cubicBezTo>
                    <a:pt x="73" y="211"/>
                    <a:pt x="54" y="214"/>
                    <a:pt x="38" y="222"/>
                  </a:cubicBezTo>
                  <a:cubicBezTo>
                    <a:pt x="0" y="239"/>
                    <a:pt x="0" y="257"/>
                    <a:pt x="0" y="25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287" y="277"/>
                    <a:pt x="287" y="277"/>
                    <a:pt x="287" y="277"/>
                  </a:cubicBezTo>
                  <a:cubicBezTo>
                    <a:pt x="287" y="257"/>
                    <a:pt x="287" y="257"/>
                    <a:pt x="287" y="257"/>
                  </a:cubicBezTo>
                  <a:cubicBezTo>
                    <a:pt x="287" y="257"/>
                    <a:pt x="287" y="239"/>
                    <a:pt x="249" y="22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1" name="Freeform 326"/>
            <p:cNvSpPr/>
            <p:nvPr/>
          </p:nvSpPr>
          <p:spPr bwMode="auto">
            <a:xfrm>
              <a:off x="9578975" y="3346451"/>
              <a:ext cx="138113" cy="166688"/>
            </a:xfrm>
            <a:custGeom>
              <a:avLst/>
              <a:gdLst>
                <a:gd name="T0" fmla="*/ 133 w 142"/>
                <a:gd name="T1" fmla="*/ 132 h 173"/>
                <a:gd name="T2" fmla="*/ 142 w 142"/>
                <a:gd name="T3" fmla="*/ 128 h 173"/>
                <a:gd name="T4" fmla="*/ 102 w 142"/>
                <a:gd name="T5" fmla="*/ 115 h 173"/>
                <a:gd name="T6" fmla="*/ 119 w 142"/>
                <a:gd name="T7" fmla="*/ 82 h 173"/>
                <a:gd name="T8" fmla="*/ 119 w 142"/>
                <a:gd name="T9" fmla="*/ 81 h 173"/>
                <a:gd name="T10" fmla="*/ 123 w 142"/>
                <a:gd name="T11" fmla="*/ 81 h 173"/>
                <a:gd name="T12" fmla="*/ 127 w 142"/>
                <a:gd name="T13" fmla="*/ 64 h 173"/>
                <a:gd name="T14" fmla="*/ 124 w 142"/>
                <a:gd name="T15" fmla="*/ 58 h 173"/>
                <a:gd name="T16" fmla="*/ 124 w 142"/>
                <a:gd name="T17" fmla="*/ 58 h 173"/>
                <a:gd name="T18" fmla="*/ 124 w 142"/>
                <a:gd name="T19" fmla="*/ 56 h 173"/>
                <a:gd name="T20" fmla="*/ 123 w 142"/>
                <a:gd name="T21" fmla="*/ 32 h 173"/>
                <a:gd name="T22" fmla="*/ 117 w 142"/>
                <a:gd name="T23" fmla="*/ 15 h 173"/>
                <a:gd name="T24" fmla="*/ 96 w 142"/>
                <a:gd name="T25" fmla="*/ 5 h 173"/>
                <a:gd name="T26" fmla="*/ 72 w 142"/>
                <a:gd name="T27" fmla="*/ 2 h 173"/>
                <a:gd name="T28" fmla="*/ 62 w 142"/>
                <a:gd name="T29" fmla="*/ 13 h 173"/>
                <a:gd name="T30" fmla="*/ 50 w 142"/>
                <a:gd name="T31" fmla="*/ 33 h 173"/>
                <a:gd name="T32" fmla="*/ 49 w 142"/>
                <a:gd name="T33" fmla="*/ 56 h 173"/>
                <a:gd name="T34" fmla="*/ 49 w 142"/>
                <a:gd name="T35" fmla="*/ 58 h 173"/>
                <a:gd name="T36" fmla="*/ 49 w 142"/>
                <a:gd name="T37" fmla="*/ 58 h 173"/>
                <a:gd name="T38" fmla="*/ 45 w 142"/>
                <a:gd name="T39" fmla="*/ 64 h 173"/>
                <a:gd name="T40" fmla="*/ 50 w 142"/>
                <a:gd name="T41" fmla="*/ 81 h 173"/>
                <a:gd name="T42" fmla="*/ 54 w 142"/>
                <a:gd name="T43" fmla="*/ 81 h 173"/>
                <a:gd name="T44" fmla="*/ 54 w 142"/>
                <a:gd name="T45" fmla="*/ 82 h 173"/>
                <a:gd name="T46" fmla="*/ 71 w 142"/>
                <a:gd name="T47" fmla="*/ 115 h 173"/>
                <a:gd name="T48" fmla="*/ 23 w 142"/>
                <a:gd name="T49" fmla="*/ 133 h 173"/>
                <a:gd name="T50" fmla="*/ 0 w 142"/>
                <a:gd name="T51" fmla="*/ 154 h 173"/>
                <a:gd name="T52" fmla="*/ 0 w 142"/>
                <a:gd name="T53" fmla="*/ 173 h 173"/>
                <a:gd name="T54" fmla="*/ 104 w 142"/>
                <a:gd name="T55" fmla="*/ 173 h 173"/>
                <a:gd name="T56" fmla="*/ 104 w 142"/>
                <a:gd name="T57" fmla="*/ 162 h 173"/>
                <a:gd name="T58" fmla="*/ 133 w 142"/>
                <a:gd name="T59" fmla="*/ 13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2" h="173">
                  <a:moveTo>
                    <a:pt x="133" y="132"/>
                  </a:moveTo>
                  <a:cubicBezTo>
                    <a:pt x="136" y="131"/>
                    <a:pt x="139" y="129"/>
                    <a:pt x="142" y="128"/>
                  </a:cubicBezTo>
                  <a:cubicBezTo>
                    <a:pt x="132" y="123"/>
                    <a:pt x="120" y="117"/>
                    <a:pt x="102" y="115"/>
                  </a:cubicBezTo>
                  <a:cubicBezTo>
                    <a:pt x="109" y="109"/>
                    <a:pt x="112" y="98"/>
                    <a:pt x="119" y="82"/>
                  </a:cubicBezTo>
                  <a:cubicBezTo>
                    <a:pt x="119" y="82"/>
                    <a:pt x="119" y="82"/>
                    <a:pt x="119" y="81"/>
                  </a:cubicBezTo>
                  <a:cubicBezTo>
                    <a:pt x="120" y="82"/>
                    <a:pt x="122" y="82"/>
                    <a:pt x="123" y="81"/>
                  </a:cubicBezTo>
                  <a:cubicBezTo>
                    <a:pt x="126" y="79"/>
                    <a:pt x="127" y="69"/>
                    <a:pt x="127" y="64"/>
                  </a:cubicBezTo>
                  <a:cubicBezTo>
                    <a:pt x="128" y="57"/>
                    <a:pt x="124" y="58"/>
                    <a:pt x="124" y="58"/>
                  </a:cubicBezTo>
                  <a:cubicBezTo>
                    <a:pt x="124" y="58"/>
                    <a:pt x="124" y="58"/>
                    <a:pt x="124" y="58"/>
                  </a:cubicBezTo>
                  <a:cubicBezTo>
                    <a:pt x="124" y="57"/>
                    <a:pt x="124" y="57"/>
                    <a:pt x="124" y="56"/>
                  </a:cubicBezTo>
                  <a:cubicBezTo>
                    <a:pt x="124" y="50"/>
                    <a:pt x="125" y="39"/>
                    <a:pt x="123" y="32"/>
                  </a:cubicBezTo>
                  <a:cubicBezTo>
                    <a:pt x="121" y="23"/>
                    <a:pt x="121" y="20"/>
                    <a:pt x="117" y="15"/>
                  </a:cubicBezTo>
                  <a:cubicBezTo>
                    <a:pt x="110" y="8"/>
                    <a:pt x="100" y="5"/>
                    <a:pt x="96" y="5"/>
                  </a:cubicBezTo>
                  <a:cubicBezTo>
                    <a:pt x="93" y="5"/>
                    <a:pt x="80" y="0"/>
                    <a:pt x="72" y="2"/>
                  </a:cubicBezTo>
                  <a:cubicBezTo>
                    <a:pt x="64" y="5"/>
                    <a:pt x="69" y="13"/>
                    <a:pt x="62" y="13"/>
                  </a:cubicBezTo>
                  <a:cubicBezTo>
                    <a:pt x="55" y="13"/>
                    <a:pt x="52" y="23"/>
                    <a:pt x="50" y="33"/>
                  </a:cubicBezTo>
                  <a:cubicBezTo>
                    <a:pt x="48" y="39"/>
                    <a:pt x="49" y="49"/>
                    <a:pt x="49" y="56"/>
                  </a:cubicBezTo>
                  <a:cubicBezTo>
                    <a:pt x="49" y="57"/>
                    <a:pt x="49" y="57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5" y="57"/>
                    <a:pt x="45" y="64"/>
                  </a:cubicBezTo>
                  <a:cubicBezTo>
                    <a:pt x="45" y="69"/>
                    <a:pt x="47" y="79"/>
                    <a:pt x="50" y="81"/>
                  </a:cubicBezTo>
                  <a:cubicBezTo>
                    <a:pt x="51" y="82"/>
                    <a:pt x="53" y="82"/>
                    <a:pt x="54" y="81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61" y="98"/>
                    <a:pt x="64" y="110"/>
                    <a:pt x="71" y="115"/>
                  </a:cubicBezTo>
                  <a:cubicBezTo>
                    <a:pt x="47" y="118"/>
                    <a:pt x="34" y="128"/>
                    <a:pt x="23" y="133"/>
                  </a:cubicBezTo>
                  <a:cubicBezTo>
                    <a:pt x="0" y="143"/>
                    <a:pt x="0" y="154"/>
                    <a:pt x="0" y="154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4" y="173"/>
                    <a:pt x="104" y="173"/>
                    <a:pt x="104" y="173"/>
                  </a:cubicBezTo>
                  <a:cubicBezTo>
                    <a:pt x="104" y="162"/>
                    <a:pt x="104" y="162"/>
                    <a:pt x="104" y="162"/>
                  </a:cubicBezTo>
                  <a:cubicBezTo>
                    <a:pt x="104" y="159"/>
                    <a:pt x="106" y="144"/>
                    <a:pt x="133" y="1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2" name="Freeform 327"/>
            <p:cNvSpPr/>
            <p:nvPr/>
          </p:nvSpPr>
          <p:spPr bwMode="auto">
            <a:xfrm>
              <a:off x="9690100" y="3352801"/>
              <a:ext cx="166688" cy="161925"/>
            </a:xfrm>
            <a:custGeom>
              <a:avLst/>
              <a:gdLst>
                <a:gd name="T0" fmla="*/ 150 w 173"/>
                <a:gd name="T1" fmla="*/ 134 h 167"/>
                <a:gd name="T2" fmla="*/ 110 w 173"/>
                <a:gd name="T3" fmla="*/ 124 h 167"/>
                <a:gd name="T4" fmla="*/ 104 w 173"/>
                <a:gd name="T5" fmla="*/ 106 h 167"/>
                <a:gd name="T6" fmla="*/ 108 w 173"/>
                <a:gd name="T7" fmla="*/ 109 h 167"/>
                <a:gd name="T8" fmla="*/ 112 w 173"/>
                <a:gd name="T9" fmla="*/ 108 h 167"/>
                <a:gd name="T10" fmla="*/ 125 w 173"/>
                <a:gd name="T11" fmla="*/ 106 h 167"/>
                <a:gd name="T12" fmla="*/ 127 w 173"/>
                <a:gd name="T13" fmla="*/ 107 h 167"/>
                <a:gd name="T14" fmla="*/ 130 w 173"/>
                <a:gd name="T15" fmla="*/ 108 h 167"/>
                <a:gd name="T16" fmla="*/ 129 w 173"/>
                <a:gd name="T17" fmla="*/ 106 h 167"/>
                <a:gd name="T18" fmla="*/ 125 w 173"/>
                <a:gd name="T19" fmla="*/ 96 h 167"/>
                <a:gd name="T20" fmla="*/ 130 w 173"/>
                <a:gd name="T21" fmla="*/ 93 h 167"/>
                <a:gd name="T22" fmla="*/ 131 w 173"/>
                <a:gd name="T23" fmla="*/ 93 h 167"/>
                <a:gd name="T24" fmla="*/ 133 w 173"/>
                <a:gd name="T25" fmla="*/ 93 h 167"/>
                <a:gd name="T26" fmla="*/ 138 w 173"/>
                <a:gd name="T27" fmla="*/ 92 h 167"/>
                <a:gd name="T28" fmla="*/ 120 w 173"/>
                <a:gd name="T29" fmla="*/ 8 h 167"/>
                <a:gd name="T30" fmla="*/ 100 w 173"/>
                <a:gd name="T31" fmla="*/ 0 h 167"/>
                <a:gd name="T32" fmla="*/ 86 w 173"/>
                <a:gd name="T33" fmla="*/ 5 h 167"/>
                <a:gd name="T34" fmla="*/ 73 w 173"/>
                <a:gd name="T35" fmla="*/ 0 h 167"/>
                <a:gd name="T36" fmla="*/ 52 w 173"/>
                <a:gd name="T37" fmla="*/ 8 h 167"/>
                <a:gd name="T38" fmla="*/ 33 w 173"/>
                <a:gd name="T39" fmla="*/ 91 h 167"/>
                <a:gd name="T40" fmla="*/ 34 w 173"/>
                <a:gd name="T41" fmla="*/ 91 h 167"/>
                <a:gd name="T42" fmla="*/ 38 w 173"/>
                <a:gd name="T43" fmla="*/ 93 h 167"/>
                <a:gd name="T44" fmla="*/ 46 w 173"/>
                <a:gd name="T45" fmla="*/ 96 h 167"/>
                <a:gd name="T46" fmla="*/ 43 w 173"/>
                <a:gd name="T47" fmla="*/ 107 h 167"/>
                <a:gd name="T48" fmla="*/ 43 w 173"/>
                <a:gd name="T49" fmla="*/ 108 h 167"/>
                <a:gd name="T50" fmla="*/ 47 w 173"/>
                <a:gd name="T51" fmla="*/ 107 h 167"/>
                <a:gd name="T52" fmla="*/ 48 w 173"/>
                <a:gd name="T53" fmla="*/ 107 h 167"/>
                <a:gd name="T54" fmla="*/ 56 w 173"/>
                <a:gd name="T55" fmla="*/ 108 h 167"/>
                <a:gd name="T56" fmla="*/ 60 w 173"/>
                <a:gd name="T57" fmla="*/ 109 h 167"/>
                <a:gd name="T58" fmla="*/ 69 w 173"/>
                <a:gd name="T59" fmla="*/ 106 h 167"/>
                <a:gd name="T60" fmla="*/ 62 w 173"/>
                <a:gd name="T61" fmla="*/ 124 h 167"/>
                <a:gd name="T62" fmla="*/ 23 w 173"/>
                <a:gd name="T63" fmla="*/ 134 h 167"/>
                <a:gd name="T64" fmla="*/ 0 w 173"/>
                <a:gd name="T65" fmla="*/ 155 h 167"/>
                <a:gd name="T66" fmla="*/ 0 w 173"/>
                <a:gd name="T67" fmla="*/ 167 h 167"/>
                <a:gd name="T68" fmla="*/ 173 w 173"/>
                <a:gd name="T69" fmla="*/ 167 h 167"/>
                <a:gd name="T70" fmla="*/ 173 w 173"/>
                <a:gd name="T71" fmla="*/ 155 h 167"/>
                <a:gd name="T72" fmla="*/ 150 w 173"/>
                <a:gd name="T73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3" h="167">
                  <a:moveTo>
                    <a:pt x="150" y="134"/>
                  </a:moveTo>
                  <a:cubicBezTo>
                    <a:pt x="140" y="129"/>
                    <a:pt x="129" y="127"/>
                    <a:pt x="110" y="124"/>
                  </a:cubicBezTo>
                  <a:cubicBezTo>
                    <a:pt x="109" y="122"/>
                    <a:pt x="106" y="114"/>
                    <a:pt x="104" y="106"/>
                  </a:cubicBezTo>
                  <a:cubicBezTo>
                    <a:pt x="104" y="106"/>
                    <a:pt x="107" y="109"/>
                    <a:pt x="108" y="109"/>
                  </a:cubicBezTo>
                  <a:cubicBezTo>
                    <a:pt x="109" y="109"/>
                    <a:pt x="110" y="108"/>
                    <a:pt x="112" y="108"/>
                  </a:cubicBezTo>
                  <a:cubicBezTo>
                    <a:pt x="112" y="108"/>
                    <a:pt x="121" y="106"/>
                    <a:pt x="125" y="106"/>
                  </a:cubicBezTo>
                  <a:cubicBezTo>
                    <a:pt x="126" y="106"/>
                    <a:pt x="127" y="107"/>
                    <a:pt x="127" y="107"/>
                  </a:cubicBezTo>
                  <a:cubicBezTo>
                    <a:pt x="127" y="107"/>
                    <a:pt x="128" y="108"/>
                    <a:pt x="130" y="108"/>
                  </a:cubicBezTo>
                  <a:cubicBezTo>
                    <a:pt x="129" y="107"/>
                    <a:pt x="129" y="106"/>
                    <a:pt x="129" y="106"/>
                  </a:cubicBezTo>
                  <a:cubicBezTo>
                    <a:pt x="125" y="96"/>
                    <a:pt x="125" y="96"/>
                    <a:pt x="125" y="96"/>
                  </a:cubicBezTo>
                  <a:cubicBezTo>
                    <a:pt x="125" y="96"/>
                    <a:pt x="128" y="93"/>
                    <a:pt x="130" y="93"/>
                  </a:cubicBezTo>
                  <a:cubicBezTo>
                    <a:pt x="131" y="93"/>
                    <a:pt x="131" y="93"/>
                    <a:pt x="131" y="93"/>
                  </a:cubicBezTo>
                  <a:cubicBezTo>
                    <a:pt x="132" y="93"/>
                    <a:pt x="132" y="93"/>
                    <a:pt x="133" y="93"/>
                  </a:cubicBezTo>
                  <a:cubicBezTo>
                    <a:pt x="135" y="93"/>
                    <a:pt x="138" y="92"/>
                    <a:pt x="138" y="92"/>
                  </a:cubicBezTo>
                  <a:cubicBezTo>
                    <a:pt x="140" y="70"/>
                    <a:pt x="143" y="25"/>
                    <a:pt x="120" y="8"/>
                  </a:cubicBezTo>
                  <a:cubicBezTo>
                    <a:pt x="112" y="2"/>
                    <a:pt x="106" y="0"/>
                    <a:pt x="100" y="0"/>
                  </a:cubicBezTo>
                  <a:cubicBezTo>
                    <a:pt x="94" y="0"/>
                    <a:pt x="90" y="2"/>
                    <a:pt x="86" y="5"/>
                  </a:cubicBezTo>
                  <a:cubicBezTo>
                    <a:pt x="83" y="2"/>
                    <a:pt x="78" y="0"/>
                    <a:pt x="73" y="0"/>
                  </a:cubicBezTo>
                  <a:cubicBezTo>
                    <a:pt x="67" y="0"/>
                    <a:pt x="60" y="2"/>
                    <a:pt x="52" y="8"/>
                  </a:cubicBezTo>
                  <a:cubicBezTo>
                    <a:pt x="30" y="24"/>
                    <a:pt x="31" y="68"/>
                    <a:pt x="33" y="91"/>
                  </a:cubicBezTo>
                  <a:cubicBezTo>
                    <a:pt x="33" y="91"/>
                    <a:pt x="33" y="91"/>
                    <a:pt x="34" y="91"/>
                  </a:cubicBezTo>
                  <a:cubicBezTo>
                    <a:pt x="35" y="91"/>
                    <a:pt x="36" y="91"/>
                    <a:pt x="38" y="93"/>
                  </a:cubicBezTo>
                  <a:cubicBezTo>
                    <a:pt x="41" y="96"/>
                    <a:pt x="46" y="96"/>
                    <a:pt x="46" y="96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4" y="108"/>
                    <a:pt x="46" y="107"/>
                    <a:pt x="47" y="107"/>
                  </a:cubicBezTo>
                  <a:cubicBezTo>
                    <a:pt x="47" y="107"/>
                    <a:pt x="48" y="107"/>
                    <a:pt x="48" y="107"/>
                  </a:cubicBezTo>
                  <a:cubicBezTo>
                    <a:pt x="52" y="107"/>
                    <a:pt x="56" y="108"/>
                    <a:pt x="56" y="108"/>
                  </a:cubicBezTo>
                  <a:cubicBezTo>
                    <a:pt x="58" y="108"/>
                    <a:pt x="59" y="109"/>
                    <a:pt x="60" y="109"/>
                  </a:cubicBezTo>
                  <a:cubicBezTo>
                    <a:pt x="62" y="109"/>
                    <a:pt x="68" y="106"/>
                    <a:pt x="69" y="106"/>
                  </a:cubicBezTo>
                  <a:cubicBezTo>
                    <a:pt x="68" y="111"/>
                    <a:pt x="65" y="120"/>
                    <a:pt x="62" y="124"/>
                  </a:cubicBezTo>
                  <a:cubicBezTo>
                    <a:pt x="44" y="127"/>
                    <a:pt x="32" y="129"/>
                    <a:pt x="23" y="134"/>
                  </a:cubicBezTo>
                  <a:cubicBezTo>
                    <a:pt x="0" y="144"/>
                    <a:pt x="0" y="155"/>
                    <a:pt x="0" y="15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73" y="167"/>
                    <a:pt x="173" y="167"/>
                    <a:pt x="173" y="167"/>
                  </a:cubicBezTo>
                  <a:cubicBezTo>
                    <a:pt x="173" y="155"/>
                    <a:pt x="173" y="155"/>
                    <a:pt x="173" y="155"/>
                  </a:cubicBezTo>
                  <a:cubicBezTo>
                    <a:pt x="173" y="155"/>
                    <a:pt x="173" y="144"/>
                    <a:pt x="150" y="1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3" name="Freeform 328"/>
            <p:cNvSpPr/>
            <p:nvPr/>
          </p:nvSpPr>
          <p:spPr bwMode="auto">
            <a:xfrm>
              <a:off x="10275888" y="3352801"/>
              <a:ext cx="138113" cy="161925"/>
            </a:xfrm>
            <a:custGeom>
              <a:avLst/>
              <a:gdLst>
                <a:gd name="T0" fmla="*/ 143 w 143"/>
                <a:gd name="T1" fmla="*/ 155 h 167"/>
                <a:gd name="T2" fmla="*/ 120 w 143"/>
                <a:gd name="T3" fmla="*/ 134 h 167"/>
                <a:gd name="T4" fmla="*/ 80 w 143"/>
                <a:gd name="T5" fmla="*/ 124 h 167"/>
                <a:gd name="T6" fmla="*/ 74 w 143"/>
                <a:gd name="T7" fmla="*/ 106 h 167"/>
                <a:gd name="T8" fmla="*/ 78 w 143"/>
                <a:gd name="T9" fmla="*/ 109 h 167"/>
                <a:gd name="T10" fmla="*/ 82 w 143"/>
                <a:gd name="T11" fmla="*/ 108 h 167"/>
                <a:gd name="T12" fmla="*/ 95 w 143"/>
                <a:gd name="T13" fmla="*/ 106 h 167"/>
                <a:gd name="T14" fmla="*/ 97 w 143"/>
                <a:gd name="T15" fmla="*/ 107 h 167"/>
                <a:gd name="T16" fmla="*/ 100 w 143"/>
                <a:gd name="T17" fmla="*/ 108 h 167"/>
                <a:gd name="T18" fmla="*/ 99 w 143"/>
                <a:gd name="T19" fmla="*/ 106 h 167"/>
                <a:gd name="T20" fmla="*/ 95 w 143"/>
                <a:gd name="T21" fmla="*/ 96 h 167"/>
                <a:gd name="T22" fmla="*/ 101 w 143"/>
                <a:gd name="T23" fmla="*/ 93 h 167"/>
                <a:gd name="T24" fmla="*/ 108 w 143"/>
                <a:gd name="T25" fmla="*/ 92 h 167"/>
                <a:gd name="T26" fmla="*/ 90 w 143"/>
                <a:gd name="T27" fmla="*/ 8 h 167"/>
                <a:gd name="T28" fmla="*/ 70 w 143"/>
                <a:gd name="T29" fmla="*/ 0 h 167"/>
                <a:gd name="T30" fmla="*/ 56 w 143"/>
                <a:gd name="T31" fmla="*/ 5 h 167"/>
                <a:gd name="T32" fmla="*/ 43 w 143"/>
                <a:gd name="T33" fmla="*/ 0 h 167"/>
                <a:gd name="T34" fmla="*/ 22 w 143"/>
                <a:gd name="T35" fmla="*/ 8 h 167"/>
                <a:gd name="T36" fmla="*/ 3 w 143"/>
                <a:gd name="T37" fmla="*/ 91 h 167"/>
                <a:gd name="T38" fmla="*/ 8 w 143"/>
                <a:gd name="T39" fmla="*/ 93 h 167"/>
                <a:gd name="T40" fmla="*/ 16 w 143"/>
                <a:gd name="T41" fmla="*/ 96 h 167"/>
                <a:gd name="T42" fmla="*/ 13 w 143"/>
                <a:gd name="T43" fmla="*/ 107 h 167"/>
                <a:gd name="T44" fmla="*/ 13 w 143"/>
                <a:gd name="T45" fmla="*/ 108 h 167"/>
                <a:gd name="T46" fmla="*/ 17 w 143"/>
                <a:gd name="T47" fmla="*/ 107 h 167"/>
                <a:gd name="T48" fmla="*/ 18 w 143"/>
                <a:gd name="T49" fmla="*/ 107 h 167"/>
                <a:gd name="T50" fmla="*/ 26 w 143"/>
                <a:gd name="T51" fmla="*/ 108 h 167"/>
                <a:gd name="T52" fmla="*/ 30 w 143"/>
                <a:gd name="T53" fmla="*/ 109 h 167"/>
                <a:gd name="T54" fmla="*/ 39 w 143"/>
                <a:gd name="T55" fmla="*/ 106 h 167"/>
                <a:gd name="T56" fmla="*/ 32 w 143"/>
                <a:gd name="T57" fmla="*/ 124 h 167"/>
                <a:gd name="T58" fmla="*/ 25 w 143"/>
                <a:gd name="T59" fmla="*/ 125 h 167"/>
                <a:gd name="T60" fmla="*/ 39 w 143"/>
                <a:gd name="T61" fmla="*/ 147 h 167"/>
                <a:gd name="T62" fmla="*/ 39 w 143"/>
                <a:gd name="T63" fmla="*/ 166 h 167"/>
                <a:gd name="T64" fmla="*/ 39 w 143"/>
                <a:gd name="T65" fmla="*/ 167 h 167"/>
                <a:gd name="T66" fmla="*/ 143 w 143"/>
                <a:gd name="T67" fmla="*/ 167 h 167"/>
                <a:gd name="T68" fmla="*/ 143 w 143"/>
                <a:gd name="T69" fmla="*/ 15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" h="167">
                  <a:moveTo>
                    <a:pt x="143" y="155"/>
                  </a:moveTo>
                  <a:cubicBezTo>
                    <a:pt x="143" y="155"/>
                    <a:pt x="143" y="144"/>
                    <a:pt x="120" y="134"/>
                  </a:cubicBezTo>
                  <a:cubicBezTo>
                    <a:pt x="110" y="129"/>
                    <a:pt x="99" y="127"/>
                    <a:pt x="80" y="124"/>
                  </a:cubicBezTo>
                  <a:cubicBezTo>
                    <a:pt x="79" y="122"/>
                    <a:pt x="76" y="114"/>
                    <a:pt x="74" y="106"/>
                  </a:cubicBezTo>
                  <a:cubicBezTo>
                    <a:pt x="74" y="106"/>
                    <a:pt x="77" y="109"/>
                    <a:pt x="78" y="109"/>
                  </a:cubicBezTo>
                  <a:cubicBezTo>
                    <a:pt x="79" y="109"/>
                    <a:pt x="80" y="108"/>
                    <a:pt x="82" y="108"/>
                  </a:cubicBezTo>
                  <a:cubicBezTo>
                    <a:pt x="82" y="108"/>
                    <a:pt x="91" y="106"/>
                    <a:pt x="95" y="106"/>
                  </a:cubicBezTo>
                  <a:cubicBezTo>
                    <a:pt x="96" y="106"/>
                    <a:pt x="97" y="107"/>
                    <a:pt x="97" y="107"/>
                  </a:cubicBezTo>
                  <a:cubicBezTo>
                    <a:pt x="97" y="107"/>
                    <a:pt x="98" y="108"/>
                    <a:pt x="100" y="108"/>
                  </a:cubicBezTo>
                  <a:cubicBezTo>
                    <a:pt x="99" y="107"/>
                    <a:pt x="99" y="106"/>
                    <a:pt x="99" y="106"/>
                  </a:cubicBezTo>
                  <a:cubicBezTo>
                    <a:pt x="95" y="96"/>
                    <a:pt x="95" y="96"/>
                    <a:pt x="95" y="96"/>
                  </a:cubicBezTo>
                  <a:cubicBezTo>
                    <a:pt x="95" y="96"/>
                    <a:pt x="99" y="92"/>
                    <a:pt x="101" y="93"/>
                  </a:cubicBezTo>
                  <a:cubicBezTo>
                    <a:pt x="104" y="94"/>
                    <a:pt x="108" y="92"/>
                    <a:pt x="108" y="92"/>
                  </a:cubicBezTo>
                  <a:cubicBezTo>
                    <a:pt x="110" y="70"/>
                    <a:pt x="113" y="25"/>
                    <a:pt x="90" y="8"/>
                  </a:cubicBezTo>
                  <a:cubicBezTo>
                    <a:pt x="82" y="2"/>
                    <a:pt x="76" y="0"/>
                    <a:pt x="70" y="0"/>
                  </a:cubicBezTo>
                  <a:cubicBezTo>
                    <a:pt x="64" y="0"/>
                    <a:pt x="60" y="2"/>
                    <a:pt x="56" y="5"/>
                  </a:cubicBezTo>
                  <a:cubicBezTo>
                    <a:pt x="53" y="2"/>
                    <a:pt x="48" y="0"/>
                    <a:pt x="43" y="0"/>
                  </a:cubicBezTo>
                  <a:cubicBezTo>
                    <a:pt x="37" y="0"/>
                    <a:pt x="30" y="2"/>
                    <a:pt x="22" y="8"/>
                  </a:cubicBezTo>
                  <a:cubicBezTo>
                    <a:pt x="0" y="24"/>
                    <a:pt x="1" y="68"/>
                    <a:pt x="3" y="91"/>
                  </a:cubicBezTo>
                  <a:cubicBezTo>
                    <a:pt x="3" y="91"/>
                    <a:pt x="5" y="90"/>
                    <a:pt x="8" y="93"/>
                  </a:cubicBezTo>
                  <a:cubicBezTo>
                    <a:pt x="11" y="96"/>
                    <a:pt x="16" y="96"/>
                    <a:pt x="16" y="96"/>
                  </a:cubicBezTo>
                  <a:cubicBezTo>
                    <a:pt x="13" y="107"/>
                    <a:pt x="13" y="107"/>
                    <a:pt x="13" y="107"/>
                  </a:cubicBezTo>
                  <a:cubicBezTo>
                    <a:pt x="13" y="108"/>
                    <a:pt x="13" y="108"/>
                    <a:pt x="13" y="108"/>
                  </a:cubicBezTo>
                  <a:cubicBezTo>
                    <a:pt x="14" y="108"/>
                    <a:pt x="16" y="107"/>
                    <a:pt x="17" y="107"/>
                  </a:cubicBezTo>
                  <a:cubicBezTo>
                    <a:pt x="17" y="107"/>
                    <a:pt x="18" y="107"/>
                    <a:pt x="18" y="107"/>
                  </a:cubicBezTo>
                  <a:cubicBezTo>
                    <a:pt x="22" y="107"/>
                    <a:pt x="26" y="108"/>
                    <a:pt x="26" y="108"/>
                  </a:cubicBezTo>
                  <a:cubicBezTo>
                    <a:pt x="28" y="108"/>
                    <a:pt x="29" y="109"/>
                    <a:pt x="30" y="109"/>
                  </a:cubicBezTo>
                  <a:cubicBezTo>
                    <a:pt x="32" y="109"/>
                    <a:pt x="38" y="106"/>
                    <a:pt x="39" y="106"/>
                  </a:cubicBezTo>
                  <a:cubicBezTo>
                    <a:pt x="38" y="111"/>
                    <a:pt x="35" y="120"/>
                    <a:pt x="32" y="124"/>
                  </a:cubicBezTo>
                  <a:cubicBezTo>
                    <a:pt x="30" y="125"/>
                    <a:pt x="27" y="125"/>
                    <a:pt x="25" y="125"/>
                  </a:cubicBezTo>
                  <a:cubicBezTo>
                    <a:pt x="38" y="135"/>
                    <a:pt x="39" y="145"/>
                    <a:pt x="39" y="147"/>
                  </a:cubicBezTo>
                  <a:cubicBezTo>
                    <a:pt x="39" y="166"/>
                    <a:pt x="39" y="166"/>
                    <a:pt x="39" y="166"/>
                  </a:cubicBezTo>
                  <a:cubicBezTo>
                    <a:pt x="39" y="167"/>
                    <a:pt x="39" y="167"/>
                    <a:pt x="39" y="167"/>
                  </a:cubicBezTo>
                  <a:cubicBezTo>
                    <a:pt x="143" y="167"/>
                    <a:pt x="143" y="167"/>
                    <a:pt x="143" y="167"/>
                  </a:cubicBezTo>
                  <a:lnTo>
                    <a:pt x="143" y="15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4" name="Freeform 329"/>
            <p:cNvSpPr/>
            <p:nvPr/>
          </p:nvSpPr>
          <p:spPr bwMode="auto">
            <a:xfrm>
              <a:off x="10136188" y="3348038"/>
              <a:ext cx="168275" cy="165100"/>
            </a:xfrm>
            <a:custGeom>
              <a:avLst/>
              <a:gdLst>
                <a:gd name="T0" fmla="*/ 151 w 174"/>
                <a:gd name="T1" fmla="*/ 131 h 171"/>
                <a:gd name="T2" fmla="*/ 102 w 174"/>
                <a:gd name="T3" fmla="*/ 113 h 171"/>
                <a:gd name="T4" fmla="*/ 119 w 174"/>
                <a:gd name="T5" fmla="*/ 80 h 171"/>
                <a:gd name="T6" fmla="*/ 119 w 174"/>
                <a:gd name="T7" fmla="*/ 79 h 171"/>
                <a:gd name="T8" fmla="*/ 120 w 174"/>
                <a:gd name="T9" fmla="*/ 80 h 171"/>
                <a:gd name="T10" fmla="*/ 123 w 174"/>
                <a:gd name="T11" fmla="*/ 79 h 171"/>
                <a:gd name="T12" fmla="*/ 127 w 174"/>
                <a:gd name="T13" fmla="*/ 62 h 171"/>
                <a:gd name="T14" fmla="*/ 124 w 174"/>
                <a:gd name="T15" fmla="*/ 56 h 171"/>
                <a:gd name="T16" fmla="*/ 124 w 174"/>
                <a:gd name="T17" fmla="*/ 56 h 171"/>
                <a:gd name="T18" fmla="*/ 124 w 174"/>
                <a:gd name="T19" fmla="*/ 56 h 171"/>
                <a:gd name="T20" fmla="*/ 124 w 174"/>
                <a:gd name="T21" fmla="*/ 54 h 171"/>
                <a:gd name="T22" fmla="*/ 123 w 174"/>
                <a:gd name="T23" fmla="*/ 30 h 171"/>
                <a:gd name="T24" fmla="*/ 117 w 174"/>
                <a:gd name="T25" fmla="*/ 13 h 171"/>
                <a:gd name="T26" fmla="*/ 96 w 174"/>
                <a:gd name="T27" fmla="*/ 3 h 171"/>
                <a:gd name="T28" fmla="*/ 78 w 174"/>
                <a:gd name="T29" fmla="*/ 0 h 171"/>
                <a:gd name="T30" fmla="*/ 72 w 174"/>
                <a:gd name="T31" fmla="*/ 0 h 171"/>
                <a:gd name="T32" fmla="*/ 62 w 174"/>
                <a:gd name="T33" fmla="*/ 11 h 171"/>
                <a:gd name="T34" fmla="*/ 50 w 174"/>
                <a:gd name="T35" fmla="*/ 31 h 171"/>
                <a:gd name="T36" fmla="*/ 49 w 174"/>
                <a:gd name="T37" fmla="*/ 54 h 171"/>
                <a:gd name="T38" fmla="*/ 49 w 174"/>
                <a:gd name="T39" fmla="*/ 56 h 171"/>
                <a:gd name="T40" fmla="*/ 49 w 174"/>
                <a:gd name="T41" fmla="*/ 56 h 171"/>
                <a:gd name="T42" fmla="*/ 49 w 174"/>
                <a:gd name="T43" fmla="*/ 56 h 171"/>
                <a:gd name="T44" fmla="*/ 45 w 174"/>
                <a:gd name="T45" fmla="*/ 62 h 171"/>
                <a:gd name="T46" fmla="*/ 50 w 174"/>
                <a:gd name="T47" fmla="*/ 79 h 171"/>
                <a:gd name="T48" fmla="*/ 52 w 174"/>
                <a:gd name="T49" fmla="*/ 80 h 171"/>
                <a:gd name="T50" fmla="*/ 54 w 174"/>
                <a:gd name="T51" fmla="*/ 79 h 171"/>
                <a:gd name="T52" fmla="*/ 54 w 174"/>
                <a:gd name="T53" fmla="*/ 80 h 171"/>
                <a:gd name="T54" fmla="*/ 71 w 174"/>
                <a:gd name="T55" fmla="*/ 113 h 171"/>
                <a:gd name="T56" fmla="*/ 23 w 174"/>
                <a:gd name="T57" fmla="*/ 131 h 171"/>
                <a:gd name="T58" fmla="*/ 0 w 174"/>
                <a:gd name="T59" fmla="*/ 152 h 171"/>
                <a:gd name="T60" fmla="*/ 0 w 174"/>
                <a:gd name="T61" fmla="*/ 171 h 171"/>
                <a:gd name="T62" fmla="*/ 174 w 174"/>
                <a:gd name="T63" fmla="*/ 171 h 171"/>
                <a:gd name="T64" fmla="*/ 174 w 174"/>
                <a:gd name="T65" fmla="*/ 152 h 171"/>
                <a:gd name="T66" fmla="*/ 151 w 174"/>
                <a:gd name="T67" fmla="*/ 13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4" h="171">
                  <a:moveTo>
                    <a:pt x="151" y="131"/>
                  </a:moveTo>
                  <a:cubicBezTo>
                    <a:pt x="139" y="126"/>
                    <a:pt x="126" y="116"/>
                    <a:pt x="102" y="113"/>
                  </a:cubicBezTo>
                  <a:cubicBezTo>
                    <a:pt x="109" y="107"/>
                    <a:pt x="112" y="96"/>
                    <a:pt x="119" y="80"/>
                  </a:cubicBezTo>
                  <a:cubicBezTo>
                    <a:pt x="119" y="80"/>
                    <a:pt x="119" y="80"/>
                    <a:pt x="119" y="79"/>
                  </a:cubicBezTo>
                  <a:cubicBezTo>
                    <a:pt x="119" y="80"/>
                    <a:pt x="120" y="80"/>
                    <a:pt x="120" y="80"/>
                  </a:cubicBezTo>
                  <a:cubicBezTo>
                    <a:pt x="121" y="80"/>
                    <a:pt x="122" y="79"/>
                    <a:pt x="123" y="79"/>
                  </a:cubicBezTo>
                  <a:cubicBezTo>
                    <a:pt x="126" y="77"/>
                    <a:pt x="127" y="67"/>
                    <a:pt x="127" y="62"/>
                  </a:cubicBezTo>
                  <a:cubicBezTo>
                    <a:pt x="128" y="56"/>
                    <a:pt x="125" y="56"/>
                    <a:pt x="124" y="56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4" y="55"/>
                    <a:pt x="124" y="55"/>
                    <a:pt x="124" y="54"/>
                  </a:cubicBezTo>
                  <a:cubicBezTo>
                    <a:pt x="124" y="48"/>
                    <a:pt x="125" y="37"/>
                    <a:pt x="123" y="30"/>
                  </a:cubicBezTo>
                  <a:cubicBezTo>
                    <a:pt x="121" y="21"/>
                    <a:pt x="121" y="18"/>
                    <a:pt x="117" y="13"/>
                  </a:cubicBezTo>
                  <a:cubicBezTo>
                    <a:pt x="110" y="6"/>
                    <a:pt x="100" y="3"/>
                    <a:pt x="96" y="3"/>
                  </a:cubicBezTo>
                  <a:cubicBezTo>
                    <a:pt x="94" y="3"/>
                    <a:pt x="86" y="0"/>
                    <a:pt x="78" y="0"/>
                  </a:cubicBezTo>
                  <a:cubicBezTo>
                    <a:pt x="76" y="0"/>
                    <a:pt x="74" y="0"/>
                    <a:pt x="72" y="0"/>
                  </a:cubicBezTo>
                  <a:cubicBezTo>
                    <a:pt x="64" y="3"/>
                    <a:pt x="69" y="11"/>
                    <a:pt x="62" y="11"/>
                  </a:cubicBezTo>
                  <a:cubicBezTo>
                    <a:pt x="55" y="11"/>
                    <a:pt x="52" y="21"/>
                    <a:pt x="50" y="31"/>
                  </a:cubicBezTo>
                  <a:cubicBezTo>
                    <a:pt x="48" y="37"/>
                    <a:pt x="49" y="47"/>
                    <a:pt x="49" y="54"/>
                  </a:cubicBezTo>
                  <a:cubicBezTo>
                    <a:pt x="49" y="55"/>
                    <a:pt x="49" y="55"/>
                    <a:pt x="49" y="56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8" y="56"/>
                    <a:pt x="45" y="56"/>
                    <a:pt x="45" y="62"/>
                  </a:cubicBezTo>
                  <a:cubicBezTo>
                    <a:pt x="45" y="67"/>
                    <a:pt x="47" y="77"/>
                    <a:pt x="50" y="79"/>
                  </a:cubicBezTo>
                  <a:cubicBezTo>
                    <a:pt x="51" y="79"/>
                    <a:pt x="52" y="80"/>
                    <a:pt x="52" y="80"/>
                  </a:cubicBezTo>
                  <a:cubicBezTo>
                    <a:pt x="53" y="80"/>
                    <a:pt x="54" y="79"/>
                    <a:pt x="54" y="79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61" y="96"/>
                    <a:pt x="64" y="108"/>
                    <a:pt x="71" y="113"/>
                  </a:cubicBezTo>
                  <a:cubicBezTo>
                    <a:pt x="47" y="116"/>
                    <a:pt x="34" y="126"/>
                    <a:pt x="23" y="131"/>
                  </a:cubicBezTo>
                  <a:cubicBezTo>
                    <a:pt x="0" y="141"/>
                    <a:pt x="0" y="152"/>
                    <a:pt x="0" y="152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74" y="171"/>
                    <a:pt x="174" y="171"/>
                    <a:pt x="174" y="171"/>
                  </a:cubicBezTo>
                  <a:cubicBezTo>
                    <a:pt x="174" y="152"/>
                    <a:pt x="174" y="152"/>
                    <a:pt x="174" y="152"/>
                  </a:cubicBezTo>
                  <a:cubicBezTo>
                    <a:pt x="174" y="152"/>
                    <a:pt x="174" y="141"/>
                    <a:pt x="151" y="13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" name="Freeform 330"/>
            <p:cNvSpPr/>
            <p:nvPr/>
          </p:nvSpPr>
          <p:spPr bwMode="auto">
            <a:xfrm>
              <a:off x="7348538" y="3290888"/>
              <a:ext cx="279400" cy="277813"/>
            </a:xfrm>
            <a:custGeom>
              <a:avLst/>
              <a:gdLst>
                <a:gd name="T0" fmla="*/ 250 w 289"/>
                <a:gd name="T1" fmla="*/ 231 h 286"/>
                <a:gd name="T2" fmla="*/ 215 w 289"/>
                <a:gd name="T3" fmla="*/ 221 h 286"/>
                <a:gd name="T4" fmla="*/ 219 w 289"/>
                <a:gd name="T5" fmla="*/ 190 h 286"/>
                <a:gd name="T6" fmla="*/ 224 w 289"/>
                <a:gd name="T7" fmla="*/ 151 h 286"/>
                <a:gd name="T8" fmla="*/ 224 w 289"/>
                <a:gd name="T9" fmla="*/ 147 h 286"/>
                <a:gd name="T10" fmla="*/ 230 w 289"/>
                <a:gd name="T11" fmla="*/ 123 h 286"/>
                <a:gd name="T12" fmla="*/ 223 w 289"/>
                <a:gd name="T13" fmla="*/ 97 h 286"/>
                <a:gd name="T14" fmla="*/ 223 w 289"/>
                <a:gd name="T15" fmla="*/ 93 h 286"/>
                <a:gd name="T16" fmla="*/ 225 w 289"/>
                <a:gd name="T17" fmla="*/ 82 h 286"/>
                <a:gd name="T18" fmla="*/ 219 w 289"/>
                <a:gd name="T19" fmla="*/ 64 h 286"/>
                <a:gd name="T20" fmla="*/ 219 w 289"/>
                <a:gd name="T21" fmla="*/ 61 h 286"/>
                <a:gd name="T22" fmla="*/ 219 w 289"/>
                <a:gd name="T23" fmla="*/ 53 h 286"/>
                <a:gd name="T24" fmla="*/ 208 w 289"/>
                <a:gd name="T25" fmla="*/ 30 h 286"/>
                <a:gd name="T26" fmla="*/ 204 w 289"/>
                <a:gd name="T27" fmla="*/ 23 h 286"/>
                <a:gd name="T28" fmla="*/ 180 w 289"/>
                <a:gd name="T29" fmla="*/ 9 h 286"/>
                <a:gd name="T30" fmla="*/ 177 w 289"/>
                <a:gd name="T31" fmla="*/ 8 h 286"/>
                <a:gd name="T32" fmla="*/ 149 w 289"/>
                <a:gd name="T33" fmla="*/ 8 h 286"/>
                <a:gd name="T34" fmla="*/ 146 w 289"/>
                <a:gd name="T35" fmla="*/ 9 h 286"/>
                <a:gd name="T36" fmla="*/ 145 w 289"/>
                <a:gd name="T37" fmla="*/ 9 h 286"/>
                <a:gd name="T38" fmla="*/ 143 w 289"/>
                <a:gd name="T39" fmla="*/ 9 h 286"/>
                <a:gd name="T40" fmla="*/ 142 w 289"/>
                <a:gd name="T41" fmla="*/ 8 h 286"/>
                <a:gd name="T42" fmla="*/ 141 w 289"/>
                <a:gd name="T43" fmla="*/ 8 h 286"/>
                <a:gd name="T44" fmla="*/ 114 w 289"/>
                <a:gd name="T45" fmla="*/ 7 h 286"/>
                <a:gd name="T46" fmla="*/ 109 w 289"/>
                <a:gd name="T47" fmla="*/ 9 h 286"/>
                <a:gd name="T48" fmla="*/ 84 w 289"/>
                <a:gd name="T49" fmla="*/ 23 h 286"/>
                <a:gd name="T50" fmla="*/ 80 w 289"/>
                <a:gd name="T51" fmla="*/ 30 h 286"/>
                <a:gd name="T52" fmla="*/ 69 w 289"/>
                <a:gd name="T53" fmla="*/ 53 h 286"/>
                <a:gd name="T54" fmla="*/ 70 w 289"/>
                <a:gd name="T55" fmla="*/ 63 h 286"/>
                <a:gd name="T56" fmla="*/ 69 w 289"/>
                <a:gd name="T57" fmla="*/ 63 h 286"/>
                <a:gd name="T58" fmla="*/ 63 w 289"/>
                <a:gd name="T59" fmla="*/ 82 h 286"/>
                <a:gd name="T60" fmla="*/ 65 w 289"/>
                <a:gd name="T61" fmla="*/ 94 h 286"/>
                <a:gd name="T62" fmla="*/ 65 w 289"/>
                <a:gd name="T63" fmla="*/ 97 h 286"/>
                <a:gd name="T64" fmla="*/ 58 w 289"/>
                <a:gd name="T65" fmla="*/ 123 h 286"/>
                <a:gd name="T66" fmla="*/ 62 w 289"/>
                <a:gd name="T67" fmla="*/ 144 h 286"/>
                <a:gd name="T68" fmla="*/ 62 w 289"/>
                <a:gd name="T69" fmla="*/ 153 h 286"/>
                <a:gd name="T70" fmla="*/ 67 w 289"/>
                <a:gd name="T71" fmla="*/ 193 h 286"/>
                <a:gd name="T72" fmla="*/ 71 w 289"/>
                <a:gd name="T73" fmla="*/ 222 h 286"/>
                <a:gd name="T74" fmla="*/ 39 w 289"/>
                <a:gd name="T75" fmla="*/ 231 h 286"/>
                <a:gd name="T76" fmla="*/ 1 w 289"/>
                <a:gd name="T77" fmla="*/ 263 h 286"/>
                <a:gd name="T78" fmla="*/ 1 w 289"/>
                <a:gd name="T79" fmla="*/ 286 h 286"/>
                <a:gd name="T80" fmla="*/ 289 w 289"/>
                <a:gd name="T81" fmla="*/ 286 h 286"/>
                <a:gd name="T82" fmla="*/ 289 w 289"/>
                <a:gd name="T83" fmla="*/ 263 h 286"/>
                <a:gd name="T84" fmla="*/ 250 w 289"/>
                <a:gd name="T85" fmla="*/ 23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9" h="286">
                  <a:moveTo>
                    <a:pt x="250" y="231"/>
                  </a:moveTo>
                  <a:cubicBezTo>
                    <a:pt x="240" y="229"/>
                    <a:pt x="229" y="225"/>
                    <a:pt x="215" y="221"/>
                  </a:cubicBezTo>
                  <a:cubicBezTo>
                    <a:pt x="217" y="211"/>
                    <a:pt x="218" y="201"/>
                    <a:pt x="219" y="190"/>
                  </a:cubicBezTo>
                  <a:cubicBezTo>
                    <a:pt x="223" y="181"/>
                    <a:pt x="225" y="167"/>
                    <a:pt x="224" y="151"/>
                  </a:cubicBezTo>
                  <a:cubicBezTo>
                    <a:pt x="224" y="150"/>
                    <a:pt x="224" y="149"/>
                    <a:pt x="224" y="147"/>
                  </a:cubicBezTo>
                  <a:cubicBezTo>
                    <a:pt x="228" y="141"/>
                    <a:pt x="230" y="133"/>
                    <a:pt x="230" y="123"/>
                  </a:cubicBezTo>
                  <a:cubicBezTo>
                    <a:pt x="230" y="112"/>
                    <a:pt x="228" y="103"/>
                    <a:pt x="223" y="97"/>
                  </a:cubicBezTo>
                  <a:cubicBezTo>
                    <a:pt x="223" y="96"/>
                    <a:pt x="223" y="94"/>
                    <a:pt x="223" y="93"/>
                  </a:cubicBezTo>
                  <a:cubicBezTo>
                    <a:pt x="224" y="90"/>
                    <a:pt x="225" y="86"/>
                    <a:pt x="225" y="82"/>
                  </a:cubicBezTo>
                  <a:cubicBezTo>
                    <a:pt x="225" y="75"/>
                    <a:pt x="223" y="69"/>
                    <a:pt x="219" y="64"/>
                  </a:cubicBezTo>
                  <a:cubicBezTo>
                    <a:pt x="219" y="63"/>
                    <a:pt x="219" y="62"/>
                    <a:pt x="219" y="61"/>
                  </a:cubicBezTo>
                  <a:cubicBezTo>
                    <a:pt x="219" y="59"/>
                    <a:pt x="220" y="56"/>
                    <a:pt x="219" y="53"/>
                  </a:cubicBezTo>
                  <a:cubicBezTo>
                    <a:pt x="219" y="42"/>
                    <a:pt x="214" y="33"/>
                    <a:pt x="208" y="30"/>
                  </a:cubicBezTo>
                  <a:cubicBezTo>
                    <a:pt x="207" y="27"/>
                    <a:pt x="205" y="25"/>
                    <a:pt x="204" y="23"/>
                  </a:cubicBezTo>
                  <a:cubicBezTo>
                    <a:pt x="197" y="13"/>
                    <a:pt x="188" y="8"/>
                    <a:pt x="180" y="9"/>
                  </a:cubicBezTo>
                  <a:cubicBezTo>
                    <a:pt x="179" y="8"/>
                    <a:pt x="178" y="8"/>
                    <a:pt x="177" y="8"/>
                  </a:cubicBezTo>
                  <a:cubicBezTo>
                    <a:pt x="166" y="1"/>
                    <a:pt x="154" y="1"/>
                    <a:pt x="149" y="8"/>
                  </a:cubicBezTo>
                  <a:cubicBezTo>
                    <a:pt x="148" y="8"/>
                    <a:pt x="147" y="9"/>
                    <a:pt x="146" y="9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4" y="9"/>
                    <a:pt x="144" y="9"/>
                    <a:pt x="143" y="9"/>
                  </a:cubicBezTo>
                  <a:cubicBezTo>
                    <a:pt x="143" y="9"/>
                    <a:pt x="142" y="9"/>
                    <a:pt x="142" y="8"/>
                  </a:cubicBezTo>
                  <a:cubicBezTo>
                    <a:pt x="142" y="8"/>
                    <a:pt x="142" y="8"/>
                    <a:pt x="141" y="8"/>
                  </a:cubicBezTo>
                  <a:cubicBezTo>
                    <a:pt x="136" y="1"/>
                    <a:pt x="125" y="0"/>
                    <a:pt x="114" y="7"/>
                  </a:cubicBezTo>
                  <a:cubicBezTo>
                    <a:pt x="112" y="7"/>
                    <a:pt x="111" y="8"/>
                    <a:pt x="109" y="9"/>
                  </a:cubicBezTo>
                  <a:cubicBezTo>
                    <a:pt x="101" y="8"/>
                    <a:pt x="91" y="13"/>
                    <a:pt x="84" y="23"/>
                  </a:cubicBezTo>
                  <a:cubicBezTo>
                    <a:pt x="83" y="25"/>
                    <a:pt x="81" y="27"/>
                    <a:pt x="80" y="30"/>
                  </a:cubicBezTo>
                  <a:cubicBezTo>
                    <a:pt x="74" y="33"/>
                    <a:pt x="69" y="42"/>
                    <a:pt x="69" y="53"/>
                  </a:cubicBezTo>
                  <a:cubicBezTo>
                    <a:pt x="68" y="56"/>
                    <a:pt x="69" y="60"/>
                    <a:pt x="70" y="63"/>
                  </a:cubicBezTo>
                  <a:cubicBezTo>
                    <a:pt x="70" y="63"/>
                    <a:pt x="70" y="63"/>
                    <a:pt x="69" y="63"/>
                  </a:cubicBezTo>
                  <a:cubicBezTo>
                    <a:pt x="66" y="68"/>
                    <a:pt x="63" y="75"/>
                    <a:pt x="63" y="82"/>
                  </a:cubicBezTo>
                  <a:cubicBezTo>
                    <a:pt x="63" y="86"/>
                    <a:pt x="64" y="90"/>
                    <a:pt x="65" y="94"/>
                  </a:cubicBezTo>
                  <a:cubicBezTo>
                    <a:pt x="65" y="95"/>
                    <a:pt x="65" y="96"/>
                    <a:pt x="65" y="97"/>
                  </a:cubicBezTo>
                  <a:cubicBezTo>
                    <a:pt x="60" y="102"/>
                    <a:pt x="58" y="112"/>
                    <a:pt x="58" y="123"/>
                  </a:cubicBezTo>
                  <a:cubicBezTo>
                    <a:pt x="58" y="131"/>
                    <a:pt x="59" y="139"/>
                    <a:pt x="62" y="144"/>
                  </a:cubicBezTo>
                  <a:cubicBezTo>
                    <a:pt x="62" y="147"/>
                    <a:pt x="62" y="150"/>
                    <a:pt x="62" y="153"/>
                  </a:cubicBezTo>
                  <a:cubicBezTo>
                    <a:pt x="61" y="170"/>
                    <a:pt x="63" y="184"/>
                    <a:pt x="67" y="193"/>
                  </a:cubicBezTo>
                  <a:cubicBezTo>
                    <a:pt x="68" y="203"/>
                    <a:pt x="70" y="213"/>
                    <a:pt x="71" y="222"/>
                  </a:cubicBezTo>
                  <a:cubicBezTo>
                    <a:pt x="59" y="226"/>
                    <a:pt x="49" y="229"/>
                    <a:pt x="39" y="231"/>
                  </a:cubicBezTo>
                  <a:cubicBezTo>
                    <a:pt x="0" y="239"/>
                    <a:pt x="1" y="263"/>
                    <a:pt x="1" y="263"/>
                  </a:cubicBezTo>
                  <a:cubicBezTo>
                    <a:pt x="1" y="286"/>
                    <a:pt x="1" y="286"/>
                    <a:pt x="1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9" y="263"/>
                    <a:pt x="289" y="263"/>
                    <a:pt x="289" y="263"/>
                  </a:cubicBezTo>
                  <a:cubicBezTo>
                    <a:pt x="289" y="263"/>
                    <a:pt x="289" y="239"/>
                    <a:pt x="250" y="23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6" name="Freeform 331"/>
            <p:cNvSpPr/>
            <p:nvPr/>
          </p:nvSpPr>
          <p:spPr bwMode="auto">
            <a:xfrm>
              <a:off x="1776413" y="3327401"/>
              <a:ext cx="279400" cy="203200"/>
            </a:xfrm>
            <a:custGeom>
              <a:avLst/>
              <a:gdLst>
                <a:gd name="T0" fmla="*/ 260 w 288"/>
                <a:gd name="T1" fmla="*/ 0 h 210"/>
                <a:gd name="T2" fmla="*/ 232 w 288"/>
                <a:gd name="T3" fmla="*/ 28 h 210"/>
                <a:gd name="T4" fmla="*/ 239 w 288"/>
                <a:gd name="T5" fmla="*/ 46 h 210"/>
                <a:gd name="T6" fmla="*/ 191 w 288"/>
                <a:gd name="T7" fmla="*/ 117 h 210"/>
                <a:gd name="T8" fmla="*/ 183 w 288"/>
                <a:gd name="T9" fmla="*/ 116 h 210"/>
                <a:gd name="T10" fmla="*/ 170 w 288"/>
                <a:gd name="T11" fmla="*/ 119 h 210"/>
                <a:gd name="T12" fmla="*/ 130 w 288"/>
                <a:gd name="T13" fmla="*/ 79 h 210"/>
                <a:gd name="T14" fmla="*/ 133 w 288"/>
                <a:gd name="T15" fmla="*/ 67 h 210"/>
                <a:gd name="T16" fmla="*/ 105 w 288"/>
                <a:gd name="T17" fmla="*/ 39 h 210"/>
                <a:gd name="T18" fmla="*/ 78 w 288"/>
                <a:gd name="T19" fmla="*/ 67 h 210"/>
                <a:gd name="T20" fmla="*/ 84 w 288"/>
                <a:gd name="T21" fmla="*/ 84 h 210"/>
                <a:gd name="T22" fmla="*/ 36 w 288"/>
                <a:gd name="T23" fmla="*/ 156 h 210"/>
                <a:gd name="T24" fmla="*/ 28 w 288"/>
                <a:gd name="T25" fmla="*/ 155 h 210"/>
                <a:gd name="T26" fmla="*/ 0 w 288"/>
                <a:gd name="T27" fmla="*/ 183 h 210"/>
                <a:gd name="T28" fmla="*/ 28 w 288"/>
                <a:gd name="T29" fmla="*/ 210 h 210"/>
                <a:gd name="T30" fmla="*/ 56 w 288"/>
                <a:gd name="T31" fmla="*/ 183 h 210"/>
                <a:gd name="T32" fmla="*/ 50 w 288"/>
                <a:gd name="T33" fmla="*/ 166 h 210"/>
                <a:gd name="T34" fmla="*/ 98 w 288"/>
                <a:gd name="T35" fmla="*/ 94 h 210"/>
                <a:gd name="T36" fmla="*/ 105 w 288"/>
                <a:gd name="T37" fmla="*/ 95 h 210"/>
                <a:gd name="T38" fmla="*/ 118 w 288"/>
                <a:gd name="T39" fmla="*/ 92 h 210"/>
                <a:gd name="T40" fmla="*/ 158 w 288"/>
                <a:gd name="T41" fmla="*/ 132 h 210"/>
                <a:gd name="T42" fmla="*/ 155 w 288"/>
                <a:gd name="T43" fmla="*/ 144 h 210"/>
                <a:gd name="T44" fmla="*/ 183 w 288"/>
                <a:gd name="T45" fmla="*/ 172 h 210"/>
                <a:gd name="T46" fmla="*/ 211 w 288"/>
                <a:gd name="T47" fmla="*/ 144 h 210"/>
                <a:gd name="T48" fmla="*/ 205 w 288"/>
                <a:gd name="T49" fmla="*/ 127 h 210"/>
                <a:gd name="T50" fmla="*/ 253 w 288"/>
                <a:gd name="T51" fmla="*/ 55 h 210"/>
                <a:gd name="T52" fmla="*/ 260 w 288"/>
                <a:gd name="T53" fmla="*/ 56 h 210"/>
                <a:gd name="T54" fmla="*/ 288 w 288"/>
                <a:gd name="T55" fmla="*/ 28 h 210"/>
                <a:gd name="T56" fmla="*/ 260 w 288"/>
                <a:gd name="T5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8" h="210">
                  <a:moveTo>
                    <a:pt x="260" y="0"/>
                  </a:moveTo>
                  <a:cubicBezTo>
                    <a:pt x="245" y="0"/>
                    <a:pt x="232" y="12"/>
                    <a:pt x="232" y="28"/>
                  </a:cubicBezTo>
                  <a:cubicBezTo>
                    <a:pt x="232" y="34"/>
                    <a:pt x="235" y="41"/>
                    <a:pt x="239" y="46"/>
                  </a:cubicBezTo>
                  <a:cubicBezTo>
                    <a:pt x="191" y="117"/>
                    <a:pt x="191" y="117"/>
                    <a:pt x="191" y="117"/>
                  </a:cubicBezTo>
                  <a:cubicBezTo>
                    <a:pt x="188" y="116"/>
                    <a:pt x="186" y="116"/>
                    <a:pt x="183" y="116"/>
                  </a:cubicBezTo>
                  <a:cubicBezTo>
                    <a:pt x="178" y="116"/>
                    <a:pt x="174" y="117"/>
                    <a:pt x="170" y="119"/>
                  </a:cubicBezTo>
                  <a:cubicBezTo>
                    <a:pt x="130" y="79"/>
                    <a:pt x="130" y="79"/>
                    <a:pt x="130" y="79"/>
                  </a:cubicBezTo>
                  <a:cubicBezTo>
                    <a:pt x="132" y="76"/>
                    <a:pt x="133" y="71"/>
                    <a:pt x="133" y="67"/>
                  </a:cubicBezTo>
                  <a:cubicBezTo>
                    <a:pt x="133" y="51"/>
                    <a:pt x="121" y="39"/>
                    <a:pt x="105" y="39"/>
                  </a:cubicBezTo>
                  <a:cubicBezTo>
                    <a:pt x="90" y="39"/>
                    <a:pt x="78" y="51"/>
                    <a:pt x="78" y="67"/>
                  </a:cubicBezTo>
                  <a:cubicBezTo>
                    <a:pt x="78" y="73"/>
                    <a:pt x="80" y="79"/>
                    <a:pt x="84" y="84"/>
                  </a:cubicBezTo>
                  <a:cubicBezTo>
                    <a:pt x="36" y="156"/>
                    <a:pt x="36" y="156"/>
                    <a:pt x="36" y="156"/>
                  </a:cubicBezTo>
                  <a:cubicBezTo>
                    <a:pt x="34" y="155"/>
                    <a:pt x="31" y="155"/>
                    <a:pt x="28" y="155"/>
                  </a:cubicBezTo>
                  <a:cubicBezTo>
                    <a:pt x="13" y="155"/>
                    <a:pt x="0" y="167"/>
                    <a:pt x="0" y="183"/>
                  </a:cubicBezTo>
                  <a:cubicBezTo>
                    <a:pt x="0" y="198"/>
                    <a:pt x="13" y="210"/>
                    <a:pt x="28" y="210"/>
                  </a:cubicBezTo>
                  <a:cubicBezTo>
                    <a:pt x="43" y="210"/>
                    <a:pt x="56" y="198"/>
                    <a:pt x="56" y="183"/>
                  </a:cubicBezTo>
                  <a:cubicBezTo>
                    <a:pt x="56" y="176"/>
                    <a:pt x="54" y="170"/>
                    <a:pt x="50" y="166"/>
                  </a:cubicBezTo>
                  <a:cubicBezTo>
                    <a:pt x="98" y="94"/>
                    <a:pt x="98" y="94"/>
                    <a:pt x="98" y="94"/>
                  </a:cubicBezTo>
                  <a:cubicBezTo>
                    <a:pt x="100" y="94"/>
                    <a:pt x="103" y="95"/>
                    <a:pt x="105" y="95"/>
                  </a:cubicBezTo>
                  <a:cubicBezTo>
                    <a:pt x="110" y="95"/>
                    <a:pt x="114" y="93"/>
                    <a:pt x="118" y="92"/>
                  </a:cubicBezTo>
                  <a:cubicBezTo>
                    <a:pt x="158" y="132"/>
                    <a:pt x="158" y="132"/>
                    <a:pt x="158" y="132"/>
                  </a:cubicBezTo>
                  <a:cubicBezTo>
                    <a:pt x="156" y="135"/>
                    <a:pt x="155" y="140"/>
                    <a:pt x="155" y="144"/>
                  </a:cubicBezTo>
                  <a:cubicBezTo>
                    <a:pt x="155" y="159"/>
                    <a:pt x="167" y="172"/>
                    <a:pt x="183" y="172"/>
                  </a:cubicBezTo>
                  <a:cubicBezTo>
                    <a:pt x="198" y="172"/>
                    <a:pt x="211" y="159"/>
                    <a:pt x="211" y="144"/>
                  </a:cubicBezTo>
                  <a:cubicBezTo>
                    <a:pt x="211" y="138"/>
                    <a:pt x="209" y="132"/>
                    <a:pt x="205" y="127"/>
                  </a:cubicBezTo>
                  <a:cubicBezTo>
                    <a:pt x="253" y="55"/>
                    <a:pt x="253" y="55"/>
                    <a:pt x="253" y="55"/>
                  </a:cubicBezTo>
                  <a:cubicBezTo>
                    <a:pt x="255" y="55"/>
                    <a:pt x="258" y="56"/>
                    <a:pt x="260" y="56"/>
                  </a:cubicBezTo>
                  <a:cubicBezTo>
                    <a:pt x="276" y="56"/>
                    <a:pt x="288" y="43"/>
                    <a:pt x="288" y="28"/>
                  </a:cubicBezTo>
                  <a:cubicBezTo>
                    <a:pt x="288" y="12"/>
                    <a:pt x="276" y="0"/>
                    <a:pt x="26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7" name="Freeform 332"/>
            <p:cNvSpPr/>
            <p:nvPr/>
          </p:nvSpPr>
          <p:spPr bwMode="auto">
            <a:xfrm>
              <a:off x="3457575" y="3289301"/>
              <a:ext cx="61913" cy="55563"/>
            </a:xfrm>
            <a:custGeom>
              <a:avLst/>
              <a:gdLst>
                <a:gd name="T0" fmla="*/ 51 w 64"/>
                <a:gd name="T1" fmla="*/ 0 h 57"/>
                <a:gd name="T2" fmla="*/ 13 w 64"/>
                <a:gd name="T3" fmla="*/ 0 h 57"/>
                <a:gd name="T4" fmla="*/ 0 w 64"/>
                <a:gd name="T5" fmla="*/ 13 h 57"/>
                <a:gd name="T6" fmla="*/ 0 w 64"/>
                <a:gd name="T7" fmla="*/ 44 h 57"/>
                <a:gd name="T8" fmla="*/ 13 w 64"/>
                <a:gd name="T9" fmla="*/ 57 h 57"/>
                <a:gd name="T10" fmla="*/ 51 w 64"/>
                <a:gd name="T11" fmla="*/ 57 h 57"/>
                <a:gd name="T12" fmla="*/ 64 w 64"/>
                <a:gd name="T13" fmla="*/ 44 h 57"/>
                <a:gd name="T14" fmla="*/ 64 w 64"/>
                <a:gd name="T15" fmla="*/ 13 h 57"/>
                <a:gd name="T16" fmla="*/ 51 w 64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7">
                  <a:moveTo>
                    <a:pt x="5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6" y="57"/>
                    <a:pt x="13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8" y="57"/>
                    <a:pt x="64" y="52"/>
                    <a:pt x="64" y="44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6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8" name="Freeform 333"/>
            <p:cNvSpPr/>
            <p:nvPr/>
          </p:nvSpPr>
          <p:spPr bwMode="auto">
            <a:xfrm>
              <a:off x="3557588" y="3289301"/>
              <a:ext cx="61913" cy="55563"/>
            </a:xfrm>
            <a:custGeom>
              <a:avLst/>
              <a:gdLst>
                <a:gd name="T0" fmla="*/ 51 w 64"/>
                <a:gd name="T1" fmla="*/ 0 h 57"/>
                <a:gd name="T2" fmla="*/ 13 w 64"/>
                <a:gd name="T3" fmla="*/ 0 h 57"/>
                <a:gd name="T4" fmla="*/ 0 w 64"/>
                <a:gd name="T5" fmla="*/ 13 h 57"/>
                <a:gd name="T6" fmla="*/ 0 w 64"/>
                <a:gd name="T7" fmla="*/ 44 h 57"/>
                <a:gd name="T8" fmla="*/ 13 w 64"/>
                <a:gd name="T9" fmla="*/ 57 h 57"/>
                <a:gd name="T10" fmla="*/ 51 w 64"/>
                <a:gd name="T11" fmla="*/ 57 h 57"/>
                <a:gd name="T12" fmla="*/ 64 w 64"/>
                <a:gd name="T13" fmla="*/ 44 h 57"/>
                <a:gd name="T14" fmla="*/ 64 w 64"/>
                <a:gd name="T15" fmla="*/ 13 h 57"/>
                <a:gd name="T16" fmla="*/ 51 w 64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7">
                  <a:moveTo>
                    <a:pt x="5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6" y="57"/>
                    <a:pt x="13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8" y="57"/>
                    <a:pt x="64" y="52"/>
                    <a:pt x="64" y="44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6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9" name="Freeform 334"/>
            <p:cNvSpPr/>
            <p:nvPr/>
          </p:nvSpPr>
          <p:spPr bwMode="auto">
            <a:xfrm>
              <a:off x="3656013" y="3289301"/>
              <a:ext cx="61913" cy="55563"/>
            </a:xfrm>
            <a:custGeom>
              <a:avLst/>
              <a:gdLst>
                <a:gd name="T0" fmla="*/ 50 w 63"/>
                <a:gd name="T1" fmla="*/ 0 h 57"/>
                <a:gd name="T2" fmla="*/ 13 w 63"/>
                <a:gd name="T3" fmla="*/ 0 h 57"/>
                <a:gd name="T4" fmla="*/ 0 w 63"/>
                <a:gd name="T5" fmla="*/ 13 h 57"/>
                <a:gd name="T6" fmla="*/ 0 w 63"/>
                <a:gd name="T7" fmla="*/ 44 h 57"/>
                <a:gd name="T8" fmla="*/ 13 w 63"/>
                <a:gd name="T9" fmla="*/ 57 h 57"/>
                <a:gd name="T10" fmla="*/ 50 w 63"/>
                <a:gd name="T11" fmla="*/ 57 h 57"/>
                <a:gd name="T12" fmla="*/ 63 w 63"/>
                <a:gd name="T13" fmla="*/ 44 h 57"/>
                <a:gd name="T14" fmla="*/ 63 w 63"/>
                <a:gd name="T15" fmla="*/ 13 h 57"/>
                <a:gd name="T16" fmla="*/ 50 w 63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57">
                  <a:moveTo>
                    <a:pt x="5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6" y="57"/>
                    <a:pt x="13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8" y="57"/>
                    <a:pt x="63" y="52"/>
                    <a:pt x="63" y="4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6"/>
                    <a:pt x="58" y="0"/>
                    <a:pt x="5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0" name="Freeform 335"/>
            <p:cNvSpPr/>
            <p:nvPr/>
          </p:nvSpPr>
          <p:spPr bwMode="auto">
            <a:xfrm>
              <a:off x="3457575" y="3400426"/>
              <a:ext cx="61913" cy="55563"/>
            </a:xfrm>
            <a:custGeom>
              <a:avLst/>
              <a:gdLst>
                <a:gd name="T0" fmla="*/ 51 w 64"/>
                <a:gd name="T1" fmla="*/ 0 h 57"/>
                <a:gd name="T2" fmla="*/ 13 w 64"/>
                <a:gd name="T3" fmla="*/ 0 h 57"/>
                <a:gd name="T4" fmla="*/ 0 w 64"/>
                <a:gd name="T5" fmla="*/ 13 h 57"/>
                <a:gd name="T6" fmla="*/ 0 w 64"/>
                <a:gd name="T7" fmla="*/ 44 h 57"/>
                <a:gd name="T8" fmla="*/ 13 w 64"/>
                <a:gd name="T9" fmla="*/ 57 h 57"/>
                <a:gd name="T10" fmla="*/ 51 w 64"/>
                <a:gd name="T11" fmla="*/ 57 h 57"/>
                <a:gd name="T12" fmla="*/ 64 w 64"/>
                <a:gd name="T13" fmla="*/ 44 h 57"/>
                <a:gd name="T14" fmla="*/ 64 w 64"/>
                <a:gd name="T15" fmla="*/ 13 h 57"/>
                <a:gd name="T16" fmla="*/ 51 w 64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7">
                  <a:moveTo>
                    <a:pt x="5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6" y="57"/>
                    <a:pt x="13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8" y="57"/>
                    <a:pt x="64" y="52"/>
                    <a:pt x="64" y="44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6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1" name="Freeform 336"/>
            <p:cNvSpPr/>
            <p:nvPr/>
          </p:nvSpPr>
          <p:spPr bwMode="auto">
            <a:xfrm>
              <a:off x="3557588" y="3400426"/>
              <a:ext cx="61913" cy="55563"/>
            </a:xfrm>
            <a:custGeom>
              <a:avLst/>
              <a:gdLst>
                <a:gd name="T0" fmla="*/ 51 w 64"/>
                <a:gd name="T1" fmla="*/ 0 h 57"/>
                <a:gd name="T2" fmla="*/ 13 w 64"/>
                <a:gd name="T3" fmla="*/ 0 h 57"/>
                <a:gd name="T4" fmla="*/ 0 w 64"/>
                <a:gd name="T5" fmla="*/ 13 h 57"/>
                <a:gd name="T6" fmla="*/ 0 w 64"/>
                <a:gd name="T7" fmla="*/ 44 h 57"/>
                <a:gd name="T8" fmla="*/ 13 w 64"/>
                <a:gd name="T9" fmla="*/ 57 h 57"/>
                <a:gd name="T10" fmla="*/ 51 w 64"/>
                <a:gd name="T11" fmla="*/ 57 h 57"/>
                <a:gd name="T12" fmla="*/ 64 w 64"/>
                <a:gd name="T13" fmla="*/ 44 h 57"/>
                <a:gd name="T14" fmla="*/ 64 w 64"/>
                <a:gd name="T15" fmla="*/ 13 h 57"/>
                <a:gd name="T16" fmla="*/ 51 w 64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7">
                  <a:moveTo>
                    <a:pt x="5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6" y="57"/>
                    <a:pt x="13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8" y="57"/>
                    <a:pt x="64" y="52"/>
                    <a:pt x="64" y="44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6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2" name="Freeform 337"/>
            <p:cNvSpPr/>
            <p:nvPr/>
          </p:nvSpPr>
          <p:spPr bwMode="auto">
            <a:xfrm>
              <a:off x="3656013" y="3400426"/>
              <a:ext cx="61913" cy="55563"/>
            </a:xfrm>
            <a:custGeom>
              <a:avLst/>
              <a:gdLst>
                <a:gd name="T0" fmla="*/ 50 w 63"/>
                <a:gd name="T1" fmla="*/ 0 h 57"/>
                <a:gd name="T2" fmla="*/ 13 w 63"/>
                <a:gd name="T3" fmla="*/ 0 h 57"/>
                <a:gd name="T4" fmla="*/ 0 w 63"/>
                <a:gd name="T5" fmla="*/ 13 h 57"/>
                <a:gd name="T6" fmla="*/ 0 w 63"/>
                <a:gd name="T7" fmla="*/ 44 h 57"/>
                <a:gd name="T8" fmla="*/ 13 w 63"/>
                <a:gd name="T9" fmla="*/ 57 h 57"/>
                <a:gd name="T10" fmla="*/ 50 w 63"/>
                <a:gd name="T11" fmla="*/ 57 h 57"/>
                <a:gd name="T12" fmla="*/ 63 w 63"/>
                <a:gd name="T13" fmla="*/ 44 h 57"/>
                <a:gd name="T14" fmla="*/ 63 w 63"/>
                <a:gd name="T15" fmla="*/ 13 h 57"/>
                <a:gd name="T16" fmla="*/ 50 w 63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57">
                  <a:moveTo>
                    <a:pt x="5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6" y="57"/>
                    <a:pt x="13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8" y="57"/>
                    <a:pt x="63" y="52"/>
                    <a:pt x="63" y="4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6"/>
                    <a:pt x="58" y="0"/>
                    <a:pt x="5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3" name="Freeform 338"/>
            <p:cNvSpPr/>
            <p:nvPr/>
          </p:nvSpPr>
          <p:spPr bwMode="auto">
            <a:xfrm>
              <a:off x="3457575" y="3511551"/>
              <a:ext cx="61913" cy="57150"/>
            </a:xfrm>
            <a:custGeom>
              <a:avLst/>
              <a:gdLst>
                <a:gd name="T0" fmla="*/ 51 w 64"/>
                <a:gd name="T1" fmla="*/ 0 h 58"/>
                <a:gd name="T2" fmla="*/ 13 w 64"/>
                <a:gd name="T3" fmla="*/ 0 h 58"/>
                <a:gd name="T4" fmla="*/ 0 w 64"/>
                <a:gd name="T5" fmla="*/ 13 h 58"/>
                <a:gd name="T6" fmla="*/ 0 w 64"/>
                <a:gd name="T7" fmla="*/ 45 h 58"/>
                <a:gd name="T8" fmla="*/ 13 w 64"/>
                <a:gd name="T9" fmla="*/ 58 h 58"/>
                <a:gd name="T10" fmla="*/ 51 w 64"/>
                <a:gd name="T11" fmla="*/ 58 h 58"/>
                <a:gd name="T12" fmla="*/ 64 w 64"/>
                <a:gd name="T13" fmla="*/ 45 h 58"/>
                <a:gd name="T14" fmla="*/ 64 w 64"/>
                <a:gd name="T15" fmla="*/ 13 h 58"/>
                <a:gd name="T16" fmla="*/ 51 w 64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8">
                  <a:moveTo>
                    <a:pt x="5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6" y="58"/>
                    <a:pt x="13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8" y="58"/>
                    <a:pt x="64" y="52"/>
                    <a:pt x="64" y="45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6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4" name="Freeform 339"/>
            <p:cNvSpPr/>
            <p:nvPr/>
          </p:nvSpPr>
          <p:spPr bwMode="auto">
            <a:xfrm>
              <a:off x="3557588" y="3511551"/>
              <a:ext cx="61913" cy="57150"/>
            </a:xfrm>
            <a:custGeom>
              <a:avLst/>
              <a:gdLst>
                <a:gd name="T0" fmla="*/ 51 w 64"/>
                <a:gd name="T1" fmla="*/ 0 h 58"/>
                <a:gd name="T2" fmla="*/ 13 w 64"/>
                <a:gd name="T3" fmla="*/ 0 h 58"/>
                <a:gd name="T4" fmla="*/ 0 w 64"/>
                <a:gd name="T5" fmla="*/ 13 h 58"/>
                <a:gd name="T6" fmla="*/ 0 w 64"/>
                <a:gd name="T7" fmla="*/ 45 h 58"/>
                <a:gd name="T8" fmla="*/ 13 w 64"/>
                <a:gd name="T9" fmla="*/ 58 h 58"/>
                <a:gd name="T10" fmla="*/ 51 w 64"/>
                <a:gd name="T11" fmla="*/ 58 h 58"/>
                <a:gd name="T12" fmla="*/ 64 w 64"/>
                <a:gd name="T13" fmla="*/ 45 h 58"/>
                <a:gd name="T14" fmla="*/ 64 w 64"/>
                <a:gd name="T15" fmla="*/ 13 h 58"/>
                <a:gd name="T16" fmla="*/ 51 w 64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8">
                  <a:moveTo>
                    <a:pt x="5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6" y="58"/>
                    <a:pt x="13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8" y="58"/>
                    <a:pt x="64" y="52"/>
                    <a:pt x="64" y="45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6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5" name="Freeform 340"/>
            <p:cNvSpPr/>
            <p:nvPr/>
          </p:nvSpPr>
          <p:spPr bwMode="auto">
            <a:xfrm>
              <a:off x="3656013" y="3511551"/>
              <a:ext cx="61913" cy="57150"/>
            </a:xfrm>
            <a:custGeom>
              <a:avLst/>
              <a:gdLst>
                <a:gd name="T0" fmla="*/ 50 w 63"/>
                <a:gd name="T1" fmla="*/ 0 h 58"/>
                <a:gd name="T2" fmla="*/ 13 w 63"/>
                <a:gd name="T3" fmla="*/ 0 h 58"/>
                <a:gd name="T4" fmla="*/ 0 w 63"/>
                <a:gd name="T5" fmla="*/ 13 h 58"/>
                <a:gd name="T6" fmla="*/ 0 w 63"/>
                <a:gd name="T7" fmla="*/ 45 h 58"/>
                <a:gd name="T8" fmla="*/ 13 w 63"/>
                <a:gd name="T9" fmla="*/ 58 h 58"/>
                <a:gd name="T10" fmla="*/ 50 w 63"/>
                <a:gd name="T11" fmla="*/ 58 h 58"/>
                <a:gd name="T12" fmla="*/ 63 w 63"/>
                <a:gd name="T13" fmla="*/ 45 h 58"/>
                <a:gd name="T14" fmla="*/ 63 w 63"/>
                <a:gd name="T15" fmla="*/ 13 h 58"/>
                <a:gd name="T16" fmla="*/ 50 w 63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58">
                  <a:moveTo>
                    <a:pt x="5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6" y="58"/>
                    <a:pt x="13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8" y="58"/>
                    <a:pt x="63" y="52"/>
                    <a:pt x="63" y="45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6"/>
                    <a:pt x="58" y="0"/>
                    <a:pt x="5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" name="Freeform 341"/>
            <p:cNvSpPr>
              <a:spLocks noEditPoints="1"/>
            </p:cNvSpPr>
            <p:nvPr/>
          </p:nvSpPr>
          <p:spPr bwMode="auto">
            <a:xfrm>
              <a:off x="9074150" y="2732088"/>
              <a:ext cx="174625" cy="279400"/>
            </a:xfrm>
            <a:custGeom>
              <a:avLst/>
              <a:gdLst>
                <a:gd name="T0" fmla="*/ 180 w 180"/>
                <a:gd name="T1" fmla="*/ 144 h 288"/>
                <a:gd name="T2" fmla="*/ 150 w 180"/>
                <a:gd name="T3" fmla="*/ 77 h 288"/>
                <a:gd name="T4" fmla="*/ 150 w 180"/>
                <a:gd name="T5" fmla="*/ 0 h 288"/>
                <a:gd name="T6" fmla="*/ 30 w 180"/>
                <a:gd name="T7" fmla="*/ 0 h 288"/>
                <a:gd name="T8" fmla="*/ 30 w 180"/>
                <a:gd name="T9" fmla="*/ 77 h 288"/>
                <a:gd name="T10" fmla="*/ 0 w 180"/>
                <a:gd name="T11" fmla="*/ 144 h 288"/>
                <a:gd name="T12" fmla="*/ 30 w 180"/>
                <a:gd name="T13" fmla="*/ 211 h 288"/>
                <a:gd name="T14" fmla="*/ 30 w 180"/>
                <a:gd name="T15" fmla="*/ 288 h 288"/>
                <a:gd name="T16" fmla="*/ 150 w 180"/>
                <a:gd name="T17" fmla="*/ 288 h 288"/>
                <a:gd name="T18" fmla="*/ 150 w 180"/>
                <a:gd name="T19" fmla="*/ 211 h 288"/>
                <a:gd name="T20" fmla="*/ 180 w 180"/>
                <a:gd name="T21" fmla="*/ 144 h 288"/>
                <a:gd name="T22" fmla="*/ 22 w 180"/>
                <a:gd name="T23" fmla="*/ 144 h 288"/>
                <a:gd name="T24" fmla="*/ 90 w 180"/>
                <a:gd name="T25" fmla="*/ 77 h 288"/>
                <a:gd name="T26" fmla="*/ 157 w 180"/>
                <a:gd name="T27" fmla="*/ 144 h 288"/>
                <a:gd name="T28" fmla="*/ 90 w 180"/>
                <a:gd name="T29" fmla="*/ 212 h 288"/>
                <a:gd name="T30" fmla="*/ 22 w 180"/>
                <a:gd name="T3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288">
                  <a:moveTo>
                    <a:pt x="180" y="144"/>
                  </a:moveTo>
                  <a:cubicBezTo>
                    <a:pt x="180" y="118"/>
                    <a:pt x="169" y="94"/>
                    <a:pt x="150" y="77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12" y="93"/>
                    <a:pt x="0" y="117"/>
                    <a:pt x="0" y="144"/>
                  </a:cubicBezTo>
                  <a:cubicBezTo>
                    <a:pt x="0" y="171"/>
                    <a:pt x="12" y="195"/>
                    <a:pt x="30" y="211"/>
                  </a:cubicBezTo>
                  <a:cubicBezTo>
                    <a:pt x="30" y="288"/>
                    <a:pt x="30" y="288"/>
                    <a:pt x="30" y="288"/>
                  </a:cubicBezTo>
                  <a:cubicBezTo>
                    <a:pt x="150" y="288"/>
                    <a:pt x="150" y="288"/>
                    <a:pt x="150" y="288"/>
                  </a:cubicBezTo>
                  <a:cubicBezTo>
                    <a:pt x="150" y="211"/>
                    <a:pt x="150" y="211"/>
                    <a:pt x="150" y="211"/>
                  </a:cubicBezTo>
                  <a:cubicBezTo>
                    <a:pt x="169" y="194"/>
                    <a:pt x="180" y="171"/>
                    <a:pt x="180" y="144"/>
                  </a:cubicBezTo>
                  <a:close/>
                  <a:moveTo>
                    <a:pt x="22" y="144"/>
                  </a:moveTo>
                  <a:cubicBezTo>
                    <a:pt x="22" y="107"/>
                    <a:pt x="53" y="77"/>
                    <a:pt x="90" y="77"/>
                  </a:cubicBezTo>
                  <a:cubicBezTo>
                    <a:pt x="127" y="77"/>
                    <a:pt x="157" y="107"/>
                    <a:pt x="157" y="144"/>
                  </a:cubicBezTo>
                  <a:cubicBezTo>
                    <a:pt x="157" y="181"/>
                    <a:pt x="127" y="212"/>
                    <a:pt x="90" y="212"/>
                  </a:cubicBezTo>
                  <a:cubicBezTo>
                    <a:pt x="53" y="212"/>
                    <a:pt x="22" y="181"/>
                    <a:pt x="22" y="1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7" name="Freeform 342"/>
            <p:cNvSpPr/>
            <p:nvPr/>
          </p:nvSpPr>
          <p:spPr bwMode="auto">
            <a:xfrm>
              <a:off x="9151938" y="2824163"/>
              <a:ext cx="53975" cy="80963"/>
            </a:xfrm>
            <a:custGeom>
              <a:avLst/>
              <a:gdLst>
                <a:gd name="T0" fmla="*/ 2 w 55"/>
                <a:gd name="T1" fmla="*/ 56 h 84"/>
                <a:gd name="T2" fmla="*/ 43 w 55"/>
                <a:gd name="T3" fmla="*/ 84 h 84"/>
                <a:gd name="T4" fmla="*/ 45 w 55"/>
                <a:gd name="T5" fmla="*/ 84 h 84"/>
                <a:gd name="T6" fmla="*/ 46 w 55"/>
                <a:gd name="T7" fmla="*/ 84 h 84"/>
                <a:gd name="T8" fmla="*/ 49 w 55"/>
                <a:gd name="T9" fmla="*/ 83 h 84"/>
                <a:gd name="T10" fmla="*/ 54 w 55"/>
                <a:gd name="T11" fmla="*/ 74 h 84"/>
                <a:gd name="T12" fmla="*/ 53 w 55"/>
                <a:gd name="T13" fmla="*/ 69 h 84"/>
                <a:gd name="T14" fmla="*/ 17 w 55"/>
                <a:gd name="T15" fmla="*/ 45 h 84"/>
                <a:gd name="T16" fmla="*/ 17 w 55"/>
                <a:gd name="T17" fmla="*/ 4 h 84"/>
                <a:gd name="T18" fmla="*/ 16 w 55"/>
                <a:gd name="T19" fmla="*/ 1 h 84"/>
                <a:gd name="T20" fmla="*/ 13 w 55"/>
                <a:gd name="T21" fmla="*/ 0 h 84"/>
                <a:gd name="T22" fmla="*/ 3 w 55"/>
                <a:gd name="T23" fmla="*/ 0 h 84"/>
                <a:gd name="T24" fmla="*/ 1 w 55"/>
                <a:gd name="T25" fmla="*/ 1 h 84"/>
                <a:gd name="T26" fmla="*/ 0 w 55"/>
                <a:gd name="T27" fmla="*/ 4 h 84"/>
                <a:gd name="T28" fmla="*/ 0 w 55"/>
                <a:gd name="T29" fmla="*/ 53 h 84"/>
                <a:gd name="T30" fmla="*/ 1 w 55"/>
                <a:gd name="T31" fmla="*/ 55 h 84"/>
                <a:gd name="T32" fmla="*/ 2 w 55"/>
                <a:gd name="T33" fmla="*/ 5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4">
                  <a:moveTo>
                    <a:pt x="2" y="56"/>
                  </a:moveTo>
                  <a:cubicBezTo>
                    <a:pt x="43" y="84"/>
                    <a:pt x="43" y="84"/>
                    <a:pt x="43" y="84"/>
                  </a:cubicBezTo>
                  <a:cubicBezTo>
                    <a:pt x="44" y="84"/>
                    <a:pt x="45" y="84"/>
                    <a:pt x="45" y="84"/>
                  </a:cubicBezTo>
                  <a:cubicBezTo>
                    <a:pt x="46" y="84"/>
                    <a:pt x="46" y="84"/>
                    <a:pt x="46" y="84"/>
                  </a:cubicBezTo>
                  <a:cubicBezTo>
                    <a:pt x="47" y="84"/>
                    <a:pt x="48" y="84"/>
                    <a:pt x="49" y="83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5" y="73"/>
                    <a:pt x="54" y="70"/>
                    <a:pt x="53" y="69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5"/>
                    <a:pt x="1" y="55"/>
                  </a:cubicBezTo>
                  <a:cubicBezTo>
                    <a:pt x="1" y="56"/>
                    <a:pt x="1" y="56"/>
                    <a:pt x="2" y="5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8" name="Freeform 343"/>
            <p:cNvSpPr>
              <a:spLocks noEditPoints="1"/>
            </p:cNvSpPr>
            <p:nvPr/>
          </p:nvSpPr>
          <p:spPr bwMode="auto">
            <a:xfrm>
              <a:off x="5180013" y="3363913"/>
              <a:ext cx="160338" cy="133350"/>
            </a:xfrm>
            <a:custGeom>
              <a:avLst/>
              <a:gdLst>
                <a:gd name="T0" fmla="*/ 106 w 166"/>
                <a:gd name="T1" fmla="*/ 138 h 138"/>
                <a:gd name="T2" fmla="*/ 166 w 166"/>
                <a:gd name="T3" fmla="*/ 121 h 138"/>
                <a:gd name="T4" fmla="*/ 106 w 166"/>
                <a:gd name="T5" fmla="*/ 80 h 138"/>
                <a:gd name="T6" fmla="*/ 112 w 166"/>
                <a:gd name="T7" fmla="*/ 63 h 138"/>
                <a:gd name="T8" fmla="*/ 114 w 166"/>
                <a:gd name="T9" fmla="*/ 53 h 138"/>
                <a:gd name="T10" fmla="*/ 114 w 166"/>
                <a:gd name="T11" fmla="*/ 31 h 138"/>
                <a:gd name="T12" fmla="*/ 104 w 166"/>
                <a:gd name="T13" fmla="*/ 6 h 138"/>
                <a:gd name="T14" fmla="*/ 85 w 166"/>
                <a:gd name="T15" fmla="*/ 0 h 138"/>
                <a:gd name="T16" fmla="*/ 82 w 166"/>
                <a:gd name="T17" fmla="*/ 0 h 138"/>
                <a:gd name="T18" fmla="*/ 80 w 166"/>
                <a:gd name="T19" fmla="*/ 0 h 138"/>
                <a:gd name="T20" fmla="*/ 80 w 166"/>
                <a:gd name="T21" fmla="*/ 0 h 138"/>
                <a:gd name="T22" fmla="*/ 51 w 166"/>
                <a:gd name="T23" fmla="*/ 26 h 138"/>
                <a:gd name="T24" fmla="*/ 51 w 166"/>
                <a:gd name="T25" fmla="*/ 49 h 138"/>
                <a:gd name="T26" fmla="*/ 51 w 166"/>
                <a:gd name="T27" fmla="*/ 53 h 138"/>
                <a:gd name="T28" fmla="*/ 58 w 166"/>
                <a:gd name="T29" fmla="*/ 77 h 138"/>
                <a:gd name="T30" fmla="*/ 21 w 166"/>
                <a:gd name="T31" fmla="*/ 102 h 138"/>
                <a:gd name="T32" fmla="*/ 0 w 166"/>
                <a:gd name="T33" fmla="*/ 138 h 138"/>
                <a:gd name="T34" fmla="*/ 83 w 166"/>
                <a:gd name="T35" fmla="*/ 118 h 138"/>
                <a:gd name="T36" fmla="*/ 52 w 166"/>
                <a:gd name="T37" fmla="*/ 53 h 138"/>
                <a:gd name="T38" fmla="*/ 55 w 166"/>
                <a:gd name="T39" fmla="*/ 24 h 138"/>
                <a:gd name="T40" fmla="*/ 76 w 166"/>
                <a:gd name="T41" fmla="*/ 27 h 138"/>
                <a:gd name="T42" fmla="*/ 82 w 166"/>
                <a:gd name="T43" fmla="*/ 28 h 138"/>
                <a:gd name="T44" fmla="*/ 88 w 166"/>
                <a:gd name="T45" fmla="*/ 28 h 138"/>
                <a:gd name="T46" fmla="*/ 91 w 166"/>
                <a:gd name="T47" fmla="*/ 5 h 138"/>
                <a:gd name="T48" fmla="*/ 110 w 166"/>
                <a:gd name="T49" fmla="*/ 46 h 138"/>
                <a:gd name="T50" fmla="*/ 113 w 166"/>
                <a:gd name="T51" fmla="*/ 59 h 138"/>
                <a:gd name="T52" fmla="*/ 95 w 166"/>
                <a:gd name="T53" fmla="*/ 89 h 138"/>
                <a:gd name="T54" fmla="*/ 73 w 166"/>
                <a:gd name="T55" fmla="*/ 86 h 138"/>
                <a:gd name="T56" fmla="*/ 67 w 166"/>
                <a:gd name="T57" fmla="*/ 85 h 138"/>
                <a:gd name="T58" fmla="*/ 66 w 166"/>
                <a:gd name="T59" fmla="*/ 89 h 138"/>
                <a:gd name="T60" fmla="*/ 70 w 166"/>
                <a:gd name="T61" fmla="*/ 91 h 138"/>
                <a:gd name="T62" fmla="*/ 91 w 166"/>
                <a:gd name="T63" fmla="*/ 88 h 138"/>
                <a:gd name="T64" fmla="*/ 98 w 166"/>
                <a:gd name="T65" fmla="*/ 88 h 138"/>
                <a:gd name="T66" fmla="*/ 101 w 166"/>
                <a:gd name="T67" fmla="*/ 93 h 138"/>
                <a:gd name="T68" fmla="*/ 92 w 166"/>
                <a:gd name="T69" fmla="*/ 94 h 138"/>
                <a:gd name="T70" fmla="*/ 86 w 166"/>
                <a:gd name="T71" fmla="*/ 93 h 138"/>
                <a:gd name="T72" fmla="*/ 78 w 166"/>
                <a:gd name="T73" fmla="*/ 94 h 138"/>
                <a:gd name="T74" fmla="*/ 69 w 166"/>
                <a:gd name="T75" fmla="*/ 98 h 138"/>
                <a:gd name="T76" fmla="*/ 66 w 166"/>
                <a:gd name="T77" fmla="*/ 8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6" h="138">
                  <a:moveTo>
                    <a:pt x="83" y="118"/>
                  </a:moveTo>
                  <a:cubicBezTo>
                    <a:pt x="95" y="118"/>
                    <a:pt x="104" y="127"/>
                    <a:pt x="10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1"/>
                    <a:pt x="166" y="111"/>
                    <a:pt x="145" y="102"/>
                  </a:cubicBezTo>
                  <a:cubicBezTo>
                    <a:pt x="137" y="98"/>
                    <a:pt x="124" y="86"/>
                    <a:pt x="106" y="80"/>
                  </a:cubicBezTo>
                  <a:cubicBezTo>
                    <a:pt x="107" y="78"/>
                    <a:pt x="107" y="77"/>
                    <a:pt x="108" y="75"/>
                  </a:cubicBezTo>
                  <a:cubicBezTo>
                    <a:pt x="109" y="71"/>
                    <a:pt x="111" y="67"/>
                    <a:pt x="112" y="63"/>
                  </a:cubicBezTo>
                  <a:cubicBezTo>
                    <a:pt x="113" y="60"/>
                    <a:pt x="114" y="57"/>
                    <a:pt x="114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4" y="51"/>
                    <a:pt x="114" y="49"/>
                    <a:pt x="114" y="48"/>
                  </a:cubicBezTo>
                  <a:cubicBezTo>
                    <a:pt x="114" y="41"/>
                    <a:pt x="114" y="35"/>
                    <a:pt x="114" y="31"/>
                  </a:cubicBezTo>
                  <a:cubicBezTo>
                    <a:pt x="114" y="29"/>
                    <a:pt x="114" y="28"/>
                    <a:pt x="114" y="26"/>
                  </a:cubicBezTo>
                  <a:cubicBezTo>
                    <a:pt x="113" y="17"/>
                    <a:pt x="110" y="10"/>
                    <a:pt x="104" y="6"/>
                  </a:cubicBezTo>
                  <a:cubicBezTo>
                    <a:pt x="99" y="2"/>
                    <a:pt x="92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2" y="0"/>
                    <a:pt x="66" y="2"/>
                    <a:pt x="60" y="6"/>
                  </a:cubicBezTo>
                  <a:cubicBezTo>
                    <a:pt x="55" y="10"/>
                    <a:pt x="51" y="17"/>
                    <a:pt x="51" y="26"/>
                  </a:cubicBezTo>
                  <a:cubicBezTo>
                    <a:pt x="50" y="27"/>
                    <a:pt x="50" y="29"/>
                    <a:pt x="50" y="30"/>
                  </a:cubicBezTo>
                  <a:cubicBezTo>
                    <a:pt x="50" y="35"/>
                    <a:pt x="51" y="41"/>
                    <a:pt x="51" y="49"/>
                  </a:cubicBezTo>
                  <a:cubicBezTo>
                    <a:pt x="51" y="50"/>
                    <a:pt x="51" y="52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62"/>
                    <a:pt x="55" y="69"/>
                    <a:pt x="57" y="75"/>
                  </a:cubicBezTo>
                  <a:cubicBezTo>
                    <a:pt x="57" y="76"/>
                    <a:pt x="58" y="76"/>
                    <a:pt x="58" y="77"/>
                  </a:cubicBezTo>
                  <a:cubicBezTo>
                    <a:pt x="58" y="78"/>
                    <a:pt x="58" y="79"/>
                    <a:pt x="59" y="80"/>
                  </a:cubicBezTo>
                  <a:cubicBezTo>
                    <a:pt x="42" y="87"/>
                    <a:pt x="29" y="98"/>
                    <a:pt x="21" y="102"/>
                  </a:cubicBezTo>
                  <a:cubicBezTo>
                    <a:pt x="0" y="111"/>
                    <a:pt x="0" y="121"/>
                    <a:pt x="0" y="12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61" y="127"/>
                    <a:pt x="71" y="118"/>
                    <a:pt x="83" y="118"/>
                  </a:cubicBezTo>
                  <a:close/>
                  <a:moveTo>
                    <a:pt x="52" y="59"/>
                  </a:moveTo>
                  <a:cubicBezTo>
                    <a:pt x="52" y="57"/>
                    <a:pt x="51" y="55"/>
                    <a:pt x="52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8" y="8"/>
                    <a:pt x="74" y="5"/>
                    <a:pt x="74" y="5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8"/>
                    <a:pt x="77" y="28"/>
                  </a:cubicBezTo>
                  <a:cubicBezTo>
                    <a:pt x="78" y="28"/>
                    <a:pt x="81" y="28"/>
                    <a:pt x="82" y="28"/>
                  </a:cubicBezTo>
                  <a:cubicBezTo>
                    <a:pt x="82" y="28"/>
                    <a:pt x="82" y="28"/>
                    <a:pt x="83" y="28"/>
                  </a:cubicBezTo>
                  <a:cubicBezTo>
                    <a:pt x="84" y="28"/>
                    <a:pt x="87" y="28"/>
                    <a:pt x="88" y="28"/>
                  </a:cubicBezTo>
                  <a:cubicBezTo>
                    <a:pt x="89" y="28"/>
                    <a:pt x="89" y="27"/>
                    <a:pt x="89" y="27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5"/>
                    <a:pt x="106" y="8"/>
                    <a:pt x="109" y="24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55"/>
                    <a:pt x="113" y="57"/>
                    <a:pt x="113" y="59"/>
                  </a:cubicBezTo>
                  <a:cubicBezTo>
                    <a:pt x="109" y="68"/>
                    <a:pt x="99" y="78"/>
                    <a:pt x="98" y="85"/>
                  </a:cubicBezTo>
                  <a:cubicBezTo>
                    <a:pt x="95" y="89"/>
                    <a:pt x="95" y="89"/>
                    <a:pt x="95" y="89"/>
                  </a:cubicBezTo>
                  <a:cubicBezTo>
                    <a:pt x="92" y="86"/>
                    <a:pt x="92" y="86"/>
                    <a:pt x="92" y="86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6" y="78"/>
                    <a:pt x="56" y="68"/>
                    <a:pt x="52" y="59"/>
                  </a:cubicBezTo>
                  <a:close/>
                  <a:moveTo>
                    <a:pt x="66" y="89"/>
                  </a:moveTo>
                  <a:cubicBezTo>
                    <a:pt x="66" y="89"/>
                    <a:pt x="67" y="88"/>
                    <a:pt x="67" y="88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91" y="88"/>
                    <a:pt x="91" y="88"/>
                    <a:pt x="91" y="8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8" y="88"/>
                    <a:pt x="99" y="89"/>
                    <a:pt x="99" y="89"/>
                  </a:cubicBezTo>
                  <a:cubicBezTo>
                    <a:pt x="99" y="90"/>
                    <a:pt x="100" y="92"/>
                    <a:pt x="101" y="93"/>
                  </a:cubicBezTo>
                  <a:cubicBezTo>
                    <a:pt x="100" y="95"/>
                    <a:pt x="98" y="97"/>
                    <a:pt x="96" y="98"/>
                  </a:cubicBezTo>
                  <a:cubicBezTo>
                    <a:pt x="92" y="94"/>
                    <a:pt x="92" y="94"/>
                    <a:pt x="92" y="94"/>
                  </a:cubicBezTo>
                  <a:cubicBezTo>
                    <a:pt x="86" y="94"/>
                    <a:pt x="86" y="94"/>
                    <a:pt x="86" y="94"/>
                  </a:cubicBezTo>
                  <a:cubicBezTo>
                    <a:pt x="86" y="93"/>
                    <a:pt x="86" y="93"/>
                    <a:pt x="86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7" y="97"/>
                    <a:pt x="65" y="95"/>
                    <a:pt x="64" y="93"/>
                  </a:cubicBezTo>
                  <a:cubicBezTo>
                    <a:pt x="65" y="92"/>
                    <a:pt x="66" y="90"/>
                    <a:pt x="66" y="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9" name="Freeform 344"/>
            <p:cNvSpPr/>
            <p:nvPr/>
          </p:nvSpPr>
          <p:spPr bwMode="auto">
            <a:xfrm>
              <a:off x="5264150" y="3413126"/>
              <a:ext cx="17463" cy="4763"/>
            </a:xfrm>
            <a:custGeom>
              <a:avLst/>
              <a:gdLst>
                <a:gd name="T0" fmla="*/ 18 w 18"/>
                <a:gd name="T1" fmla="*/ 3 h 6"/>
                <a:gd name="T2" fmla="*/ 16 w 18"/>
                <a:gd name="T3" fmla="*/ 0 h 6"/>
                <a:gd name="T4" fmla="*/ 0 w 18"/>
                <a:gd name="T5" fmla="*/ 3 h 6"/>
                <a:gd name="T6" fmla="*/ 1 w 18"/>
                <a:gd name="T7" fmla="*/ 6 h 6"/>
                <a:gd name="T8" fmla="*/ 18 w 18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3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1" y="3"/>
                    <a:pt x="0" y="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5" y="6"/>
                    <a:pt x="18" y="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0" name="Freeform 345"/>
            <p:cNvSpPr/>
            <p:nvPr/>
          </p:nvSpPr>
          <p:spPr bwMode="auto">
            <a:xfrm>
              <a:off x="5237163" y="3413126"/>
              <a:ext cx="17463" cy="4763"/>
            </a:xfrm>
            <a:custGeom>
              <a:avLst/>
              <a:gdLst>
                <a:gd name="T0" fmla="*/ 17 w 18"/>
                <a:gd name="T1" fmla="*/ 6 h 6"/>
                <a:gd name="T2" fmla="*/ 18 w 18"/>
                <a:gd name="T3" fmla="*/ 3 h 6"/>
                <a:gd name="T4" fmla="*/ 2 w 18"/>
                <a:gd name="T5" fmla="*/ 0 h 6"/>
                <a:gd name="T6" fmla="*/ 0 w 18"/>
                <a:gd name="T7" fmla="*/ 3 h 6"/>
                <a:gd name="T8" fmla="*/ 17 w 1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7" y="6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7" y="3"/>
                    <a:pt x="2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6"/>
                    <a:pt x="17" y="6"/>
                    <a:pt x="17" y="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1" name="Freeform 346"/>
            <p:cNvSpPr/>
            <p:nvPr/>
          </p:nvSpPr>
          <p:spPr bwMode="auto">
            <a:xfrm>
              <a:off x="5240338" y="3481388"/>
              <a:ext cx="38100" cy="15875"/>
            </a:xfrm>
            <a:custGeom>
              <a:avLst/>
              <a:gdLst>
                <a:gd name="T0" fmla="*/ 20 w 39"/>
                <a:gd name="T1" fmla="*/ 5 h 17"/>
                <a:gd name="T2" fmla="*/ 34 w 39"/>
                <a:gd name="T3" fmla="*/ 17 h 17"/>
                <a:gd name="T4" fmla="*/ 39 w 39"/>
                <a:gd name="T5" fmla="*/ 17 h 17"/>
                <a:gd name="T6" fmla="*/ 20 w 39"/>
                <a:gd name="T7" fmla="*/ 0 h 17"/>
                <a:gd name="T8" fmla="*/ 0 w 39"/>
                <a:gd name="T9" fmla="*/ 17 h 17"/>
                <a:gd name="T10" fmla="*/ 5 w 39"/>
                <a:gd name="T11" fmla="*/ 17 h 17"/>
                <a:gd name="T12" fmla="*/ 20 w 39"/>
                <a:gd name="T13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7">
                  <a:moveTo>
                    <a:pt x="20" y="5"/>
                  </a:moveTo>
                  <a:cubicBezTo>
                    <a:pt x="27" y="5"/>
                    <a:pt x="33" y="10"/>
                    <a:pt x="34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8"/>
                    <a:pt x="30" y="0"/>
                    <a:pt x="20" y="0"/>
                  </a:cubicBezTo>
                  <a:cubicBezTo>
                    <a:pt x="10" y="0"/>
                    <a:pt x="1" y="8"/>
                    <a:pt x="0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0"/>
                    <a:pt x="12" y="5"/>
                    <a:pt x="20" y="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2" name="Freeform 347"/>
            <p:cNvSpPr/>
            <p:nvPr/>
          </p:nvSpPr>
          <p:spPr bwMode="auto">
            <a:xfrm>
              <a:off x="5321300" y="3400426"/>
              <a:ext cx="77788" cy="98425"/>
            </a:xfrm>
            <a:custGeom>
              <a:avLst/>
              <a:gdLst>
                <a:gd name="T0" fmla="*/ 81 w 81"/>
                <a:gd name="T1" fmla="*/ 90 h 102"/>
                <a:gd name="T2" fmla="*/ 66 w 81"/>
                <a:gd name="T3" fmla="*/ 76 h 102"/>
                <a:gd name="T4" fmla="*/ 33 w 81"/>
                <a:gd name="T5" fmla="*/ 62 h 102"/>
                <a:gd name="T6" fmla="*/ 43 w 81"/>
                <a:gd name="T7" fmla="*/ 44 h 102"/>
                <a:gd name="T8" fmla="*/ 45 w 81"/>
                <a:gd name="T9" fmla="*/ 30 h 102"/>
                <a:gd name="T10" fmla="*/ 45 w 81"/>
                <a:gd name="T11" fmla="*/ 16 h 102"/>
                <a:gd name="T12" fmla="*/ 23 w 81"/>
                <a:gd name="T13" fmla="*/ 0 h 102"/>
                <a:gd name="T14" fmla="*/ 1 w 81"/>
                <a:gd name="T15" fmla="*/ 16 h 102"/>
                <a:gd name="T16" fmla="*/ 0 w 81"/>
                <a:gd name="T17" fmla="*/ 30 h 102"/>
                <a:gd name="T18" fmla="*/ 2 w 81"/>
                <a:gd name="T19" fmla="*/ 44 h 102"/>
                <a:gd name="T20" fmla="*/ 10 w 81"/>
                <a:gd name="T21" fmla="*/ 60 h 102"/>
                <a:gd name="T22" fmla="*/ 28 w 81"/>
                <a:gd name="T23" fmla="*/ 85 h 102"/>
                <a:gd name="T24" fmla="*/ 28 w 81"/>
                <a:gd name="T25" fmla="*/ 85 h 102"/>
                <a:gd name="T26" fmla="*/ 28 w 81"/>
                <a:gd name="T27" fmla="*/ 85 h 102"/>
                <a:gd name="T28" fmla="*/ 28 w 81"/>
                <a:gd name="T29" fmla="*/ 102 h 102"/>
                <a:gd name="T30" fmla="*/ 28 w 81"/>
                <a:gd name="T31" fmla="*/ 102 h 102"/>
                <a:gd name="T32" fmla="*/ 81 w 81"/>
                <a:gd name="T33" fmla="*/ 102 h 102"/>
                <a:gd name="T34" fmla="*/ 81 w 81"/>
                <a:gd name="T35" fmla="*/ 9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" h="102">
                  <a:moveTo>
                    <a:pt x="81" y="90"/>
                  </a:moveTo>
                  <a:cubicBezTo>
                    <a:pt x="81" y="90"/>
                    <a:pt x="81" y="83"/>
                    <a:pt x="66" y="76"/>
                  </a:cubicBezTo>
                  <a:cubicBezTo>
                    <a:pt x="59" y="73"/>
                    <a:pt x="49" y="65"/>
                    <a:pt x="33" y="62"/>
                  </a:cubicBezTo>
                  <a:cubicBezTo>
                    <a:pt x="37" y="58"/>
                    <a:pt x="40" y="52"/>
                    <a:pt x="43" y="44"/>
                  </a:cubicBezTo>
                  <a:cubicBezTo>
                    <a:pt x="45" y="39"/>
                    <a:pt x="45" y="35"/>
                    <a:pt x="45" y="30"/>
                  </a:cubicBezTo>
                  <a:cubicBezTo>
                    <a:pt x="45" y="26"/>
                    <a:pt x="46" y="19"/>
                    <a:pt x="45" y="16"/>
                  </a:cubicBezTo>
                  <a:cubicBezTo>
                    <a:pt x="41" y="4"/>
                    <a:pt x="33" y="0"/>
                    <a:pt x="23" y="0"/>
                  </a:cubicBezTo>
                  <a:cubicBezTo>
                    <a:pt x="13" y="0"/>
                    <a:pt x="4" y="4"/>
                    <a:pt x="1" y="16"/>
                  </a:cubicBezTo>
                  <a:cubicBezTo>
                    <a:pt x="0" y="19"/>
                    <a:pt x="0" y="26"/>
                    <a:pt x="0" y="30"/>
                  </a:cubicBezTo>
                  <a:cubicBezTo>
                    <a:pt x="0" y="35"/>
                    <a:pt x="0" y="39"/>
                    <a:pt x="2" y="44"/>
                  </a:cubicBezTo>
                  <a:cubicBezTo>
                    <a:pt x="4" y="50"/>
                    <a:pt x="7" y="56"/>
                    <a:pt x="10" y="60"/>
                  </a:cubicBezTo>
                  <a:cubicBezTo>
                    <a:pt x="27" y="70"/>
                    <a:pt x="28" y="81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81" y="102"/>
                    <a:pt x="81" y="102"/>
                    <a:pt x="81" y="102"/>
                  </a:cubicBezTo>
                  <a:lnTo>
                    <a:pt x="81" y="9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3" name="Freeform 348"/>
            <p:cNvSpPr/>
            <p:nvPr/>
          </p:nvSpPr>
          <p:spPr bwMode="auto">
            <a:xfrm>
              <a:off x="5121275" y="3400426"/>
              <a:ext cx="76200" cy="98425"/>
            </a:xfrm>
            <a:custGeom>
              <a:avLst/>
              <a:gdLst>
                <a:gd name="T0" fmla="*/ 52 w 80"/>
                <a:gd name="T1" fmla="*/ 85 h 102"/>
                <a:gd name="T2" fmla="*/ 52 w 80"/>
                <a:gd name="T3" fmla="*/ 85 h 102"/>
                <a:gd name="T4" fmla="*/ 70 w 80"/>
                <a:gd name="T5" fmla="*/ 60 h 102"/>
                <a:gd name="T6" fmla="*/ 78 w 80"/>
                <a:gd name="T7" fmla="*/ 44 h 102"/>
                <a:gd name="T8" fmla="*/ 80 w 80"/>
                <a:gd name="T9" fmla="*/ 30 h 102"/>
                <a:gd name="T10" fmla="*/ 79 w 80"/>
                <a:gd name="T11" fmla="*/ 16 h 102"/>
                <a:gd name="T12" fmla="*/ 57 w 80"/>
                <a:gd name="T13" fmla="*/ 0 h 102"/>
                <a:gd name="T14" fmla="*/ 35 w 80"/>
                <a:gd name="T15" fmla="*/ 16 h 102"/>
                <a:gd name="T16" fmla="*/ 35 w 80"/>
                <a:gd name="T17" fmla="*/ 30 h 102"/>
                <a:gd name="T18" fmla="*/ 37 w 80"/>
                <a:gd name="T19" fmla="*/ 44 h 102"/>
                <a:gd name="T20" fmla="*/ 47 w 80"/>
                <a:gd name="T21" fmla="*/ 62 h 102"/>
                <a:gd name="T22" fmla="*/ 14 w 80"/>
                <a:gd name="T23" fmla="*/ 76 h 102"/>
                <a:gd name="T24" fmla="*/ 0 w 80"/>
                <a:gd name="T25" fmla="*/ 90 h 102"/>
                <a:gd name="T26" fmla="*/ 0 w 80"/>
                <a:gd name="T27" fmla="*/ 102 h 102"/>
                <a:gd name="T28" fmla="*/ 52 w 80"/>
                <a:gd name="T29" fmla="*/ 102 h 102"/>
                <a:gd name="T30" fmla="*/ 52 w 80"/>
                <a:gd name="T31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102">
                  <a:moveTo>
                    <a:pt x="52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52" y="82"/>
                    <a:pt x="53" y="70"/>
                    <a:pt x="70" y="60"/>
                  </a:cubicBezTo>
                  <a:cubicBezTo>
                    <a:pt x="73" y="56"/>
                    <a:pt x="76" y="50"/>
                    <a:pt x="78" y="44"/>
                  </a:cubicBezTo>
                  <a:cubicBezTo>
                    <a:pt x="80" y="39"/>
                    <a:pt x="80" y="35"/>
                    <a:pt x="80" y="30"/>
                  </a:cubicBezTo>
                  <a:cubicBezTo>
                    <a:pt x="80" y="26"/>
                    <a:pt x="80" y="19"/>
                    <a:pt x="79" y="16"/>
                  </a:cubicBezTo>
                  <a:cubicBezTo>
                    <a:pt x="76" y="4"/>
                    <a:pt x="67" y="0"/>
                    <a:pt x="57" y="0"/>
                  </a:cubicBezTo>
                  <a:cubicBezTo>
                    <a:pt x="47" y="0"/>
                    <a:pt x="39" y="4"/>
                    <a:pt x="35" y="16"/>
                  </a:cubicBezTo>
                  <a:cubicBezTo>
                    <a:pt x="34" y="19"/>
                    <a:pt x="35" y="26"/>
                    <a:pt x="35" y="30"/>
                  </a:cubicBezTo>
                  <a:cubicBezTo>
                    <a:pt x="35" y="35"/>
                    <a:pt x="35" y="39"/>
                    <a:pt x="37" y="44"/>
                  </a:cubicBezTo>
                  <a:cubicBezTo>
                    <a:pt x="40" y="52"/>
                    <a:pt x="43" y="58"/>
                    <a:pt x="47" y="62"/>
                  </a:cubicBezTo>
                  <a:cubicBezTo>
                    <a:pt x="31" y="65"/>
                    <a:pt x="21" y="73"/>
                    <a:pt x="14" y="76"/>
                  </a:cubicBezTo>
                  <a:cubicBezTo>
                    <a:pt x="0" y="83"/>
                    <a:pt x="0" y="90"/>
                    <a:pt x="0" y="90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2" y="85"/>
                    <a:pt x="52" y="85"/>
                    <a:pt x="52" y="8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4" name="Freeform 349"/>
            <p:cNvSpPr/>
            <p:nvPr/>
          </p:nvSpPr>
          <p:spPr bwMode="auto">
            <a:xfrm>
              <a:off x="9617075" y="2290763"/>
              <a:ext cx="44450" cy="144463"/>
            </a:xfrm>
            <a:custGeom>
              <a:avLst/>
              <a:gdLst>
                <a:gd name="T0" fmla="*/ 0 w 28"/>
                <a:gd name="T1" fmla="*/ 0 h 91"/>
                <a:gd name="T2" fmla="*/ 0 w 28"/>
                <a:gd name="T3" fmla="*/ 83 h 91"/>
                <a:gd name="T4" fmla="*/ 28 w 28"/>
                <a:gd name="T5" fmla="*/ 91 h 91"/>
                <a:gd name="T6" fmla="*/ 28 w 28"/>
                <a:gd name="T7" fmla="*/ 8 h 91"/>
                <a:gd name="T8" fmla="*/ 0 w 28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1">
                  <a:moveTo>
                    <a:pt x="0" y="0"/>
                  </a:moveTo>
                  <a:lnTo>
                    <a:pt x="0" y="83"/>
                  </a:lnTo>
                  <a:lnTo>
                    <a:pt x="28" y="91"/>
                  </a:lnTo>
                  <a:lnTo>
                    <a:pt x="28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5" name="Freeform 350"/>
            <p:cNvSpPr/>
            <p:nvPr/>
          </p:nvSpPr>
          <p:spPr bwMode="auto">
            <a:xfrm>
              <a:off x="9677400" y="2306638"/>
              <a:ext cx="46038" cy="146050"/>
            </a:xfrm>
            <a:custGeom>
              <a:avLst/>
              <a:gdLst>
                <a:gd name="T0" fmla="*/ 0 w 29"/>
                <a:gd name="T1" fmla="*/ 0 h 92"/>
                <a:gd name="T2" fmla="*/ 0 w 29"/>
                <a:gd name="T3" fmla="*/ 84 h 92"/>
                <a:gd name="T4" fmla="*/ 29 w 29"/>
                <a:gd name="T5" fmla="*/ 92 h 92"/>
                <a:gd name="T6" fmla="*/ 29 w 29"/>
                <a:gd name="T7" fmla="*/ 8 h 92"/>
                <a:gd name="T8" fmla="*/ 0 w 29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2">
                  <a:moveTo>
                    <a:pt x="0" y="0"/>
                  </a:moveTo>
                  <a:lnTo>
                    <a:pt x="0" y="84"/>
                  </a:lnTo>
                  <a:lnTo>
                    <a:pt x="29" y="92"/>
                  </a:lnTo>
                  <a:lnTo>
                    <a:pt x="29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" name="Freeform 351"/>
            <p:cNvSpPr/>
            <p:nvPr/>
          </p:nvSpPr>
          <p:spPr bwMode="auto">
            <a:xfrm>
              <a:off x="9802813" y="2290763"/>
              <a:ext cx="44450" cy="144463"/>
            </a:xfrm>
            <a:custGeom>
              <a:avLst/>
              <a:gdLst>
                <a:gd name="T0" fmla="*/ 28 w 28"/>
                <a:gd name="T1" fmla="*/ 83 h 91"/>
                <a:gd name="T2" fmla="*/ 28 w 28"/>
                <a:gd name="T3" fmla="*/ 0 h 91"/>
                <a:gd name="T4" fmla="*/ 0 w 28"/>
                <a:gd name="T5" fmla="*/ 7 h 91"/>
                <a:gd name="T6" fmla="*/ 0 w 28"/>
                <a:gd name="T7" fmla="*/ 91 h 91"/>
                <a:gd name="T8" fmla="*/ 28 w 28"/>
                <a:gd name="T9" fmla="*/ 8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1">
                  <a:moveTo>
                    <a:pt x="28" y="83"/>
                  </a:moveTo>
                  <a:lnTo>
                    <a:pt x="28" y="0"/>
                  </a:lnTo>
                  <a:lnTo>
                    <a:pt x="0" y="7"/>
                  </a:lnTo>
                  <a:lnTo>
                    <a:pt x="0" y="91"/>
                  </a:lnTo>
                  <a:lnTo>
                    <a:pt x="28" y="8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7" name="Freeform 352"/>
            <p:cNvSpPr/>
            <p:nvPr/>
          </p:nvSpPr>
          <p:spPr bwMode="auto">
            <a:xfrm>
              <a:off x="9739313" y="2306638"/>
              <a:ext cx="47625" cy="146050"/>
            </a:xfrm>
            <a:custGeom>
              <a:avLst/>
              <a:gdLst>
                <a:gd name="T0" fmla="*/ 0 w 30"/>
                <a:gd name="T1" fmla="*/ 8 h 92"/>
                <a:gd name="T2" fmla="*/ 0 w 30"/>
                <a:gd name="T3" fmla="*/ 92 h 92"/>
                <a:gd name="T4" fmla="*/ 30 w 30"/>
                <a:gd name="T5" fmla="*/ 84 h 92"/>
                <a:gd name="T6" fmla="*/ 30 w 30"/>
                <a:gd name="T7" fmla="*/ 0 h 92"/>
                <a:gd name="T8" fmla="*/ 0 w 30"/>
                <a:gd name="T9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92">
                  <a:moveTo>
                    <a:pt x="0" y="8"/>
                  </a:moveTo>
                  <a:lnTo>
                    <a:pt x="0" y="92"/>
                  </a:lnTo>
                  <a:lnTo>
                    <a:pt x="30" y="84"/>
                  </a:lnTo>
                  <a:lnTo>
                    <a:pt x="30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8" name="Freeform 353"/>
            <p:cNvSpPr>
              <a:spLocks noEditPoints="1"/>
            </p:cNvSpPr>
            <p:nvPr/>
          </p:nvSpPr>
          <p:spPr bwMode="auto">
            <a:xfrm>
              <a:off x="9578975" y="2176463"/>
              <a:ext cx="280988" cy="133350"/>
            </a:xfrm>
            <a:custGeom>
              <a:avLst/>
              <a:gdLst>
                <a:gd name="T0" fmla="*/ 88 w 290"/>
                <a:gd name="T1" fmla="*/ 92 h 138"/>
                <a:gd name="T2" fmla="*/ 39 w 290"/>
                <a:gd name="T3" fmla="*/ 106 h 138"/>
                <a:gd name="T4" fmla="*/ 85 w 290"/>
                <a:gd name="T5" fmla="*/ 119 h 138"/>
                <a:gd name="T6" fmla="*/ 132 w 290"/>
                <a:gd name="T7" fmla="*/ 106 h 138"/>
                <a:gd name="T8" fmla="*/ 152 w 290"/>
                <a:gd name="T9" fmla="*/ 114 h 138"/>
                <a:gd name="T10" fmla="*/ 111 w 290"/>
                <a:gd name="T11" fmla="*/ 125 h 138"/>
                <a:gd name="T12" fmla="*/ 157 w 290"/>
                <a:gd name="T13" fmla="*/ 138 h 138"/>
                <a:gd name="T14" fmla="*/ 207 w 290"/>
                <a:gd name="T15" fmla="*/ 124 h 138"/>
                <a:gd name="T16" fmla="*/ 173 w 290"/>
                <a:gd name="T17" fmla="*/ 115 h 138"/>
                <a:gd name="T18" fmla="*/ 210 w 290"/>
                <a:gd name="T19" fmla="*/ 112 h 138"/>
                <a:gd name="T20" fmla="*/ 232 w 290"/>
                <a:gd name="T21" fmla="*/ 118 h 138"/>
                <a:gd name="T22" fmla="*/ 232 w 290"/>
                <a:gd name="T23" fmla="*/ 118 h 138"/>
                <a:gd name="T24" fmla="*/ 275 w 290"/>
                <a:gd name="T25" fmla="*/ 106 h 138"/>
                <a:gd name="T26" fmla="*/ 256 w 290"/>
                <a:gd name="T27" fmla="*/ 101 h 138"/>
                <a:gd name="T28" fmla="*/ 285 w 290"/>
                <a:gd name="T29" fmla="*/ 78 h 138"/>
                <a:gd name="T30" fmla="*/ 277 w 290"/>
                <a:gd name="T31" fmla="*/ 41 h 138"/>
                <a:gd name="T32" fmla="*/ 262 w 290"/>
                <a:gd name="T33" fmla="*/ 54 h 138"/>
                <a:gd name="T34" fmla="*/ 267 w 290"/>
                <a:gd name="T35" fmla="*/ 69 h 138"/>
                <a:gd name="T36" fmla="*/ 232 w 290"/>
                <a:gd name="T37" fmla="*/ 87 h 138"/>
                <a:gd name="T38" fmla="*/ 223 w 290"/>
                <a:gd name="T39" fmla="*/ 89 h 138"/>
                <a:gd name="T40" fmla="*/ 231 w 290"/>
                <a:gd name="T41" fmla="*/ 83 h 138"/>
                <a:gd name="T42" fmla="*/ 242 w 290"/>
                <a:gd name="T43" fmla="*/ 51 h 138"/>
                <a:gd name="T44" fmla="*/ 222 w 290"/>
                <a:gd name="T45" fmla="*/ 23 h 138"/>
                <a:gd name="T46" fmla="*/ 207 w 290"/>
                <a:gd name="T47" fmla="*/ 20 h 138"/>
                <a:gd name="T48" fmla="*/ 162 w 290"/>
                <a:gd name="T49" fmla="*/ 55 h 138"/>
                <a:gd name="T50" fmla="*/ 139 w 290"/>
                <a:gd name="T51" fmla="*/ 16 h 138"/>
                <a:gd name="T52" fmla="*/ 104 w 290"/>
                <a:gd name="T53" fmla="*/ 0 h 138"/>
                <a:gd name="T54" fmla="*/ 85 w 290"/>
                <a:gd name="T55" fmla="*/ 5 h 138"/>
                <a:gd name="T56" fmla="*/ 69 w 290"/>
                <a:gd name="T57" fmla="*/ 41 h 138"/>
                <a:gd name="T58" fmla="*/ 89 w 290"/>
                <a:gd name="T59" fmla="*/ 72 h 138"/>
                <a:gd name="T60" fmla="*/ 26 w 290"/>
                <a:gd name="T61" fmla="*/ 74 h 138"/>
                <a:gd name="T62" fmla="*/ 0 w 290"/>
                <a:gd name="T63" fmla="*/ 103 h 138"/>
                <a:gd name="T64" fmla="*/ 19 w 290"/>
                <a:gd name="T65" fmla="*/ 109 h 138"/>
                <a:gd name="T66" fmla="*/ 34 w 290"/>
                <a:gd name="T67" fmla="*/ 92 h 138"/>
                <a:gd name="T68" fmla="*/ 86 w 290"/>
                <a:gd name="T69" fmla="*/ 92 h 138"/>
                <a:gd name="T70" fmla="*/ 112 w 290"/>
                <a:gd name="T71" fmla="*/ 99 h 138"/>
                <a:gd name="T72" fmla="*/ 88 w 290"/>
                <a:gd name="T73" fmla="*/ 36 h 138"/>
                <a:gd name="T74" fmla="*/ 94 w 290"/>
                <a:gd name="T75" fmla="*/ 22 h 138"/>
                <a:gd name="T76" fmla="*/ 104 w 290"/>
                <a:gd name="T77" fmla="*/ 19 h 138"/>
                <a:gd name="T78" fmla="*/ 125 w 290"/>
                <a:gd name="T79" fmla="*/ 30 h 138"/>
                <a:gd name="T80" fmla="*/ 148 w 290"/>
                <a:gd name="T81" fmla="*/ 76 h 138"/>
                <a:gd name="T82" fmla="*/ 130 w 290"/>
                <a:gd name="T83" fmla="*/ 81 h 138"/>
                <a:gd name="T84" fmla="*/ 88 w 290"/>
                <a:gd name="T85" fmla="*/ 36 h 138"/>
                <a:gd name="T86" fmla="*/ 191 w 290"/>
                <a:gd name="T87" fmla="*/ 83 h 138"/>
                <a:gd name="T88" fmla="*/ 173 w 290"/>
                <a:gd name="T89" fmla="*/ 78 h 138"/>
                <a:gd name="T90" fmla="*/ 207 w 290"/>
                <a:gd name="T91" fmla="*/ 40 h 138"/>
                <a:gd name="T92" fmla="*/ 215 w 290"/>
                <a:gd name="T93" fmla="*/ 42 h 138"/>
                <a:gd name="T94" fmla="*/ 223 w 290"/>
                <a:gd name="T95" fmla="*/ 53 h 138"/>
                <a:gd name="T96" fmla="*/ 212 w 290"/>
                <a:gd name="T97" fmla="*/ 73 h 138"/>
                <a:gd name="T98" fmla="*/ 191 w 290"/>
                <a:gd name="T99" fmla="*/ 8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" h="138">
                  <a:moveTo>
                    <a:pt x="88" y="92"/>
                  </a:moveTo>
                  <a:cubicBezTo>
                    <a:pt x="39" y="106"/>
                    <a:pt x="39" y="106"/>
                    <a:pt x="39" y="106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132" y="106"/>
                    <a:pt x="132" y="106"/>
                    <a:pt x="132" y="106"/>
                  </a:cubicBezTo>
                  <a:cubicBezTo>
                    <a:pt x="140" y="109"/>
                    <a:pt x="147" y="112"/>
                    <a:pt x="152" y="114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173" y="115"/>
                    <a:pt x="173" y="115"/>
                    <a:pt x="173" y="115"/>
                  </a:cubicBezTo>
                  <a:cubicBezTo>
                    <a:pt x="183" y="115"/>
                    <a:pt x="196" y="114"/>
                    <a:pt x="210" y="112"/>
                  </a:cubicBezTo>
                  <a:cubicBezTo>
                    <a:pt x="232" y="118"/>
                    <a:pt x="232" y="118"/>
                    <a:pt x="232" y="118"/>
                  </a:cubicBezTo>
                  <a:cubicBezTo>
                    <a:pt x="232" y="118"/>
                    <a:pt x="232" y="118"/>
                    <a:pt x="232" y="118"/>
                  </a:cubicBezTo>
                  <a:cubicBezTo>
                    <a:pt x="275" y="106"/>
                    <a:pt x="275" y="106"/>
                    <a:pt x="275" y="106"/>
                  </a:cubicBezTo>
                  <a:cubicBezTo>
                    <a:pt x="256" y="101"/>
                    <a:pt x="256" y="101"/>
                    <a:pt x="256" y="101"/>
                  </a:cubicBezTo>
                  <a:cubicBezTo>
                    <a:pt x="270" y="95"/>
                    <a:pt x="281" y="88"/>
                    <a:pt x="285" y="78"/>
                  </a:cubicBezTo>
                  <a:cubicBezTo>
                    <a:pt x="289" y="70"/>
                    <a:pt x="290" y="57"/>
                    <a:pt x="277" y="41"/>
                  </a:cubicBezTo>
                  <a:cubicBezTo>
                    <a:pt x="262" y="54"/>
                    <a:pt x="262" y="54"/>
                    <a:pt x="262" y="54"/>
                  </a:cubicBezTo>
                  <a:cubicBezTo>
                    <a:pt x="267" y="60"/>
                    <a:pt x="269" y="66"/>
                    <a:pt x="267" y="69"/>
                  </a:cubicBezTo>
                  <a:cubicBezTo>
                    <a:pt x="264" y="77"/>
                    <a:pt x="250" y="83"/>
                    <a:pt x="232" y="87"/>
                  </a:cubicBezTo>
                  <a:cubicBezTo>
                    <a:pt x="229" y="88"/>
                    <a:pt x="226" y="89"/>
                    <a:pt x="223" y="89"/>
                  </a:cubicBezTo>
                  <a:cubicBezTo>
                    <a:pt x="226" y="88"/>
                    <a:pt x="228" y="85"/>
                    <a:pt x="231" y="83"/>
                  </a:cubicBezTo>
                  <a:cubicBezTo>
                    <a:pt x="239" y="75"/>
                    <a:pt x="243" y="63"/>
                    <a:pt x="242" y="51"/>
                  </a:cubicBezTo>
                  <a:cubicBezTo>
                    <a:pt x="241" y="38"/>
                    <a:pt x="234" y="28"/>
                    <a:pt x="222" y="23"/>
                  </a:cubicBezTo>
                  <a:cubicBezTo>
                    <a:pt x="217" y="21"/>
                    <a:pt x="212" y="20"/>
                    <a:pt x="207" y="20"/>
                  </a:cubicBezTo>
                  <a:cubicBezTo>
                    <a:pt x="186" y="20"/>
                    <a:pt x="171" y="37"/>
                    <a:pt x="162" y="55"/>
                  </a:cubicBezTo>
                  <a:cubicBezTo>
                    <a:pt x="156" y="40"/>
                    <a:pt x="148" y="25"/>
                    <a:pt x="139" y="16"/>
                  </a:cubicBezTo>
                  <a:cubicBezTo>
                    <a:pt x="129" y="6"/>
                    <a:pt x="117" y="0"/>
                    <a:pt x="104" y="0"/>
                  </a:cubicBezTo>
                  <a:cubicBezTo>
                    <a:pt x="97" y="0"/>
                    <a:pt x="91" y="2"/>
                    <a:pt x="85" y="5"/>
                  </a:cubicBezTo>
                  <a:cubicBezTo>
                    <a:pt x="71" y="13"/>
                    <a:pt x="65" y="26"/>
                    <a:pt x="69" y="41"/>
                  </a:cubicBezTo>
                  <a:cubicBezTo>
                    <a:pt x="72" y="51"/>
                    <a:pt x="79" y="62"/>
                    <a:pt x="89" y="72"/>
                  </a:cubicBezTo>
                  <a:cubicBezTo>
                    <a:pt x="66" y="68"/>
                    <a:pt x="43" y="66"/>
                    <a:pt x="26" y="74"/>
                  </a:cubicBezTo>
                  <a:cubicBezTo>
                    <a:pt x="13" y="80"/>
                    <a:pt x="4" y="89"/>
                    <a:pt x="0" y="103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21" y="101"/>
                    <a:pt x="26" y="95"/>
                    <a:pt x="34" y="92"/>
                  </a:cubicBezTo>
                  <a:cubicBezTo>
                    <a:pt x="47" y="86"/>
                    <a:pt x="66" y="87"/>
                    <a:pt x="86" y="92"/>
                  </a:cubicBezTo>
                  <a:cubicBezTo>
                    <a:pt x="95" y="94"/>
                    <a:pt x="104" y="96"/>
                    <a:pt x="112" y="99"/>
                  </a:cubicBezTo>
                  <a:moveTo>
                    <a:pt x="88" y="36"/>
                  </a:moveTo>
                  <a:cubicBezTo>
                    <a:pt x="86" y="29"/>
                    <a:pt x="88" y="26"/>
                    <a:pt x="94" y="22"/>
                  </a:cubicBezTo>
                  <a:cubicBezTo>
                    <a:pt x="97" y="20"/>
                    <a:pt x="101" y="19"/>
                    <a:pt x="104" y="19"/>
                  </a:cubicBezTo>
                  <a:cubicBezTo>
                    <a:pt x="111" y="19"/>
                    <a:pt x="119" y="23"/>
                    <a:pt x="125" y="30"/>
                  </a:cubicBezTo>
                  <a:cubicBezTo>
                    <a:pt x="135" y="41"/>
                    <a:pt x="143" y="60"/>
                    <a:pt x="148" y="76"/>
                  </a:cubicBezTo>
                  <a:cubicBezTo>
                    <a:pt x="130" y="81"/>
                    <a:pt x="130" y="81"/>
                    <a:pt x="130" y="81"/>
                  </a:cubicBezTo>
                  <a:cubicBezTo>
                    <a:pt x="111" y="69"/>
                    <a:pt x="92" y="50"/>
                    <a:pt x="88" y="36"/>
                  </a:cubicBezTo>
                  <a:close/>
                  <a:moveTo>
                    <a:pt x="191" y="83"/>
                  </a:moveTo>
                  <a:cubicBezTo>
                    <a:pt x="173" y="78"/>
                    <a:pt x="173" y="78"/>
                    <a:pt x="173" y="78"/>
                  </a:cubicBezTo>
                  <a:cubicBezTo>
                    <a:pt x="180" y="59"/>
                    <a:pt x="192" y="40"/>
                    <a:pt x="207" y="40"/>
                  </a:cubicBezTo>
                  <a:cubicBezTo>
                    <a:pt x="209" y="40"/>
                    <a:pt x="212" y="41"/>
                    <a:pt x="215" y="42"/>
                  </a:cubicBezTo>
                  <a:cubicBezTo>
                    <a:pt x="221" y="44"/>
                    <a:pt x="223" y="50"/>
                    <a:pt x="223" y="53"/>
                  </a:cubicBezTo>
                  <a:cubicBezTo>
                    <a:pt x="223" y="59"/>
                    <a:pt x="221" y="68"/>
                    <a:pt x="212" y="73"/>
                  </a:cubicBezTo>
                  <a:cubicBezTo>
                    <a:pt x="206" y="77"/>
                    <a:pt x="199" y="80"/>
                    <a:pt x="191" y="8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9" name="Freeform 354"/>
            <p:cNvSpPr/>
            <p:nvPr/>
          </p:nvSpPr>
          <p:spPr bwMode="auto">
            <a:xfrm>
              <a:off x="10136188" y="2241551"/>
              <a:ext cx="55563" cy="176213"/>
            </a:xfrm>
            <a:custGeom>
              <a:avLst/>
              <a:gdLst>
                <a:gd name="T0" fmla="*/ 0 w 35"/>
                <a:gd name="T1" fmla="*/ 0 h 111"/>
                <a:gd name="T2" fmla="*/ 0 w 35"/>
                <a:gd name="T3" fmla="*/ 102 h 111"/>
                <a:gd name="T4" fmla="*/ 35 w 35"/>
                <a:gd name="T5" fmla="*/ 111 h 111"/>
                <a:gd name="T6" fmla="*/ 35 w 35"/>
                <a:gd name="T7" fmla="*/ 9 h 111"/>
                <a:gd name="T8" fmla="*/ 0 w 35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11">
                  <a:moveTo>
                    <a:pt x="0" y="0"/>
                  </a:moveTo>
                  <a:lnTo>
                    <a:pt x="0" y="102"/>
                  </a:lnTo>
                  <a:lnTo>
                    <a:pt x="35" y="111"/>
                  </a:lnTo>
                  <a:lnTo>
                    <a:pt x="35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0" name="Freeform 355"/>
            <p:cNvSpPr/>
            <p:nvPr/>
          </p:nvSpPr>
          <p:spPr bwMode="auto">
            <a:xfrm>
              <a:off x="10210800" y="2262188"/>
              <a:ext cx="55563" cy="176213"/>
            </a:xfrm>
            <a:custGeom>
              <a:avLst/>
              <a:gdLst>
                <a:gd name="T0" fmla="*/ 0 w 35"/>
                <a:gd name="T1" fmla="*/ 0 h 111"/>
                <a:gd name="T2" fmla="*/ 0 w 35"/>
                <a:gd name="T3" fmla="*/ 101 h 111"/>
                <a:gd name="T4" fmla="*/ 35 w 35"/>
                <a:gd name="T5" fmla="*/ 111 h 111"/>
                <a:gd name="T6" fmla="*/ 35 w 35"/>
                <a:gd name="T7" fmla="*/ 9 h 111"/>
                <a:gd name="T8" fmla="*/ 0 w 35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11">
                  <a:moveTo>
                    <a:pt x="0" y="0"/>
                  </a:moveTo>
                  <a:lnTo>
                    <a:pt x="0" y="101"/>
                  </a:lnTo>
                  <a:lnTo>
                    <a:pt x="35" y="111"/>
                  </a:lnTo>
                  <a:lnTo>
                    <a:pt x="35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1" name="Freeform 356"/>
            <p:cNvSpPr/>
            <p:nvPr/>
          </p:nvSpPr>
          <p:spPr bwMode="auto">
            <a:xfrm>
              <a:off x="10363200" y="2241551"/>
              <a:ext cx="53975" cy="176213"/>
            </a:xfrm>
            <a:custGeom>
              <a:avLst/>
              <a:gdLst>
                <a:gd name="T0" fmla="*/ 34 w 34"/>
                <a:gd name="T1" fmla="*/ 0 h 111"/>
                <a:gd name="T2" fmla="*/ 0 w 34"/>
                <a:gd name="T3" fmla="*/ 9 h 111"/>
                <a:gd name="T4" fmla="*/ 0 w 34"/>
                <a:gd name="T5" fmla="*/ 111 h 111"/>
                <a:gd name="T6" fmla="*/ 34 w 34"/>
                <a:gd name="T7" fmla="*/ 102 h 111"/>
                <a:gd name="T8" fmla="*/ 34 w 34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11">
                  <a:moveTo>
                    <a:pt x="34" y="0"/>
                  </a:moveTo>
                  <a:lnTo>
                    <a:pt x="0" y="9"/>
                  </a:lnTo>
                  <a:lnTo>
                    <a:pt x="0" y="111"/>
                  </a:lnTo>
                  <a:lnTo>
                    <a:pt x="34" y="10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2" name="Freeform 357"/>
            <p:cNvSpPr/>
            <p:nvPr/>
          </p:nvSpPr>
          <p:spPr bwMode="auto">
            <a:xfrm>
              <a:off x="10285413" y="2262188"/>
              <a:ext cx="58738" cy="176213"/>
            </a:xfrm>
            <a:custGeom>
              <a:avLst/>
              <a:gdLst>
                <a:gd name="T0" fmla="*/ 0 w 37"/>
                <a:gd name="T1" fmla="*/ 9 h 111"/>
                <a:gd name="T2" fmla="*/ 0 w 37"/>
                <a:gd name="T3" fmla="*/ 111 h 111"/>
                <a:gd name="T4" fmla="*/ 37 w 37"/>
                <a:gd name="T5" fmla="*/ 101 h 111"/>
                <a:gd name="T6" fmla="*/ 37 w 37"/>
                <a:gd name="T7" fmla="*/ 0 h 111"/>
                <a:gd name="T8" fmla="*/ 0 w 37"/>
                <a:gd name="T9" fmla="*/ 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11">
                  <a:moveTo>
                    <a:pt x="0" y="9"/>
                  </a:moveTo>
                  <a:lnTo>
                    <a:pt x="0" y="111"/>
                  </a:lnTo>
                  <a:lnTo>
                    <a:pt x="37" y="101"/>
                  </a:lnTo>
                  <a:lnTo>
                    <a:pt x="37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3" name="Freeform 358"/>
            <p:cNvSpPr/>
            <p:nvPr/>
          </p:nvSpPr>
          <p:spPr bwMode="auto">
            <a:xfrm>
              <a:off x="10223500" y="2189163"/>
              <a:ext cx="109538" cy="28575"/>
            </a:xfrm>
            <a:custGeom>
              <a:avLst/>
              <a:gdLst>
                <a:gd name="T0" fmla="*/ 69 w 69"/>
                <a:gd name="T1" fmla="*/ 10 h 18"/>
                <a:gd name="T2" fmla="*/ 33 w 69"/>
                <a:gd name="T3" fmla="*/ 0 h 18"/>
                <a:gd name="T4" fmla="*/ 0 w 69"/>
                <a:gd name="T5" fmla="*/ 9 h 18"/>
                <a:gd name="T6" fmla="*/ 36 w 69"/>
                <a:gd name="T7" fmla="*/ 18 h 18"/>
                <a:gd name="T8" fmla="*/ 69 w 69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8">
                  <a:moveTo>
                    <a:pt x="69" y="10"/>
                  </a:moveTo>
                  <a:lnTo>
                    <a:pt x="33" y="0"/>
                  </a:lnTo>
                  <a:lnTo>
                    <a:pt x="0" y="9"/>
                  </a:lnTo>
                  <a:lnTo>
                    <a:pt x="36" y="18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4" name="Freeform 359"/>
            <p:cNvSpPr/>
            <p:nvPr/>
          </p:nvSpPr>
          <p:spPr bwMode="auto">
            <a:xfrm>
              <a:off x="10136188" y="2211388"/>
              <a:ext cx="114300" cy="30163"/>
            </a:xfrm>
            <a:custGeom>
              <a:avLst/>
              <a:gdLst>
                <a:gd name="T0" fmla="*/ 37 w 72"/>
                <a:gd name="T1" fmla="*/ 0 h 19"/>
                <a:gd name="T2" fmla="*/ 0 w 72"/>
                <a:gd name="T3" fmla="*/ 10 h 19"/>
                <a:gd name="T4" fmla="*/ 35 w 72"/>
                <a:gd name="T5" fmla="*/ 19 h 19"/>
                <a:gd name="T6" fmla="*/ 72 w 72"/>
                <a:gd name="T7" fmla="*/ 10 h 19"/>
                <a:gd name="T8" fmla="*/ 37 w 7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9">
                  <a:moveTo>
                    <a:pt x="37" y="0"/>
                  </a:moveTo>
                  <a:lnTo>
                    <a:pt x="0" y="10"/>
                  </a:lnTo>
                  <a:lnTo>
                    <a:pt x="35" y="19"/>
                  </a:lnTo>
                  <a:lnTo>
                    <a:pt x="72" y="1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5" name="Freeform 360"/>
            <p:cNvSpPr/>
            <p:nvPr/>
          </p:nvSpPr>
          <p:spPr bwMode="auto">
            <a:xfrm>
              <a:off x="10309225" y="2211388"/>
              <a:ext cx="106363" cy="30163"/>
            </a:xfrm>
            <a:custGeom>
              <a:avLst/>
              <a:gdLst>
                <a:gd name="T0" fmla="*/ 35 w 67"/>
                <a:gd name="T1" fmla="*/ 19 h 19"/>
                <a:gd name="T2" fmla="*/ 67 w 67"/>
                <a:gd name="T3" fmla="*/ 10 h 19"/>
                <a:gd name="T4" fmla="*/ 33 w 67"/>
                <a:gd name="T5" fmla="*/ 0 h 19"/>
                <a:gd name="T6" fmla="*/ 0 w 67"/>
                <a:gd name="T7" fmla="*/ 10 h 19"/>
                <a:gd name="T8" fmla="*/ 35 w 67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9">
                  <a:moveTo>
                    <a:pt x="35" y="19"/>
                  </a:moveTo>
                  <a:lnTo>
                    <a:pt x="67" y="10"/>
                  </a:lnTo>
                  <a:lnTo>
                    <a:pt x="33" y="0"/>
                  </a:lnTo>
                  <a:lnTo>
                    <a:pt x="0" y="10"/>
                  </a:lnTo>
                  <a:lnTo>
                    <a:pt x="35" y="1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6" name="Freeform 361"/>
            <p:cNvSpPr/>
            <p:nvPr/>
          </p:nvSpPr>
          <p:spPr bwMode="auto">
            <a:xfrm>
              <a:off x="10220325" y="2233613"/>
              <a:ext cx="114300" cy="31750"/>
            </a:xfrm>
            <a:custGeom>
              <a:avLst/>
              <a:gdLst>
                <a:gd name="T0" fmla="*/ 72 w 72"/>
                <a:gd name="T1" fmla="*/ 10 h 20"/>
                <a:gd name="T2" fmla="*/ 38 w 72"/>
                <a:gd name="T3" fmla="*/ 0 h 20"/>
                <a:gd name="T4" fmla="*/ 0 w 72"/>
                <a:gd name="T5" fmla="*/ 10 h 20"/>
                <a:gd name="T6" fmla="*/ 35 w 72"/>
                <a:gd name="T7" fmla="*/ 20 h 20"/>
                <a:gd name="T8" fmla="*/ 72 w 72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20">
                  <a:moveTo>
                    <a:pt x="72" y="10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35" y="20"/>
                  </a:lnTo>
                  <a:lnTo>
                    <a:pt x="72" y="1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7" name="Freeform 362"/>
            <p:cNvSpPr/>
            <p:nvPr/>
          </p:nvSpPr>
          <p:spPr bwMode="auto">
            <a:xfrm>
              <a:off x="10733088" y="2347913"/>
              <a:ext cx="93663" cy="79375"/>
            </a:xfrm>
            <a:custGeom>
              <a:avLst/>
              <a:gdLst>
                <a:gd name="T0" fmla="*/ 53 w 59"/>
                <a:gd name="T1" fmla="*/ 11 h 50"/>
                <a:gd name="T2" fmla="*/ 50 w 59"/>
                <a:gd name="T3" fmla="*/ 17 h 50"/>
                <a:gd name="T4" fmla="*/ 44 w 59"/>
                <a:gd name="T5" fmla="*/ 16 h 50"/>
                <a:gd name="T6" fmla="*/ 0 w 59"/>
                <a:gd name="T7" fmla="*/ 3 h 50"/>
                <a:gd name="T8" fmla="*/ 0 w 59"/>
                <a:gd name="T9" fmla="*/ 34 h 50"/>
                <a:gd name="T10" fmla="*/ 59 w 59"/>
                <a:gd name="T11" fmla="*/ 50 h 50"/>
                <a:gd name="T12" fmla="*/ 59 w 59"/>
                <a:gd name="T13" fmla="*/ 0 h 50"/>
                <a:gd name="T14" fmla="*/ 53 w 59"/>
                <a:gd name="T15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50">
                  <a:moveTo>
                    <a:pt x="53" y="11"/>
                  </a:moveTo>
                  <a:lnTo>
                    <a:pt x="50" y="17"/>
                  </a:lnTo>
                  <a:lnTo>
                    <a:pt x="44" y="16"/>
                  </a:lnTo>
                  <a:lnTo>
                    <a:pt x="0" y="3"/>
                  </a:lnTo>
                  <a:lnTo>
                    <a:pt x="0" y="34"/>
                  </a:lnTo>
                  <a:lnTo>
                    <a:pt x="59" y="50"/>
                  </a:lnTo>
                  <a:lnTo>
                    <a:pt x="59" y="0"/>
                  </a:lnTo>
                  <a:lnTo>
                    <a:pt x="53" y="1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8" name="Freeform 363"/>
            <p:cNvSpPr/>
            <p:nvPr/>
          </p:nvSpPr>
          <p:spPr bwMode="auto">
            <a:xfrm>
              <a:off x="10841038" y="2347913"/>
              <a:ext cx="93663" cy="79375"/>
            </a:xfrm>
            <a:custGeom>
              <a:avLst/>
              <a:gdLst>
                <a:gd name="T0" fmla="*/ 8 w 59"/>
                <a:gd name="T1" fmla="*/ 17 h 50"/>
                <a:gd name="T2" fmla="*/ 5 w 59"/>
                <a:gd name="T3" fmla="*/ 11 h 50"/>
                <a:gd name="T4" fmla="*/ 0 w 59"/>
                <a:gd name="T5" fmla="*/ 0 h 50"/>
                <a:gd name="T6" fmla="*/ 0 w 59"/>
                <a:gd name="T7" fmla="*/ 50 h 50"/>
                <a:gd name="T8" fmla="*/ 59 w 59"/>
                <a:gd name="T9" fmla="*/ 34 h 50"/>
                <a:gd name="T10" fmla="*/ 59 w 59"/>
                <a:gd name="T11" fmla="*/ 3 h 50"/>
                <a:gd name="T12" fmla="*/ 15 w 59"/>
                <a:gd name="T13" fmla="*/ 16 h 50"/>
                <a:gd name="T14" fmla="*/ 8 w 59"/>
                <a:gd name="T15" fmla="*/ 1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50">
                  <a:moveTo>
                    <a:pt x="8" y="17"/>
                  </a:moveTo>
                  <a:lnTo>
                    <a:pt x="5" y="11"/>
                  </a:lnTo>
                  <a:lnTo>
                    <a:pt x="0" y="0"/>
                  </a:lnTo>
                  <a:lnTo>
                    <a:pt x="0" y="50"/>
                  </a:lnTo>
                  <a:lnTo>
                    <a:pt x="59" y="34"/>
                  </a:lnTo>
                  <a:lnTo>
                    <a:pt x="59" y="3"/>
                  </a:lnTo>
                  <a:lnTo>
                    <a:pt x="15" y="16"/>
                  </a:lnTo>
                  <a:lnTo>
                    <a:pt x="8" y="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9" name="Freeform 364"/>
            <p:cNvSpPr/>
            <p:nvPr/>
          </p:nvSpPr>
          <p:spPr bwMode="auto">
            <a:xfrm>
              <a:off x="10833100" y="2276476"/>
              <a:ext cx="128588" cy="82550"/>
            </a:xfrm>
            <a:custGeom>
              <a:avLst/>
              <a:gdLst>
                <a:gd name="T0" fmla="*/ 18 w 81"/>
                <a:gd name="T1" fmla="*/ 52 h 52"/>
                <a:gd name="T2" fmla="*/ 81 w 81"/>
                <a:gd name="T3" fmla="*/ 34 h 52"/>
                <a:gd name="T4" fmla="*/ 64 w 81"/>
                <a:gd name="T5" fmla="*/ 0 h 52"/>
                <a:gd name="T6" fmla="*/ 0 w 81"/>
                <a:gd name="T7" fmla="*/ 17 h 52"/>
                <a:gd name="T8" fmla="*/ 18 w 81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52">
                  <a:moveTo>
                    <a:pt x="18" y="52"/>
                  </a:moveTo>
                  <a:lnTo>
                    <a:pt x="81" y="34"/>
                  </a:lnTo>
                  <a:lnTo>
                    <a:pt x="64" y="0"/>
                  </a:lnTo>
                  <a:lnTo>
                    <a:pt x="0" y="17"/>
                  </a:lnTo>
                  <a:lnTo>
                    <a:pt x="18" y="5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0" name="Freeform 365"/>
            <p:cNvSpPr/>
            <p:nvPr/>
          </p:nvSpPr>
          <p:spPr bwMode="auto">
            <a:xfrm>
              <a:off x="10706100" y="2276476"/>
              <a:ext cx="127000" cy="82550"/>
            </a:xfrm>
            <a:custGeom>
              <a:avLst/>
              <a:gdLst>
                <a:gd name="T0" fmla="*/ 63 w 80"/>
                <a:gd name="T1" fmla="*/ 52 h 52"/>
                <a:gd name="T2" fmla="*/ 80 w 80"/>
                <a:gd name="T3" fmla="*/ 17 h 52"/>
                <a:gd name="T4" fmla="*/ 17 w 80"/>
                <a:gd name="T5" fmla="*/ 0 h 52"/>
                <a:gd name="T6" fmla="*/ 0 w 80"/>
                <a:gd name="T7" fmla="*/ 34 h 52"/>
                <a:gd name="T8" fmla="*/ 63 w 80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2">
                  <a:moveTo>
                    <a:pt x="63" y="52"/>
                  </a:moveTo>
                  <a:lnTo>
                    <a:pt x="80" y="17"/>
                  </a:lnTo>
                  <a:lnTo>
                    <a:pt x="17" y="0"/>
                  </a:lnTo>
                  <a:lnTo>
                    <a:pt x="0" y="34"/>
                  </a:lnTo>
                  <a:lnTo>
                    <a:pt x="63" y="5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1" name="Freeform 366"/>
            <p:cNvSpPr/>
            <p:nvPr/>
          </p:nvSpPr>
          <p:spPr bwMode="auto">
            <a:xfrm>
              <a:off x="10833100" y="2203451"/>
              <a:ext cx="139700" cy="73025"/>
            </a:xfrm>
            <a:custGeom>
              <a:avLst/>
              <a:gdLst>
                <a:gd name="T0" fmla="*/ 70 w 88"/>
                <a:gd name="T1" fmla="*/ 38 h 46"/>
                <a:gd name="T2" fmla="*/ 88 w 88"/>
                <a:gd name="T3" fmla="*/ 18 h 46"/>
                <a:gd name="T4" fmla="*/ 25 w 88"/>
                <a:gd name="T5" fmla="*/ 0 h 46"/>
                <a:gd name="T6" fmla="*/ 0 w 88"/>
                <a:gd name="T7" fmla="*/ 28 h 46"/>
                <a:gd name="T8" fmla="*/ 47 w 88"/>
                <a:gd name="T9" fmla="*/ 41 h 46"/>
                <a:gd name="T10" fmla="*/ 64 w 88"/>
                <a:gd name="T11" fmla="*/ 46 h 46"/>
                <a:gd name="T12" fmla="*/ 70 w 88"/>
                <a:gd name="T13" fmla="*/ 3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46">
                  <a:moveTo>
                    <a:pt x="70" y="38"/>
                  </a:moveTo>
                  <a:lnTo>
                    <a:pt x="88" y="18"/>
                  </a:lnTo>
                  <a:lnTo>
                    <a:pt x="25" y="0"/>
                  </a:lnTo>
                  <a:lnTo>
                    <a:pt x="0" y="28"/>
                  </a:lnTo>
                  <a:lnTo>
                    <a:pt x="47" y="41"/>
                  </a:lnTo>
                  <a:lnTo>
                    <a:pt x="64" y="46"/>
                  </a:lnTo>
                  <a:lnTo>
                    <a:pt x="70" y="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2" name="Freeform 367"/>
            <p:cNvSpPr/>
            <p:nvPr/>
          </p:nvSpPr>
          <p:spPr bwMode="auto">
            <a:xfrm>
              <a:off x="10693400" y="2203451"/>
              <a:ext cx="139700" cy="73025"/>
            </a:xfrm>
            <a:custGeom>
              <a:avLst/>
              <a:gdLst>
                <a:gd name="T0" fmla="*/ 41 w 88"/>
                <a:gd name="T1" fmla="*/ 41 h 46"/>
                <a:gd name="T2" fmla="*/ 88 w 88"/>
                <a:gd name="T3" fmla="*/ 28 h 46"/>
                <a:gd name="T4" fmla="*/ 64 w 88"/>
                <a:gd name="T5" fmla="*/ 0 h 46"/>
                <a:gd name="T6" fmla="*/ 0 w 88"/>
                <a:gd name="T7" fmla="*/ 18 h 46"/>
                <a:gd name="T8" fmla="*/ 19 w 88"/>
                <a:gd name="T9" fmla="*/ 38 h 46"/>
                <a:gd name="T10" fmla="*/ 25 w 88"/>
                <a:gd name="T11" fmla="*/ 46 h 46"/>
                <a:gd name="T12" fmla="*/ 41 w 88"/>
                <a:gd name="T13" fmla="*/ 4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46">
                  <a:moveTo>
                    <a:pt x="41" y="41"/>
                  </a:moveTo>
                  <a:lnTo>
                    <a:pt x="88" y="28"/>
                  </a:lnTo>
                  <a:lnTo>
                    <a:pt x="64" y="0"/>
                  </a:lnTo>
                  <a:lnTo>
                    <a:pt x="0" y="18"/>
                  </a:lnTo>
                  <a:lnTo>
                    <a:pt x="19" y="38"/>
                  </a:lnTo>
                  <a:lnTo>
                    <a:pt x="25" y="46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3" name="Freeform 368"/>
            <p:cNvSpPr/>
            <p:nvPr/>
          </p:nvSpPr>
          <p:spPr bwMode="auto">
            <a:xfrm>
              <a:off x="9021763" y="2241551"/>
              <a:ext cx="130175" cy="198438"/>
            </a:xfrm>
            <a:custGeom>
              <a:avLst/>
              <a:gdLst>
                <a:gd name="T0" fmla="*/ 0 w 82"/>
                <a:gd name="T1" fmla="*/ 0 h 125"/>
                <a:gd name="T2" fmla="*/ 0 w 82"/>
                <a:gd name="T3" fmla="*/ 102 h 125"/>
                <a:gd name="T4" fmla="*/ 82 w 82"/>
                <a:gd name="T5" fmla="*/ 125 h 125"/>
                <a:gd name="T6" fmla="*/ 82 w 82"/>
                <a:gd name="T7" fmla="*/ 23 h 125"/>
                <a:gd name="T8" fmla="*/ 0 w 82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25">
                  <a:moveTo>
                    <a:pt x="0" y="0"/>
                  </a:moveTo>
                  <a:lnTo>
                    <a:pt x="0" y="102"/>
                  </a:lnTo>
                  <a:lnTo>
                    <a:pt x="82" y="125"/>
                  </a:lnTo>
                  <a:lnTo>
                    <a:pt x="82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4" name="Freeform 369"/>
            <p:cNvSpPr/>
            <p:nvPr/>
          </p:nvSpPr>
          <p:spPr bwMode="auto">
            <a:xfrm>
              <a:off x="9170988" y="2241551"/>
              <a:ext cx="130175" cy="198438"/>
            </a:xfrm>
            <a:custGeom>
              <a:avLst/>
              <a:gdLst>
                <a:gd name="T0" fmla="*/ 82 w 82"/>
                <a:gd name="T1" fmla="*/ 0 h 125"/>
                <a:gd name="T2" fmla="*/ 56 w 82"/>
                <a:gd name="T3" fmla="*/ 8 h 125"/>
                <a:gd name="T4" fmla="*/ 56 w 82"/>
                <a:gd name="T5" fmla="*/ 45 h 125"/>
                <a:gd name="T6" fmla="*/ 39 w 82"/>
                <a:gd name="T7" fmla="*/ 50 h 125"/>
                <a:gd name="T8" fmla="*/ 39 w 82"/>
                <a:gd name="T9" fmla="*/ 13 h 125"/>
                <a:gd name="T10" fmla="*/ 0 w 82"/>
                <a:gd name="T11" fmla="*/ 23 h 125"/>
                <a:gd name="T12" fmla="*/ 0 w 82"/>
                <a:gd name="T13" fmla="*/ 125 h 125"/>
                <a:gd name="T14" fmla="*/ 82 w 82"/>
                <a:gd name="T15" fmla="*/ 102 h 125"/>
                <a:gd name="T16" fmla="*/ 82 w 82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125">
                  <a:moveTo>
                    <a:pt x="82" y="0"/>
                  </a:moveTo>
                  <a:lnTo>
                    <a:pt x="56" y="8"/>
                  </a:lnTo>
                  <a:lnTo>
                    <a:pt x="56" y="45"/>
                  </a:lnTo>
                  <a:lnTo>
                    <a:pt x="39" y="50"/>
                  </a:lnTo>
                  <a:lnTo>
                    <a:pt x="39" y="13"/>
                  </a:lnTo>
                  <a:lnTo>
                    <a:pt x="0" y="23"/>
                  </a:lnTo>
                  <a:lnTo>
                    <a:pt x="0" y="125"/>
                  </a:lnTo>
                  <a:lnTo>
                    <a:pt x="82" y="10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5" name="Freeform 370"/>
            <p:cNvSpPr/>
            <p:nvPr/>
          </p:nvSpPr>
          <p:spPr bwMode="auto">
            <a:xfrm>
              <a:off x="9113838" y="2189163"/>
              <a:ext cx="187325" cy="52388"/>
            </a:xfrm>
            <a:custGeom>
              <a:avLst/>
              <a:gdLst>
                <a:gd name="T0" fmla="*/ 118 w 118"/>
                <a:gd name="T1" fmla="*/ 25 h 33"/>
                <a:gd name="T2" fmla="*/ 30 w 118"/>
                <a:gd name="T3" fmla="*/ 0 h 33"/>
                <a:gd name="T4" fmla="*/ 0 w 118"/>
                <a:gd name="T5" fmla="*/ 9 h 33"/>
                <a:gd name="T6" fmla="*/ 88 w 118"/>
                <a:gd name="T7" fmla="*/ 33 h 33"/>
                <a:gd name="T8" fmla="*/ 118 w 118"/>
                <a:gd name="T9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33">
                  <a:moveTo>
                    <a:pt x="118" y="25"/>
                  </a:moveTo>
                  <a:lnTo>
                    <a:pt x="30" y="0"/>
                  </a:lnTo>
                  <a:lnTo>
                    <a:pt x="0" y="9"/>
                  </a:lnTo>
                  <a:lnTo>
                    <a:pt x="88" y="33"/>
                  </a:lnTo>
                  <a:lnTo>
                    <a:pt x="118" y="2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6" name="Freeform 371"/>
            <p:cNvSpPr/>
            <p:nvPr/>
          </p:nvSpPr>
          <p:spPr bwMode="auto">
            <a:xfrm>
              <a:off x="9021763" y="2212976"/>
              <a:ext cx="193675" cy="52388"/>
            </a:xfrm>
            <a:custGeom>
              <a:avLst/>
              <a:gdLst>
                <a:gd name="T0" fmla="*/ 0 w 122"/>
                <a:gd name="T1" fmla="*/ 10 h 33"/>
                <a:gd name="T2" fmla="*/ 88 w 122"/>
                <a:gd name="T3" fmla="*/ 33 h 33"/>
                <a:gd name="T4" fmla="*/ 122 w 122"/>
                <a:gd name="T5" fmla="*/ 24 h 33"/>
                <a:gd name="T6" fmla="*/ 34 w 122"/>
                <a:gd name="T7" fmla="*/ 0 h 33"/>
                <a:gd name="T8" fmla="*/ 0 w 122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33">
                  <a:moveTo>
                    <a:pt x="0" y="10"/>
                  </a:moveTo>
                  <a:lnTo>
                    <a:pt x="88" y="33"/>
                  </a:lnTo>
                  <a:lnTo>
                    <a:pt x="122" y="24"/>
                  </a:lnTo>
                  <a:lnTo>
                    <a:pt x="34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7" name="Freeform 372"/>
            <p:cNvSpPr/>
            <p:nvPr/>
          </p:nvSpPr>
          <p:spPr bwMode="auto">
            <a:xfrm>
              <a:off x="2890838" y="1660526"/>
              <a:ext cx="279400" cy="188913"/>
            </a:xfrm>
            <a:custGeom>
              <a:avLst/>
              <a:gdLst>
                <a:gd name="T0" fmla="*/ 158 w 176"/>
                <a:gd name="T1" fmla="*/ 72 h 119"/>
                <a:gd name="T2" fmla="*/ 176 w 176"/>
                <a:gd name="T3" fmla="*/ 0 h 119"/>
                <a:gd name="T4" fmla="*/ 104 w 176"/>
                <a:gd name="T5" fmla="*/ 18 h 119"/>
                <a:gd name="T6" fmla="*/ 122 w 176"/>
                <a:gd name="T7" fmla="*/ 36 h 119"/>
                <a:gd name="T8" fmla="*/ 92 w 176"/>
                <a:gd name="T9" fmla="*/ 67 h 119"/>
                <a:gd name="T10" fmla="*/ 62 w 176"/>
                <a:gd name="T11" fmla="*/ 38 h 119"/>
                <a:gd name="T12" fmla="*/ 0 w 176"/>
                <a:gd name="T13" fmla="*/ 100 h 119"/>
                <a:gd name="T14" fmla="*/ 19 w 176"/>
                <a:gd name="T15" fmla="*/ 119 h 119"/>
                <a:gd name="T16" fmla="*/ 19 w 176"/>
                <a:gd name="T17" fmla="*/ 119 h 119"/>
                <a:gd name="T18" fmla="*/ 62 w 176"/>
                <a:gd name="T19" fmla="*/ 75 h 119"/>
                <a:gd name="T20" fmla="*/ 92 w 176"/>
                <a:gd name="T21" fmla="*/ 105 h 119"/>
                <a:gd name="T22" fmla="*/ 142 w 176"/>
                <a:gd name="T23" fmla="*/ 55 h 119"/>
                <a:gd name="T24" fmla="*/ 158 w 176"/>
                <a:gd name="T25" fmla="*/ 7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19">
                  <a:moveTo>
                    <a:pt x="158" y="72"/>
                  </a:moveTo>
                  <a:lnTo>
                    <a:pt x="176" y="0"/>
                  </a:lnTo>
                  <a:lnTo>
                    <a:pt x="104" y="18"/>
                  </a:lnTo>
                  <a:lnTo>
                    <a:pt x="122" y="36"/>
                  </a:lnTo>
                  <a:lnTo>
                    <a:pt x="92" y="67"/>
                  </a:lnTo>
                  <a:lnTo>
                    <a:pt x="62" y="38"/>
                  </a:lnTo>
                  <a:lnTo>
                    <a:pt x="0" y="100"/>
                  </a:lnTo>
                  <a:lnTo>
                    <a:pt x="19" y="119"/>
                  </a:lnTo>
                  <a:lnTo>
                    <a:pt x="19" y="119"/>
                  </a:lnTo>
                  <a:lnTo>
                    <a:pt x="62" y="75"/>
                  </a:lnTo>
                  <a:lnTo>
                    <a:pt x="92" y="105"/>
                  </a:lnTo>
                  <a:lnTo>
                    <a:pt x="142" y="55"/>
                  </a:lnTo>
                  <a:lnTo>
                    <a:pt x="158" y="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8" name="Freeform 373"/>
            <p:cNvSpPr/>
            <p:nvPr/>
          </p:nvSpPr>
          <p:spPr bwMode="auto">
            <a:xfrm>
              <a:off x="2376488" y="1616076"/>
              <a:ext cx="222250" cy="149225"/>
            </a:xfrm>
            <a:custGeom>
              <a:avLst/>
              <a:gdLst>
                <a:gd name="T0" fmla="*/ 83 w 140"/>
                <a:gd name="T1" fmla="*/ 14 h 94"/>
                <a:gd name="T2" fmla="*/ 98 w 140"/>
                <a:gd name="T3" fmla="*/ 28 h 94"/>
                <a:gd name="T4" fmla="*/ 73 w 140"/>
                <a:gd name="T5" fmla="*/ 52 h 94"/>
                <a:gd name="T6" fmla="*/ 50 w 140"/>
                <a:gd name="T7" fmla="*/ 29 h 94"/>
                <a:gd name="T8" fmla="*/ 0 w 140"/>
                <a:gd name="T9" fmla="*/ 78 h 94"/>
                <a:gd name="T10" fmla="*/ 15 w 140"/>
                <a:gd name="T11" fmla="*/ 94 h 94"/>
                <a:gd name="T12" fmla="*/ 15 w 140"/>
                <a:gd name="T13" fmla="*/ 94 h 94"/>
                <a:gd name="T14" fmla="*/ 50 w 140"/>
                <a:gd name="T15" fmla="*/ 59 h 94"/>
                <a:gd name="T16" fmla="*/ 73 w 140"/>
                <a:gd name="T17" fmla="*/ 83 h 94"/>
                <a:gd name="T18" fmla="*/ 113 w 140"/>
                <a:gd name="T19" fmla="*/ 43 h 94"/>
                <a:gd name="T20" fmla="*/ 126 w 140"/>
                <a:gd name="T21" fmla="*/ 56 h 94"/>
                <a:gd name="T22" fmla="*/ 140 w 140"/>
                <a:gd name="T23" fmla="*/ 0 h 94"/>
                <a:gd name="T24" fmla="*/ 83 w 140"/>
                <a:gd name="T25" fmla="*/ 1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" h="94">
                  <a:moveTo>
                    <a:pt x="83" y="14"/>
                  </a:moveTo>
                  <a:lnTo>
                    <a:pt x="98" y="28"/>
                  </a:lnTo>
                  <a:lnTo>
                    <a:pt x="73" y="52"/>
                  </a:lnTo>
                  <a:lnTo>
                    <a:pt x="50" y="29"/>
                  </a:lnTo>
                  <a:lnTo>
                    <a:pt x="0" y="78"/>
                  </a:lnTo>
                  <a:lnTo>
                    <a:pt x="15" y="94"/>
                  </a:lnTo>
                  <a:lnTo>
                    <a:pt x="15" y="94"/>
                  </a:lnTo>
                  <a:lnTo>
                    <a:pt x="50" y="59"/>
                  </a:lnTo>
                  <a:lnTo>
                    <a:pt x="73" y="83"/>
                  </a:lnTo>
                  <a:lnTo>
                    <a:pt x="113" y="43"/>
                  </a:lnTo>
                  <a:lnTo>
                    <a:pt x="126" y="56"/>
                  </a:lnTo>
                  <a:lnTo>
                    <a:pt x="140" y="0"/>
                  </a:lnTo>
                  <a:lnTo>
                    <a:pt x="83" y="1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9" name="Freeform 374"/>
            <p:cNvSpPr/>
            <p:nvPr/>
          </p:nvSpPr>
          <p:spPr bwMode="auto">
            <a:xfrm>
              <a:off x="2349500" y="1744663"/>
              <a:ext cx="222250" cy="149225"/>
            </a:xfrm>
            <a:custGeom>
              <a:avLst/>
              <a:gdLst>
                <a:gd name="T0" fmla="*/ 124 w 140"/>
                <a:gd name="T1" fmla="*/ 0 h 94"/>
                <a:gd name="T2" fmla="*/ 90 w 140"/>
                <a:gd name="T3" fmla="*/ 35 h 94"/>
                <a:gd name="T4" fmla="*/ 67 w 140"/>
                <a:gd name="T5" fmla="*/ 11 h 94"/>
                <a:gd name="T6" fmla="*/ 27 w 140"/>
                <a:gd name="T7" fmla="*/ 51 h 94"/>
                <a:gd name="T8" fmla="*/ 14 w 140"/>
                <a:gd name="T9" fmla="*/ 38 h 94"/>
                <a:gd name="T10" fmla="*/ 0 w 140"/>
                <a:gd name="T11" fmla="*/ 94 h 94"/>
                <a:gd name="T12" fmla="*/ 57 w 140"/>
                <a:gd name="T13" fmla="*/ 81 h 94"/>
                <a:gd name="T14" fmla="*/ 43 w 140"/>
                <a:gd name="T15" fmla="*/ 66 h 94"/>
                <a:gd name="T16" fmla="*/ 67 w 140"/>
                <a:gd name="T17" fmla="*/ 42 h 94"/>
                <a:gd name="T18" fmla="*/ 90 w 140"/>
                <a:gd name="T19" fmla="*/ 65 h 94"/>
                <a:gd name="T20" fmla="*/ 140 w 140"/>
                <a:gd name="T21" fmla="*/ 16 h 94"/>
                <a:gd name="T22" fmla="*/ 124 w 140"/>
                <a:gd name="T23" fmla="*/ 0 h 94"/>
                <a:gd name="T24" fmla="*/ 124 w 140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" h="94">
                  <a:moveTo>
                    <a:pt x="124" y="0"/>
                  </a:moveTo>
                  <a:lnTo>
                    <a:pt x="90" y="35"/>
                  </a:lnTo>
                  <a:lnTo>
                    <a:pt x="67" y="11"/>
                  </a:lnTo>
                  <a:lnTo>
                    <a:pt x="27" y="51"/>
                  </a:lnTo>
                  <a:lnTo>
                    <a:pt x="14" y="38"/>
                  </a:lnTo>
                  <a:lnTo>
                    <a:pt x="0" y="94"/>
                  </a:lnTo>
                  <a:lnTo>
                    <a:pt x="57" y="81"/>
                  </a:lnTo>
                  <a:lnTo>
                    <a:pt x="43" y="66"/>
                  </a:lnTo>
                  <a:lnTo>
                    <a:pt x="67" y="42"/>
                  </a:lnTo>
                  <a:lnTo>
                    <a:pt x="90" y="65"/>
                  </a:lnTo>
                  <a:lnTo>
                    <a:pt x="140" y="16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0" name="Freeform 375"/>
            <p:cNvSpPr>
              <a:spLocks noEditPoints="1"/>
            </p:cNvSpPr>
            <p:nvPr/>
          </p:nvSpPr>
          <p:spPr bwMode="auto">
            <a:xfrm>
              <a:off x="1219200" y="2732088"/>
              <a:ext cx="279400" cy="279400"/>
            </a:xfrm>
            <a:custGeom>
              <a:avLst/>
              <a:gdLst>
                <a:gd name="T0" fmla="*/ 144 w 289"/>
                <a:gd name="T1" fmla="*/ 0 h 288"/>
                <a:gd name="T2" fmla="*/ 0 w 289"/>
                <a:gd name="T3" fmla="*/ 144 h 288"/>
                <a:gd name="T4" fmla="*/ 144 w 289"/>
                <a:gd name="T5" fmla="*/ 288 h 288"/>
                <a:gd name="T6" fmla="*/ 289 w 289"/>
                <a:gd name="T7" fmla="*/ 144 h 288"/>
                <a:gd name="T8" fmla="*/ 144 w 289"/>
                <a:gd name="T9" fmla="*/ 0 h 288"/>
                <a:gd name="T10" fmla="*/ 144 w 289"/>
                <a:gd name="T11" fmla="*/ 267 h 288"/>
                <a:gd name="T12" fmla="*/ 21 w 289"/>
                <a:gd name="T13" fmla="*/ 144 h 288"/>
                <a:gd name="T14" fmla="*/ 144 w 289"/>
                <a:gd name="T15" fmla="*/ 20 h 288"/>
                <a:gd name="T16" fmla="*/ 268 w 289"/>
                <a:gd name="T17" fmla="*/ 144 h 288"/>
                <a:gd name="T18" fmla="*/ 144 w 289"/>
                <a:gd name="T19" fmla="*/ 26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9" h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4" y="288"/>
                    <a:pt x="289" y="224"/>
                    <a:pt x="289" y="144"/>
                  </a:cubicBezTo>
                  <a:cubicBezTo>
                    <a:pt x="289" y="64"/>
                    <a:pt x="224" y="0"/>
                    <a:pt x="144" y="0"/>
                  </a:cubicBezTo>
                  <a:close/>
                  <a:moveTo>
                    <a:pt x="144" y="267"/>
                  </a:moveTo>
                  <a:cubicBezTo>
                    <a:pt x="76" y="267"/>
                    <a:pt x="21" y="212"/>
                    <a:pt x="21" y="144"/>
                  </a:cubicBezTo>
                  <a:cubicBezTo>
                    <a:pt x="21" y="76"/>
                    <a:pt x="76" y="20"/>
                    <a:pt x="144" y="20"/>
                  </a:cubicBezTo>
                  <a:cubicBezTo>
                    <a:pt x="213" y="20"/>
                    <a:pt x="268" y="76"/>
                    <a:pt x="268" y="144"/>
                  </a:cubicBezTo>
                  <a:cubicBezTo>
                    <a:pt x="268" y="212"/>
                    <a:pt x="213" y="267"/>
                    <a:pt x="144" y="26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1" name="Freeform 376"/>
            <p:cNvSpPr/>
            <p:nvPr/>
          </p:nvSpPr>
          <p:spPr bwMode="auto">
            <a:xfrm>
              <a:off x="1365250" y="2884488"/>
              <a:ext cx="14288" cy="36513"/>
            </a:xfrm>
            <a:custGeom>
              <a:avLst/>
              <a:gdLst>
                <a:gd name="T0" fmla="*/ 0 w 15"/>
                <a:gd name="T1" fmla="*/ 0 h 38"/>
                <a:gd name="T2" fmla="*/ 0 w 15"/>
                <a:gd name="T3" fmla="*/ 38 h 38"/>
                <a:gd name="T4" fmla="*/ 15 w 15"/>
                <a:gd name="T5" fmla="*/ 20 h 38"/>
                <a:gd name="T6" fmla="*/ 0 w 1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8">
                  <a:moveTo>
                    <a:pt x="0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6" y="37"/>
                    <a:pt x="15" y="33"/>
                    <a:pt x="15" y="20"/>
                  </a:cubicBezTo>
                  <a:cubicBezTo>
                    <a:pt x="15" y="7"/>
                    <a:pt x="5" y="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2" name="Freeform 377"/>
            <p:cNvSpPr/>
            <p:nvPr/>
          </p:nvSpPr>
          <p:spPr bwMode="auto">
            <a:xfrm>
              <a:off x="1339850" y="2819401"/>
              <a:ext cx="14288" cy="34925"/>
            </a:xfrm>
            <a:custGeom>
              <a:avLst/>
              <a:gdLst>
                <a:gd name="T0" fmla="*/ 0 w 15"/>
                <a:gd name="T1" fmla="*/ 17 h 36"/>
                <a:gd name="T2" fmla="*/ 15 w 15"/>
                <a:gd name="T3" fmla="*/ 36 h 36"/>
                <a:gd name="T4" fmla="*/ 15 w 15"/>
                <a:gd name="T5" fmla="*/ 0 h 36"/>
                <a:gd name="T6" fmla="*/ 0 w 15"/>
                <a:gd name="T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6">
                  <a:moveTo>
                    <a:pt x="0" y="17"/>
                  </a:moveTo>
                  <a:cubicBezTo>
                    <a:pt x="0" y="29"/>
                    <a:pt x="10" y="34"/>
                    <a:pt x="15" y="3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1"/>
                    <a:pt x="0" y="4"/>
                    <a:pt x="0" y="1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3" name="Freeform 378"/>
            <p:cNvSpPr>
              <a:spLocks noEditPoints="1"/>
            </p:cNvSpPr>
            <p:nvPr/>
          </p:nvSpPr>
          <p:spPr bwMode="auto">
            <a:xfrm>
              <a:off x="1247775" y="2759076"/>
              <a:ext cx="222250" cy="223838"/>
            </a:xfrm>
            <a:custGeom>
              <a:avLst/>
              <a:gdLst>
                <a:gd name="T0" fmla="*/ 115 w 231"/>
                <a:gd name="T1" fmla="*/ 0 h 231"/>
                <a:gd name="T2" fmla="*/ 0 w 231"/>
                <a:gd name="T3" fmla="*/ 116 h 231"/>
                <a:gd name="T4" fmla="*/ 115 w 231"/>
                <a:gd name="T5" fmla="*/ 231 h 231"/>
                <a:gd name="T6" fmla="*/ 231 w 231"/>
                <a:gd name="T7" fmla="*/ 116 h 231"/>
                <a:gd name="T8" fmla="*/ 115 w 231"/>
                <a:gd name="T9" fmla="*/ 0 h 231"/>
                <a:gd name="T10" fmla="*/ 123 w 231"/>
                <a:gd name="T11" fmla="*/ 192 h 231"/>
                <a:gd name="T12" fmla="*/ 123 w 231"/>
                <a:gd name="T13" fmla="*/ 202 h 231"/>
                <a:gd name="T14" fmla="*/ 119 w 231"/>
                <a:gd name="T15" fmla="*/ 207 h 231"/>
                <a:gd name="T16" fmla="*/ 114 w 231"/>
                <a:gd name="T17" fmla="*/ 207 h 231"/>
                <a:gd name="T18" fmla="*/ 110 w 231"/>
                <a:gd name="T19" fmla="*/ 202 h 231"/>
                <a:gd name="T20" fmla="*/ 110 w 231"/>
                <a:gd name="T21" fmla="*/ 192 h 231"/>
                <a:gd name="T22" fmla="*/ 71 w 231"/>
                <a:gd name="T23" fmla="*/ 181 h 231"/>
                <a:gd name="T24" fmla="*/ 72 w 231"/>
                <a:gd name="T25" fmla="*/ 179 h 231"/>
                <a:gd name="T26" fmla="*/ 78 w 231"/>
                <a:gd name="T27" fmla="*/ 160 h 231"/>
                <a:gd name="T28" fmla="*/ 80 w 231"/>
                <a:gd name="T29" fmla="*/ 158 h 231"/>
                <a:gd name="T30" fmla="*/ 110 w 231"/>
                <a:gd name="T31" fmla="*/ 168 h 231"/>
                <a:gd name="T32" fmla="*/ 110 w 231"/>
                <a:gd name="T33" fmla="*/ 125 h 231"/>
                <a:gd name="T34" fmla="*/ 71 w 231"/>
                <a:gd name="T35" fmla="*/ 82 h 231"/>
                <a:gd name="T36" fmla="*/ 110 w 231"/>
                <a:gd name="T37" fmla="*/ 40 h 231"/>
                <a:gd name="T38" fmla="*/ 110 w 231"/>
                <a:gd name="T39" fmla="*/ 29 h 231"/>
                <a:gd name="T40" fmla="*/ 114 w 231"/>
                <a:gd name="T41" fmla="*/ 25 h 231"/>
                <a:gd name="T42" fmla="*/ 119 w 231"/>
                <a:gd name="T43" fmla="*/ 25 h 231"/>
                <a:gd name="T44" fmla="*/ 123 w 231"/>
                <a:gd name="T45" fmla="*/ 29 h 231"/>
                <a:gd name="T46" fmla="*/ 123 w 231"/>
                <a:gd name="T47" fmla="*/ 40 h 231"/>
                <a:gd name="T48" fmla="*/ 158 w 231"/>
                <a:gd name="T49" fmla="*/ 53 h 231"/>
                <a:gd name="T50" fmla="*/ 157 w 231"/>
                <a:gd name="T51" fmla="*/ 55 h 231"/>
                <a:gd name="T52" fmla="*/ 151 w 231"/>
                <a:gd name="T53" fmla="*/ 70 h 231"/>
                <a:gd name="T54" fmla="*/ 149 w 231"/>
                <a:gd name="T55" fmla="*/ 72 h 231"/>
                <a:gd name="T56" fmla="*/ 123 w 231"/>
                <a:gd name="T57" fmla="*/ 63 h 231"/>
                <a:gd name="T58" fmla="*/ 123 w 231"/>
                <a:gd name="T59" fmla="*/ 104 h 231"/>
                <a:gd name="T60" fmla="*/ 162 w 231"/>
                <a:gd name="T61" fmla="*/ 149 h 231"/>
                <a:gd name="T62" fmla="*/ 123 w 231"/>
                <a:gd name="T63" fmla="*/ 19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1" h="231">
                  <a:moveTo>
                    <a:pt x="115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1"/>
                    <a:pt x="115" y="231"/>
                  </a:cubicBezTo>
                  <a:cubicBezTo>
                    <a:pt x="179" y="231"/>
                    <a:pt x="231" y="180"/>
                    <a:pt x="231" y="116"/>
                  </a:cubicBezTo>
                  <a:cubicBezTo>
                    <a:pt x="231" y="52"/>
                    <a:pt x="179" y="0"/>
                    <a:pt x="115" y="0"/>
                  </a:cubicBezTo>
                  <a:close/>
                  <a:moveTo>
                    <a:pt x="123" y="192"/>
                  </a:moveTo>
                  <a:cubicBezTo>
                    <a:pt x="123" y="202"/>
                    <a:pt x="123" y="202"/>
                    <a:pt x="123" y="202"/>
                  </a:cubicBezTo>
                  <a:cubicBezTo>
                    <a:pt x="123" y="206"/>
                    <a:pt x="123" y="207"/>
                    <a:pt x="119" y="207"/>
                  </a:cubicBezTo>
                  <a:cubicBezTo>
                    <a:pt x="114" y="207"/>
                    <a:pt x="114" y="207"/>
                    <a:pt x="114" y="207"/>
                  </a:cubicBezTo>
                  <a:cubicBezTo>
                    <a:pt x="110" y="207"/>
                    <a:pt x="110" y="206"/>
                    <a:pt x="110" y="202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02" y="192"/>
                    <a:pt x="71" y="187"/>
                    <a:pt x="71" y="181"/>
                  </a:cubicBezTo>
                  <a:cubicBezTo>
                    <a:pt x="71" y="180"/>
                    <a:pt x="71" y="180"/>
                    <a:pt x="72" y="17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8" y="160"/>
                    <a:pt x="79" y="158"/>
                    <a:pt x="80" y="158"/>
                  </a:cubicBezTo>
                  <a:cubicBezTo>
                    <a:pt x="81" y="158"/>
                    <a:pt x="96" y="167"/>
                    <a:pt x="110" y="168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96" y="119"/>
                    <a:pt x="71" y="111"/>
                    <a:pt x="71" y="82"/>
                  </a:cubicBezTo>
                  <a:cubicBezTo>
                    <a:pt x="71" y="50"/>
                    <a:pt x="99" y="40"/>
                    <a:pt x="110" y="40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25"/>
                    <a:pt x="110" y="25"/>
                    <a:pt x="114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23" y="25"/>
                    <a:pt x="123" y="25"/>
                    <a:pt x="123" y="29"/>
                  </a:cubicBezTo>
                  <a:cubicBezTo>
                    <a:pt x="123" y="40"/>
                    <a:pt x="123" y="40"/>
                    <a:pt x="123" y="40"/>
                  </a:cubicBezTo>
                  <a:cubicBezTo>
                    <a:pt x="130" y="40"/>
                    <a:pt x="158" y="45"/>
                    <a:pt x="158" y="53"/>
                  </a:cubicBezTo>
                  <a:cubicBezTo>
                    <a:pt x="158" y="54"/>
                    <a:pt x="158" y="54"/>
                    <a:pt x="157" y="55"/>
                  </a:cubicBezTo>
                  <a:cubicBezTo>
                    <a:pt x="151" y="70"/>
                    <a:pt x="151" y="70"/>
                    <a:pt x="151" y="70"/>
                  </a:cubicBezTo>
                  <a:cubicBezTo>
                    <a:pt x="150" y="71"/>
                    <a:pt x="150" y="72"/>
                    <a:pt x="149" y="72"/>
                  </a:cubicBezTo>
                  <a:cubicBezTo>
                    <a:pt x="147" y="72"/>
                    <a:pt x="133" y="63"/>
                    <a:pt x="123" y="63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38" y="111"/>
                    <a:pt x="162" y="121"/>
                    <a:pt x="162" y="149"/>
                  </a:cubicBezTo>
                  <a:cubicBezTo>
                    <a:pt x="162" y="180"/>
                    <a:pt x="138" y="190"/>
                    <a:pt x="123" y="19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4" name="Freeform 379"/>
            <p:cNvSpPr>
              <a:spLocks noEditPoints="1"/>
            </p:cNvSpPr>
            <p:nvPr/>
          </p:nvSpPr>
          <p:spPr bwMode="auto">
            <a:xfrm>
              <a:off x="3448050" y="1773238"/>
              <a:ext cx="139700" cy="115888"/>
            </a:xfrm>
            <a:custGeom>
              <a:avLst/>
              <a:gdLst>
                <a:gd name="T0" fmla="*/ 112 w 144"/>
                <a:gd name="T1" fmla="*/ 0 h 120"/>
                <a:gd name="T2" fmla="*/ 32 w 144"/>
                <a:gd name="T3" fmla="*/ 0 h 120"/>
                <a:gd name="T4" fmla="*/ 0 w 144"/>
                <a:gd name="T5" fmla="*/ 32 h 120"/>
                <a:gd name="T6" fmla="*/ 0 w 144"/>
                <a:gd name="T7" fmla="*/ 88 h 120"/>
                <a:gd name="T8" fmla="*/ 32 w 144"/>
                <a:gd name="T9" fmla="*/ 120 h 120"/>
                <a:gd name="T10" fmla="*/ 112 w 144"/>
                <a:gd name="T11" fmla="*/ 120 h 120"/>
                <a:gd name="T12" fmla="*/ 144 w 144"/>
                <a:gd name="T13" fmla="*/ 88 h 120"/>
                <a:gd name="T14" fmla="*/ 144 w 144"/>
                <a:gd name="T15" fmla="*/ 32 h 120"/>
                <a:gd name="T16" fmla="*/ 112 w 144"/>
                <a:gd name="T17" fmla="*/ 0 h 120"/>
                <a:gd name="T18" fmla="*/ 108 w 144"/>
                <a:gd name="T19" fmla="*/ 92 h 120"/>
                <a:gd name="T20" fmla="*/ 36 w 144"/>
                <a:gd name="T21" fmla="*/ 92 h 120"/>
                <a:gd name="T22" fmla="*/ 28 w 144"/>
                <a:gd name="T23" fmla="*/ 84 h 120"/>
                <a:gd name="T24" fmla="*/ 28 w 144"/>
                <a:gd name="T25" fmla="*/ 36 h 120"/>
                <a:gd name="T26" fmla="*/ 36 w 144"/>
                <a:gd name="T27" fmla="*/ 28 h 120"/>
                <a:gd name="T28" fmla="*/ 108 w 144"/>
                <a:gd name="T29" fmla="*/ 28 h 120"/>
                <a:gd name="T30" fmla="*/ 116 w 144"/>
                <a:gd name="T31" fmla="*/ 36 h 120"/>
                <a:gd name="T32" fmla="*/ 116 w 144"/>
                <a:gd name="T33" fmla="*/ 84 h 120"/>
                <a:gd name="T34" fmla="*/ 108 w 144"/>
                <a:gd name="T35" fmla="*/ 9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" h="120">
                  <a:moveTo>
                    <a:pt x="11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106"/>
                    <a:pt x="14" y="120"/>
                    <a:pt x="32" y="120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30" y="120"/>
                    <a:pt x="144" y="106"/>
                    <a:pt x="144" y="88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44" y="14"/>
                    <a:pt x="130" y="0"/>
                    <a:pt x="112" y="0"/>
                  </a:cubicBezTo>
                  <a:close/>
                  <a:moveTo>
                    <a:pt x="108" y="92"/>
                  </a:moveTo>
                  <a:cubicBezTo>
                    <a:pt x="36" y="92"/>
                    <a:pt x="36" y="92"/>
                    <a:pt x="36" y="92"/>
                  </a:cubicBezTo>
                  <a:cubicBezTo>
                    <a:pt x="32" y="92"/>
                    <a:pt x="28" y="88"/>
                    <a:pt x="28" y="84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2"/>
                    <a:pt x="32" y="28"/>
                    <a:pt x="36" y="28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12" y="28"/>
                    <a:pt x="116" y="32"/>
                    <a:pt x="116" y="36"/>
                  </a:cubicBezTo>
                  <a:cubicBezTo>
                    <a:pt x="116" y="84"/>
                    <a:pt x="116" y="84"/>
                    <a:pt x="116" y="84"/>
                  </a:cubicBezTo>
                  <a:cubicBezTo>
                    <a:pt x="116" y="88"/>
                    <a:pt x="112" y="92"/>
                    <a:pt x="108" y="9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5" name="Freeform 380"/>
            <p:cNvSpPr>
              <a:spLocks noEditPoints="1"/>
            </p:cNvSpPr>
            <p:nvPr/>
          </p:nvSpPr>
          <p:spPr bwMode="auto">
            <a:xfrm>
              <a:off x="3587750" y="1622426"/>
              <a:ext cx="138113" cy="115888"/>
            </a:xfrm>
            <a:custGeom>
              <a:avLst/>
              <a:gdLst>
                <a:gd name="T0" fmla="*/ 112 w 144"/>
                <a:gd name="T1" fmla="*/ 120 h 120"/>
                <a:gd name="T2" fmla="*/ 144 w 144"/>
                <a:gd name="T3" fmla="*/ 88 h 120"/>
                <a:gd name="T4" fmla="*/ 144 w 144"/>
                <a:gd name="T5" fmla="*/ 32 h 120"/>
                <a:gd name="T6" fmla="*/ 112 w 144"/>
                <a:gd name="T7" fmla="*/ 0 h 120"/>
                <a:gd name="T8" fmla="*/ 32 w 144"/>
                <a:gd name="T9" fmla="*/ 0 h 120"/>
                <a:gd name="T10" fmla="*/ 0 w 144"/>
                <a:gd name="T11" fmla="*/ 32 h 120"/>
                <a:gd name="T12" fmla="*/ 0 w 144"/>
                <a:gd name="T13" fmla="*/ 88 h 120"/>
                <a:gd name="T14" fmla="*/ 32 w 144"/>
                <a:gd name="T15" fmla="*/ 120 h 120"/>
                <a:gd name="T16" fmla="*/ 112 w 144"/>
                <a:gd name="T17" fmla="*/ 120 h 120"/>
                <a:gd name="T18" fmla="*/ 28 w 144"/>
                <a:gd name="T19" fmla="*/ 84 h 120"/>
                <a:gd name="T20" fmla="*/ 28 w 144"/>
                <a:gd name="T21" fmla="*/ 36 h 120"/>
                <a:gd name="T22" fmla="*/ 36 w 144"/>
                <a:gd name="T23" fmla="*/ 28 h 120"/>
                <a:gd name="T24" fmla="*/ 108 w 144"/>
                <a:gd name="T25" fmla="*/ 28 h 120"/>
                <a:gd name="T26" fmla="*/ 116 w 144"/>
                <a:gd name="T27" fmla="*/ 36 h 120"/>
                <a:gd name="T28" fmla="*/ 116 w 144"/>
                <a:gd name="T29" fmla="*/ 84 h 120"/>
                <a:gd name="T30" fmla="*/ 108 w 144"/>
                <a:gd name="T31" fmla="*/ 92 h 120"/>
                <a:gd name="T32" fmla="*/ 36 w 144"/>
                <a:gd name="T33" fmla="*/ 92 h 120"/>
                <a:gd name="T34" fmla="*/ 28 w 144"/>
                <a:gd name="T35" fmla="*/ 8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" h="120">
                  <a:moveTo>
                    <a:pt x="112" y="120"/>
                  </a:moveTo>
                  <a:cubicBezTo>
                    <a:pt x="130" y="120"/>
                    <a:pt x="144" y="106"/>
                    <a:pt x="144" y="88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44" y="14"/>
                    <a:pt x="130" y="0"/>
                    <a:pt x="11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106"/>
                    <a:pt x="14" y="120"/>
                    <a:pt x="32" y="120"/>
                  </a:cubicBezTo>
                  <a:lnTo>
                    <a:pt x="112" y="120"/>
                  </a:lnTo>
                  <a:close/>
                  <a:moveTo>
                    <a:pt x="28" y="84"/>
                  </a:moveTo>
                  <a:cubicBezTo>
                    <a:pt x="28" y="36"/>
                    <a:pt x="28" y="36"/>
                    <a:pt x="28" y="36"/>
                  </a:cubicBezTo>
                  <a:cubicBezTo>
                    <a:pt x="28" y="31"/>
                    <a:pt x="31" y="28"/>
                    <a:pt x="36" y="28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12" y="28"/>
                    <a:pt x="116" y="31"/>
                    <a:pt x="116" y="36"/>
                  </a:cubicBezTo>
                  <a:cubicBezTo>
                    <a:pt x="116" y="84"/>
                    <a:pt x="116" y="84"/>
                    <a:pt x="116" y="84"/>
                  </a:cubicBezTo>
                  <a:cubicBezTo>
                    <a:pt x="116" y="88"/>
                    <a:pt x="112" y="92"/>
                    <a:pt x="108" y="9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1" y="92"/>
                    <a:pt x="28" y="88"/>
                    <a:pt x="28" y="8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6" name="Freeform 381"/>
            <p:cNvSpPr/>
            <p:nvPr/>
          </p:nvSpPr>
          <p:spPr bwMode="auto">
            <a:xfrm>
              <a:off x="3614738" y="1762126"/>
              <a:ext cx="112713" cy="127000"/>
            </a:xfrm>
            <a:custGeom>
              <a:avLst/>
              <a:gdLst>
                <a:gd name="T0" fmla="*/ 117 w 117"/>
                <a:gd name="T1" fmla="*/ 41 h 130"/>
                <a:gd name="T2" fmla="*/ 75 w 117"/>
                <a:gd name="T3" fmla="*/ 0 h 130"/>
                <a:gd name="T4" fmla="*/ 34 w 117"/>
                <a:gd name="T5" fmla="*/ 41 h 130"/>
                <a:gd name="T6" fmla="*/ 35 w 117"/>
                <a:gd name="T7" fmla="*/ 41 h 130"/>
                <a:gd name="T8" fmla="*/ 64 w 117"/>
                <a:gd name="T9" fmla="*/ 41 h 130"/>
                <a:gd name="T10" fmla="*/ 64 w 117"/>
                <a:gd name="T11" fmla="*/ 42 h 130"/>
                <a:gd name="T12" fmla="*/ 0 w 117"/>
                <a:gd name="T13" fmla="*/ 106 h 130"/>
                <a:gd name="T14" fmla="*/ 0 w 117"/>
                <a:gd name="T15" fmla="*/ 106 h 130"/>
                <a:gd name="T16" fmla="*/ 0 w 117"/>
                <a:gd name="T17" fmla="*/ 130 h 130"/>
                <a:gd name="T18" fmla="*/ 0 w 117"/>
                <a:gd name="T19" fmla="*/ 130 h 130"/>
                <a:gd name="T20" fmla="*/ 89 w 117"/>
                <a:gd name="T21" fmla="*/ 42 h 130"/>
                <a:gd name="T22" fmla="*/ 89 w 117"/>
                <a:gd name="T23" fmla="*/ 41 h 130"/>
                <a:gd name="T24" fmla="*/ 117 w 117"/>
                <a:gd name="T25" fmla="*/ 4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30">
                  <a:moveTo>
                    <a:pt x="117" y="41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1"/>
                    <a:pt x="64" y="42"/>
                    <a:pt x="64" y="42"/>
                  </a:cubicBezTo>
                  <a:cubicBezTo>
                    <a:pt x="64" y="77"/>
                    <a:pt x="35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49" y="130"/>
                    <a:pt x="89" y="91"/>
                    <a:pt x="89" y="42"/>
                  </a:cubicBezTo>
                  <a:cubicBezTo>
                    <a:pt x="89" y="42"/>
                    <a:pt x="89" y="41"/>
                    <a:pt x="89" y="41"/>
                  </a:cubicBezTo>
                  <a:lnTo>
                    <a:pt x="117" y="4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" name="Freeform 382"/>
            <p:cNvSpPr/>
            <p:nvPr/>
          </p:nvSpPr>
          <p:spPr bwMode="auto">
            <a:xfrm>
              <a:off x="3448050" y="1622426"/>
              <a:ext cx="114300" cy="125413"/>
            </a:xfrm>
            <a:custGeom>
              <a:avLst/>
              <a:gdLst>
                <a:gd name="T0" fmla="*/ 41 w 117"/>
                <a:gd name="T1" fmla="*/ 130 h 130"/>
                <a:gd name="T2" fmla="*/ 83 w 117"/>
                <a:gd name="T3" fmla="*/ 89 h 130"/>
                <a:gd name="T4" fmla="*/ 82 w 117"/>
                <a:gd name="T5" fmla="*/ 89 h 130"/>
                <a:gd name="T6" fmla="*/ 53 w 117"/>
                <a:gd name="T7" fmla="*/ 89 h 130"/>
                <a:gd name="T8" fmla="*/ 53 w 117"/>
                <a:gd name="T9" fmla="*/ 88 h 130"/>
                <a:gd name="T10" fmla="*/ 117 w 117"/>
                <a:gd name="T11" fmla="*/ 24 h 130"/>
                <a:gd name="T12" fmla="*/ 117 w 117"/>
                <a:gd name="T13" fmla="*/ 24 h 130"/>
                <a:gd name="T14" fmla="*/ 117 w 117"/>
                <a:gd name="T15" fmla="*/ 0 h 130"/>
                <a:gd name="T16" fmla="*/ 117 w 117"/>
                <a:gd name="T17" fmla="*/ 0 h 130"/>
                <a:gd name="T18" fmla="*/ 28 w 117"/>
                <a:gd name="T19" fmla="*/ 88 h 130"/>
                <a:gd name="T20" fmla="*/ 28 w 117"/>
                <a:gd name="T21" fmla="*/ 89 h 130"/>
                <a:gd name="T22" fmla="*/ 0 w 117"/>
                <a:gd name="T23" fmla="*/ 89 h 130"/>
                <a:gd name="T24" fmla="*/ 41 w 117"/>
                <a:gd name="T25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30">
                  <a:moveTo>
                    <a:pt x="41" y="130"/>
                  </a:moveTo>
                  <a:cubicBezTo>
                    <a:pt x="83" y="89"/>
                    <a:pt x="83" y="89"/>
                    <a:pt x="83" y="89"/>
                  </a:cubicBezTo>
                  <a:cubicBezTo>
                    <a:pt x="82" y="89"/>
                    <a:pt x="82" y="89"/>
                    <a:pt x="82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8"/>
                  </a:cubicBezTo>
                  <a:cubicBezTo>
                    <a:pt x="53" y="53"/>
                    <a:pt x="81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68" y="0"/>
                    <a:pt x="28" y="39"/>
                    <a:pt x="28" y="88"/>
                  </a:cubicBezTo>
                  <a:cubicBezTo>
                    <a:pt x="28" y="88"/>
                    <a:pt x="28" y="89"/>
                    <a:pt x="28" y="89"/>
                  </a:cubicBezTo>
                  <a:cubicBezTo>
                    <a:pt x="0" y="89"/>
                    <a:pt x="0" y="89"/>
                    <a:pt x="0" y="89"/>
                  </a:cubicBezTo>
                  <a:lnTo>
                    <a:pt x="41" y="13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8" name="Freeform 383"/>
            <p:cNvSpPr>
              <a:spLocks noEditPoints="1"/>
            </p:cNvSpPr>
            <p:nvPr/>
          </p:nvSpPr>
          <p:spPr bwMode="auto">
            <a:xfrm>
              <a:off x="4005263" y="1774826"/>
              <a:ext cx="279400" cy="112713"/>
            </a:xfrm>
            <a:custGeom>
              <a:avLst/>
              <a:gdLst>
                <a:gd name="T0" fmla="*/ 258 w 289"/>
                <a:gd name="T1" fmla="*/ 0 h 117"/>
                <a:gd name="T2" fmla="*/ 179 w 289"/>
                <a:gd name="T3" fmla="*/ 0 h 117"/>
                <a:gd name="T4" fmla="*/ 148 w 289"/>
                <a:gd name="T5" fmla="*/ 31 h 117"/>
                <a:gd name="T6" fmla="*/ 148 w 289"/>
                <a:gd name="T7" fmla="*/ 44 h 117"/>
                <a:gd name="T8" fmla="*/ 64 w 289"/>
                <a:gd name="T9" fmla="*/ 44 h 117"/>
                <a:gd name="T10" fmla="*/ 64 w 289"/>
                <a:gd name="T11" fmla="*/ 35 h 117"/>
                <a:gd name="T12" fmla="*/ 64 w 289"/>
                <a:gd name="T13" fmla="*/ 12 h 117"/>
                <a:gd name="T14" fmla="*/ 57 w 289"/>
                <a:gd name="T15" fmla="*/ 9 h 117"/>
                <a:gd name="T16" fmla="*/ 4 w 289"/>
                <a:gd name="T17" fmla="*/ 53 h 117"/>
                <a:gd name="T18" fmla="*/ 4 w 289"/>
                <a:gd name="T19" fmla="*/ 65 h 117"/>
                <a:gd name="T20" fmla="*/ 57 w 289"/>
                <a:gd name="T21" fmla="*/ 109 h 117"/>
                <a:gd name="T22" fmla="*/ 64 w 289"/>
                <a:gd name="T23" fmla="*/ 105 h 117"/>
                <a:gd name="T24" fmla="*/ 64 w 289"/>
                <a:gd name="T25" fmla="*/ 82 h 117"/>
                <a:gd name="T26" fmla="*/ 64 w 289"/>
                <a:gd name="T27" fmla="*/ 73 h 117"/>
                <a:gd name="T28" fmla="*/ 148 w 289"/>
                <a:gd name="T29" fmla="*/ 73 h 117"/>
                <a:gd name="T30" fmla="*/ 148 w 289"/>
                <a:gd name="T31" fmla="*/ 86 h 117"/>
                <a:gd name="T32" fmla="*/ 179 w 289"/>
                <a:gd name="T33" fmla="*/ 117 h 117"/>
                <a:gd name="T34" fmla="*/ 258 w 289"/>
                <a:gd name="T35" fmla="*/ 117 h 117"/>
                <a:gd name="T36" fmla="*/ 289 w 289"/>
                <a:gd name="T37" fmla="*/ 86 h 117"/>
                <a:gd name="T38" fmla="*/ 289 w 289"/>
                <a:gd name="T39" fmla="*/ 31 h 117"/>
                <a:gd name="T40" fmla="*/ 258 w 289"/>
                <a:gd name="T41" fmla="*/ 0 h 117"/>
                <a:gd name="T42" fmla="*/ 261 w 289"/>
                <a:gd name="T43" fmla="*/ 82 h 117"/>
                <a:gd name="T44" fmla="*/ 254 w 289"/>
                <a:gd name="T45" fmla="*/ 90 h 117"/>
                <a:gd name="T46" fmla="*/ 184 w 289"/>
                <a:gd name="T47" fmla="*/ 90 h 117"/>
                <a:gd name="T48" fmla="*/ 176 w 289"/>
                <a:gd name="T49" fmla="*/ 82 h 117"/>
                <a:gd name="T50" fmla="*/ 176 w 289"/>
                <a:gd name="T51" fmla="*/ 35 h 117"/>
                <a:gd name="T52" fmla="*/ 184 w 289"/>
                <a:gd name="T53" fmla="*/ 27 h 117"/>
                <a:gd name="T54" fmla="*/ 254 w 289"/>
                <a:gd name="T55" fmla="*/ 27 h 117"/>
                <a:gd name="T56" fmla="*/ 261 w 289"/>
                <a:gd name="T57" fmla="*/ 35 h 117"/>
                <a:gd name="T58" fmla="*/ 261 w 289"/>
                <a:gd name="T59" fmla="*/ 8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9" h="117">
                  <a:moveTo>
                    <a:pt x="258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62" y="0"/>
                    <a:pt x="148" y="14"/>
                    <a:pt x="148" y="31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4" y="41"/>
                    <a:pt x="64" y="38"/>
                    <a:pt x="64" y="35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7"/>
                    <a:pt x="61" y="5"/>
                    <a:pt x="57" y="9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56"/>
                    <a:pt x="0" y="61"/>
                    <a:pt x="4" y="65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61" y="112"/>
                    <a:pt x="64" y="111"/>
                    <a:pt x="64" y="105"/>
                  </a:cubicBezTo>
                  <a:cubicBezTo>
                    <a:pt x="64" y="82"/>
                    <a:pt x="64" y="82"/>
                    <a:pt x="64" y="82"/>
                  </a:cubicBezTo>
                  <a:cubicBezTo>
                    <a:pt x="64" y="80"/>
                    <a:pt x="64" y="76"/>
                    <a:pt x="64" y="73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48" y="86"/>
                    <a:pt x="148" y="86"/>
                    <a:pt x="148" y="86"/>
                  </a:cubicBezTo>
                  <a:cubicBezTo>
                    <a:pt x="148" y="103"/>
                    <a:pt x="162" y="117"/>
                    <a:pt x="179" y="117"/>
                  </a:cubicBezTo>
                  <a:cubicBezTo>
                    <a:pt x="258" y="117"/>
                    <a:pt x="258" y="117"/>
                    <a:pt x="258" y="117"/>
                  </a:cubicBezTo>
                  <a:cubicBezTo>
                    <a:pt x="275" y="117"/>
                    <a:pt x="289" y="103"/>
                    <a:pt x="289" y="86"/>
                  </a:cubicBezTo>
                  <a:cubicBezTo>
                    <a:pt x="289" y="31"/>
                    <a:pt x="289" y="31"/>
                    <a:pt x="289" y="31"/>
                  </a:cubicBezTo>
                  <a:cubicBezTo>
                    <a:pt x="289" y="14"/>
                    <a:pt x="275" y="0"/>
                    <a:pt x="258" y="0"/>
                  </a:cubicBezTo>
                  <a:close/>
                  <a:moveTo>
                    <a:pt x="261" y="82"/>
                  </a:moveTo>
                  <a:cubicBezTo>
                    <a:pt x="261" y="86"/>
                    <a:pt x="258" y="90"/>
                    <a:pt x="254" y="90"/>
                  </a:cubicBezTo>
                  <a:cubicBezTo>
                    <a:pt x="184" y="90"/>
                    <a:pt x="184" y="90"/>
                    <a:pt x="184" y="90"/>
                  </a:cubicBezTo>
                  <a:cubicBezTo>
                    <a:pt x="179" y="90"/>
                    <a:pt x="176" y="86"/>
                    <a:pt x="176" y="82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6" y="31"/>
                    <a:pt x="179" y="27"/>
                    <a:pt x="184" y="27"/>
                  </a:cubicBezTo>
                  <a:cubicBezTo>
                    <a:pt x="254" y="27"/>
                    <a:pt x="254" y="27"/>
                    <a:pt x="254" y="27"/>
                  </a:cubicBezTo>
                  <a:cubicBezTo>
                    <a:pt x="258" y="27"/>
                    <a:pt x="261" y="31"/>
                    <a:pt x="261" y="35"/>
                  </a:cubicBezTo>
                  <a:lnTo>
                    <a:pt x="261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9" name="Freeform 384"/>
            <p:cNvSpPr>
              <a:spLocks noEditPoints="1"/>
            </p:cNvSpPr>
            <p:nvPr/>
          </p:nvSpPr>
          <p:spPr bwMode="auto">
            <a:xfrm>
              <a:off x="4005263" y="1627188"/>
              <a:ext cx="280988" cy="114300"/>
            </a:xfrm>
            <a:custGeom>
              <a:avLst/>
              <a:gdLst>
                <a:gd name="T0" fmla="*/ 31 w 289"/>
                <a:gd name="T1" fmla="*/ 118 h 118"/>
                <a:gd name="T2" fmla="*/ 110 w 289"/>
                <a:gd name="T3" fmla="*/ 118 h 118"/>
                <a:gd name="T4" fmla="*/ 141 w 289"/>
                <a:gd name="T5" fmla="*/ 87 h 118"/>
                <a:gd name="T6" fmla="*/ 141 w 289"/>
                <a:gd name="T7" fmla="*/ 74 h 118"/>
                <a:gd name="T8" fmla="*/ 225 w 289"/>
                <a:gd name="T9" fmla="*/ 74 h 118"/>
                <a:gd name="T10" fmla="*/ 225 w 289"/>
                <a:gd name="T11" fmla="*/ 83 h 118"/>
                <a:gd name="T12" fmla="*/ 225 w 289"/>
                <a:gd name="T13" fmla="*/ 106 h 118"/>
                <a:gd name="T14" fmla="*/ 232 w 289"/>
                <a:gd name="T15" fmla="*/ 109 h 118"/>
                <a:gd name="T16" fmla="*/ 285 w 289"/>
                <a:gd name="T17" fmla="*/ 65 h 118"/>
                <a:gd name="T18" fmla="*/ 285 w 289"/>
                <a:gd name="T19" fmla="*/ 53 h 118"/>
                <a:gd name="T20" fmla="*/ 232 w 289"/>
                <a:gd name="T21" fmla="*/ 9 h 118"/>
                <a:gd name="T22" fmla="*/ 225 w 289"/>
                <a:gd name="T23" fmla="*/ 12 h 118"/>
                <a:gd name="T24" fmla="*/ 225 w 289"/>
                <a:gd name="T25" fmla="*/ 36 h 118"/>
                <a:gd name="T26" fmla="*/ 225 w 289"/>
                <a:gd name="T27" fmla="*/ 45 h 118"/>
                <a:gd name="T28" fmla="*/ 141 w 289"/>
                <a:gd name="T29" fmla="*/ 45 h 118"/>
                <a:gd name="T30" fmla="*/ 141 w 289"/>
                <a:gd name="T31" fmla="*/ 32 h 118"/>
                <a:gd name="T32" fmla="*/ 110 w 289"/>
                <a:gd name="T33" fmla="*/ 0 h 118"/>
                <a:gd name="T34" fmla="*/ 31 w 289"/>
                <a:gd name="T35" fmla="*/ 0 h 118"/>
                <a:gd name="T36" fmla="*/ 0 w 289"/>
                <a:gd name="T37" fmla="*/ 32 h 118"/>
                <a:gd name="T38" fmla="*/ 0 w 289"/>
                <a:gd name="T39" fmla="*/ 87 h 118"/>
                <a:gd name="T40" fmla="*/ 31 w 289"/>
                <a:gd name="T41" fmla="*/ 118 h 118"/>
                <a:gd name="T42" fmla="*/ 28 w 289"/>
                <a:gd name="T43" fmla="*/ 36 h 118"/>
                <a:gd name="T44" fmla="*/ 35 w 289"/>
                <a:gd name="T45" fmla="*/ 28 h 118"/>
                <a:gd name="T46" fmla="*/ 106 w 289"/>
                <a:gd name="T47" fmla="*/ 28 h 118"/>
                <a:gd name="T48" fmla="*/ 113 w 289"/>
                <a:gd name="T49" fmla="*/ 36 h 118"/>
                <a:gd name="T50" fmla="*/ 113 w 289"/>
                <a:gd name="T51" fmla="*/ 83 h 118"/>
                <a:gd name="T52" fmla="*/ 106 w 289"/>
                <a:gd name="T53" fmla="*/ 90 h 118"/>
                <a:gd name="T54" fmla="*/ 35 w 289"/>
                <a:gd name="T55" fmla="*/ 90 h 118"/>
                <a:gd name="T56" fmla="*/ 28 w 289"/>
                <a:gd name="T57" fmla="*/ 83 h 118"/>
                <a:gd name="T58" fmla="*/ 28 w 289"/>
                <a:gd name="T59" fmla="*/ 3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9" h="118">
                  <a:moveTo>
                    <a:pt x="31" y="118"/>
                  </a:moveTo>
                  <a:cubicBezTo>
                    <a:pt x="110" y="118"/>
                    <a:pt x="110" y="118"/>
                    <a:pt x="110" y="118"/>
                  </a:cubicBezTo>
                  <a:cubicBezTo>
                    <a:pt x="127" y="118"/>
                    <a:pt x="141" y="104"/>
                    <a:pt x="141" y="87"/>
                  </a:cubicBezTo>
                  <a:cubicBezTo>
                    <a:pt x="141" y="74"/>
                    <a:pt x="141" y="74"/>
                    <a:pt x="141" y="74"/>
                  </a:cubicBezTo>
                  <a:cubicBezTo>
                    <a:pt x="225" y="74"/>
                    <a:pt x="225" y="74"/>
                    <a:pt x="225" y="74"/>
                  </a:cubicBezTo>
                  <a:cubicBezTo>
                    <a:pt x="225" y="77"/>
                    <a:pt x="225" y="80"/>
                    <a:pt x="225" y="83"/>
                  </a:cubicBezTo>
                  <a:cubicBezTo>
                    <a:pt x="225" y="106"/>
                    <a:pt x="225" y="106"/>
                    <a:pt x="225" y="106"/>
                  </a:cubicBezTo>
                  <a:cubicBezTo>
                    <a:pt x="225" y="111"/>
                    <a:pt x="229" y="112"/>
                    <a:pt x="232" y="109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9" y="62"/>
                    <a:pt x="289" y="56"/>
                    <a:pt x="285" y="53"/>
                  </a:cubicBezTo>
                  <a:cubicBezTo>
                    <a:pt x="232" y="9"/>
                    <a:pt x="232" y="9"/>
                    <a:pt x="232" y="9"/>
                  </a:cubicBezTo>
                  <a:cubicBezTo>
                    <a:pt x="229" y="6"/>
                    <a:pt x="225" y="7"/>
                    <a:pt x="225" y="12"/>
                  </a:cubicBezTo>
                  <a:cubicBezTo>
                    <a:pt x="225" y="36"/>
                    <a:pt x="225" y="36"/>
                    <a:pt x="225" y="36"/>
                  </a:cubicBezTo>
                  <a:cubicBezTo>
                    <a:pt x="225" y="38"/>
                    <a:pt x="225" y="41"/>
                    <a:pt x="225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14"/>
                    <a:pt x="127" y="0"/>
                    <a:pt x="11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04"/>
                    <a:pt x="14" y="118"/>
                    <a:pt x="31" y="118"/>
                  </a:cubicBezTo>
                  <a:close/>
                  <a:moveTo>
                    <a:pt x="28" y="36"/>
                  </a:moveTo>
                  <a:cubicBezTo>
                    <a:pt x="28" y="31"/>
                    <a:pt x="31" y="28"/>
                    <a:pt x="35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10" y="28"/>
                    <a:pt x="113" y="31"/>
                    <a:pt x="113" y="36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113" y="87"/>
                    <a:pt x="110" y="90"/>
                    <a:pt x="106" y="90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1" y="90"/>
                    <a:pt x="28" y="87"/>
                    <a:pt x="28" y="83"/>
                  </a:cubicBezTo>
                  <a:lnTo>
                    <a:pt x="28" y="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0" name="Freeform 385"/>
            <p:cNvSpPr/>
            <p:nvPr/>
          </p:nvSpPr>
          <p:spPr bwMode="auto">
            <a:xfrm>
              <a:off x="4005263" y="1071563"/>
              <a:ext cx="279400" cy="254000"/>
            </a:xfrm>
            <a:custGeom>
              <a:avLst/>
              <a:gdLst>
                <a:gd name="T0" fmla="*/ 167 w 288"/>
                <a:gd name="T1" fmla="*/ 129 h 262"/>
                <a:gd name="T2" fmla="*/ 47 w 288"/>
                <a:gd name="T3" fmla="*/ 77 h 262"/>
                <a:gd name="T4" fmla="*/ 167 w 288"/>
                <a:gd name="T5" fmla="*/ 14 h 262"/>
                <a:gd name="T6" fmla="*/ 167 w 288"/>
                <a:gd name="T7" fmla="*/ 0 h 262"/>
                <a:gd name="T8" fmla="*/ 0 w 288"/>
                <a:gd name="T9" fmla="*/ 86 h 262"/>
                <a:gd name="T10" fmla="*/ 167 w 288"/>
                <a:gd name="T11" fmla="*/ 205 h 262"/>
                <a:gd name="T12" fmla="*/ 167 w 288"/>
                <a:gd name="T13" fmla="*/ 262 h 262"/>
                <a:gd name="T14" fmla="*/ 288 w 288"/>
                <a:gd name="T15" fmla="*/ 165 h 262"/>
                <a:gd name="T16" fmla="*/ 167 w 288"/>
                <a:gd name="T17" fmla="*/ 68 h 262"/>
                <a:gd name="T18" fmla="*/ 167 w 288"/>
                <a:gd name="T19" fmla="*/ 12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62">
                  <a:moveTo>
                    <a:pt x="167" y="129"/>
                  </a:moveTo>
                  <a:cubicBezTo>
                    <a:pt x="135" y="129"/>
                    <a:pt x="47" y="122"/>
                    <a:pt x="47" y="77"/>
                  </a:cubicBezTo>
                  <a:cubicBezTo>
                    <a:pt x="47" y="29"/>
                    <a:pt x="139" y="14"/>
                    <a:pt x="167" y="14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06" y="0"/>
                    <a:pt x="0" y="13"/>
                    <a:pt x="0" y="86"/>
                  </a:cubicBezTo>
                  <a:cubicBezTo>
                    <a:pt x="0" y="162"/>
                    <a:pt x="115" y="204"/>
                    <a:pt x="167" y="205"/>
                  </a:cubicBezTo>
                  <a:cubicBezTo>
                    <a:pt x="167" y="262"/>
                    <a:pt x="167" y="262"/>
                    <a:pt x="167" y="262"/>
                  </a:cubicBezTo>
                  <a:cubicBezTo>
                    <a:pt x="288" y="165"/>
                    <a:pt x="288" y="165"/>
                    <a:pt x="288" y="165"/>
                  </a:cubicBezTo>
                  <a:cubicBezTo>
                    <a:pt x="167" y="68"/>
                    <a:pt x="167" y="68"/>
                    <a:pt x="167" y="68"/>
                  </a:cubicBezTo>
                  <a:lnTo>
                    <a:pt x="167" y="1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1" name="Freeform 386"/>
            <p:cNvSpPr/>
            <p:nvPr/>
          </p:nvSpPr>
          <p:spPr bwMode="auto">
            <a:xfrm>
              <a:off x="3014663" y="2786063"/>
              <a:ext cx="155575" cy="20638"/>
            </a:xfrm>
            <a:custGeom>
              <a:avLst/>
              <a:gdLst>
                <a:gd name="T0" fmla="*/ 28 w 160"/>
                <a:gd name="T1" fmla="*/ 21 h 21"/>
                <a:gd name="T2" fmla="*/ 160 w 160"/>
                <a:gd name="T3" fmla="*/ 21 h 21"/>
                <a:gd name="T4" fmla="*/ 160 w 160"/>
                <a:gd name="T5" fmla="*/ 0 h 21"/>
                <a:gd name="T6" fmla="*/ 0 w 160"/>
                <a:gd name="T7" fmla="*/ 0 h 21"/>
                <a:gd name="T8" fmla="*/ 28 w 160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">
                  <a:moveTo>
                    <a:pt x="28" y="21"/>
                  </a:moveTo>
                  <a:cubicBezTo>
                    <a:pt x="160" y="21"/>
                    <a:pt x="160" y="21"/>
                    <a:pt x="160" y="21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"/>
                    <a:pt x="20" y="12"/>
                    <a:pt x="28" y="2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2" name="Freeform 387"/>
            <p:cNvSpPr/>
            <p:nvPr/>
          </p:nvSpPr>
          <p:spPr bwMode="auto">
            <a:xfrm>
              <a:off x="3062288" y="2836863"/>
              <a:ext cx="107950" cy="22225"/>
            </a:xfrm>
            <a:custGeom>
              <a:avLst/>
              <a:gdLst>
                <a:gd name="T0" fmla="*/ 111 w 111"/>
                <a:gd name="T1" fmla="*/ 22 h 22"/>
                <a:gd name="T2" fmla="*/ 111 w 111"/>
                <a:gd name="T3" fmla="*/ 0 h 22"/>
                <a:gd name="T4" fmla="*/ 0 w 111"/>
                <a:gd name="T5" fmla="*/ 0 h 22"/>
                <a:gd name="T6" fmla="*/ 6 w 111"/>
                <a:gd name="T7" fmla="*/ 22 h 22"/>
                <a:gd name="T8" fmla="*/ 111 w 111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2">
                  <a:moveTo>
                    <a:pt x="111" y="22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7"/>
                    <a:pt x="5" y="14"/>
                    <a:pt x="6" y="22"/>
                  </a:cubicBezTo>
                  <a:lnTo>
                    <a:pt x="111" y="2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3" name="Freeform 388"/>
            <p:cNvSpPr/>
            <p:nvPr/>
          </p:nvSpPr>
          <p:spPr bwMode="auto">
            <a:xfrm>
              <a:off x="3062288" y="2889251"/>
              <a:ext cx="107950" cy="22225"/>
            </a:xfrm>
            <a:custGeom>
              <a:avLst/>
              <a:gdLst>
                <a:gd name="T0" fmla="*/ 111 w 111"/>
                <a:gd name="T1" fmla="*/ 22 h 22"/>
                <a:gd name="T2" fmla="*/ 111 w 111"/>
                <a:gd name="T3" fmla="*/ 0 h 22"/>
                <a:gd name="T4" fmla="*/ 6 w 111"/>
                <a:gd name="T5" fmla="*/ 0 h 22"/>
                <a:gd name="T6" fmla="*/ 0 w 111"/>
                <a:gd name="T7" fmla="*/ 22 h 22"/>
                <a:gd name="T8" fmla="*/ 111 w 111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2">
                  <a:moveTo>
                    <a:pt x="111" y="22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8"/>
                    <a:pt x="3" y="15"/>
                    <a:pt x="0" y="22"/>
                  </a:cubicBezTo>
                  <a:lnTo>
                    <a:pt x="111" y="2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4" name="Freeform 389"/>
            <p:cNvSpPr/>
            <p:nvPr/>
          </p:nvSpPr>
          <p:spPr bwMode="auto">
            <a:xfrm>
              <a:off x="3014663" y="2941638"/>
              <a:ext cx="155575" cy="20638"/>
            </a:xfrm>
            <a:custGeom>
              <a:avLst/>
              <a:gdLst>
                <a:gd name="T0" fmla="*/ 0 w 160"/>
                <a:gd name="T1" fmla="*/ 21 h 21"/>
                <a:gd name="T2" fmla="*/ 160 w 160"/>
                <a:gd name="T3" fmla="*/ 21 h 21"/>
                <a:gd name="T4" fmla="*/ 160 w 160"/>
                <a:gd name="T5" fmla="*/ 0 h 21"/>
                <a:gd name="T6" fmla="*/ 28 w 160"/>
                <a:gd name="T7" fmla="*/ 0 h 21"/>
                <a:gd name="T8" fmla="*/ 0 w 160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">
                  <a:moveTo>
                    <a:pt x="0" y="21"/>
                  </a:moveTo>
                  <a:cubicBezTo>
                    <a:pt x="160" y="21"/>
                    <a:pt x="160" y="21"/>
                    <a:pt x="160" y="21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0" y="9"/>
                    <a:pt x="11" y="16"/>
                    <a:pt x="0" y="2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5" name="Freeform 390"/>
            <p:cNvSpPr>
              <a:spLocks noEditPoints="1"/>
            </p:cNvSpPr>
            <p:nvPr/>
          </p:nvSpPr>
          <p:spPr bwMode="auto">
            <a:xfrm>
              <a:off x="2890838" y="2795588"/>
              <a:ext cx="158750" cy="157163"/>
            </a:xfrm>
            <a:custGeom>
              <a:avLst/>
              <a:gdLst>
                <a:gd name="T0" fmla="*/ 81 w 163"/>
                <a:gd name="T1" fmla="*/ 0 h 162"/>
                <a:gd name="T2" fmla="*/ 0 w 163"/>
                <a:gd name="T3" fmla="*/ 81 h 162"/>
                <a:gd name="T4" fmla="*/ 81 w 163"/>
                <a:gd name="T5" fmla="*/ 162 h 162"/>
                <a:gd name="T6" fmla="*/ 163 w 163"/>
                <a:gd name="T7" fmla="*/ 81 h 162"/>
                <a:gd name="T8" fmla="*/ 81 w 163"/>
                <a:gd name="T9" fmla="*/ 0 h 162"/>
                <a:gd name="T10" fmla="*/ 151 w 163"/>
                <a:gd name="T11" fmla="*/ 81 h 162"/>
                <a:gd name="T12" fmla="*/ 81 w 163"/>
                <a:gd name="T13" fmla="*/ 151 h 162"/>
                <a:gd name="T14" fmla="*/ 12 w 163"/>
                <a:gd name="T15" fmla="*/ 81 h 162"/>
                <a:gd name="T16" fmla="*/ 81 w 163"/>
                <a:gd name="T17" fmla="*/ 11 h 162"/>
                <a:gd name="T18" fmla="*/ 151 w 163"/>
                <a:gd name="T19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62">
                  <a:moveTo>
                    <a:pt x="81" y="0"/>
                  </a:moveTo>
                  <a:cubicBezTo>
                    <a:pt x="36" y="0"/>
                    <a:pt x="0" y="36"/>
                    <a:pt x="0" y="81"/>
                  </a:cubicBezTo>
                  <a:cubicBezTo>
                    <a:pt x="0" y="126"/>
                    <a:pt x="36" y="162"/>
                    <a:pt x="81" y="162"/>
                  </a:cubicBezTo>
                  <a:cubicBezTo>
                    <a:pt x="126" y="162"/>
                    <a:pt x="163" y="126"/>
                    <a:pt x="163" y="81"/>
                  </a:cubicBezTo>
                  <a:cubicBezTo>
                    <a:pt x="163" y="36"/>
                    <a:pt x="126" y="0"/>
                    <a:pt x="81" y="0"/>
                  </a:cubicBezTo>
                  <a:close/>
                  <a:moveTo>
                    <a:pt x="151" y="81"/>
                  </a:moveTo>
                  <a:cubicBezTo>
                    <a:pt x="151" y="119"/>
                    <a:pt x="120" y="151"/>
                    <a:pt x="81" y="151"/>
                  </a:cubicBezTo>
                  <a:cubicBezTo>
                    <a:pt x="43" y="151"/>
                    <a:pt x="12" y="119"/>
                    <a:pt x="12" y="81"/>
                  </a:cubicBezTo>
                  <a:cubicBezTo>
                    <a:pt x="12" y="43"/>
                    <a:pt x="43" y="11"/>
                    <a:pt x="81" y="11"/>
                  </a:cubicBezTo>
                  <a:cubicBezTo>
                    <a:pt x="120" y="11"/>
                    <a:pt x="151" y="43"/>
                    <a:pt x="151" y="8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6" name="Freeform 391"/>
            <p:cNvSpPr/>
            <p:nvPr/>
          </p:nvSpPr>
          <p:spPr bwMode="auto">
            <a:xfrm>
              <a:off x="2973388" y="2881313"/>
              <a:ext cx="7938" cy="22225"/>
            </a:xfrm>
            <a:custGeom>
              <a:avLst/>
              <a:gdLst>
                <a:gd name="T0" fmla="*/ 0 w 8"/>
                <a:gd name="T1" fmla="*/ 0 h 22"/>
                <a:gd name="T2" fmla="*/ 0 w 8"/>
                <a:gd name="T3" fmla="*/ 22 h 22"/>
                <a:gd name="T4" fmla="*/ 8 w 8"/>
                <a:gd name="T5" fmla="*/ 11 h 22"/>
                <a:gd name="T6" fmla="*/ 0 w 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4" y="21"/>
                    <a:pt x="8" y="18"/>
                    <a:pt x="8" y="11"/>
                  </a:cubicBezTo>
                  <a:cubicBezTo>
                    <a:pt x="8" y="4"/>
                    <a:pt x="3" y="2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7" name="Freeform 392"/>
            <p:cNvSpPr>
              <a:spLocks noEditPoints="1"/>
            </p:cNvSpPr>
            <p:nvPr/>
          </p:nvSpPr>
          <p:spPr bwMode="auto">
            <a:xfrm>
              <a:off x="2906713" y="2811463"/>
              <a:ext cx="125413" cy="125413"/>
            </a:xfrm>
            <a:custGeom>
              <a:avLst/>
              <a:gdLst>
                <a:gd name="T0" fmla="*/ 65 w 130"/>
                <a:gd name="T1" fmla="*/ 0 h 130"/>
                <a:gd name="T2" fmla="*/ 0 w 130"/>
                <a:gd name="T3" fmla="*/ 65 h 130"/>
                <a:gd name="T4" fmla="*/ 65 w 130"/>
                <a:gd name="T5" fmla="*/ 130 h 130"/>
                <a:gd name="T6" fmla="*/ 130 w 130"/>
                <a:gd name="T7" fmla="*/ 65 h 130"/>
                <a:gd name="T8" fmla="*/ 65 w 130"/>
                <a:gd name="T9" fmla="*/ 0 h 130"/>
                <a:gd name="T10" fmla="*/ 92 w 130"/>
                <a:gd name="T11" fmla="*/ 84 h 130"/>
                <a:gd name="T12" fmla="*/ 70 w 130"/>
                <a:gd name="T13" fmla="*/ 108 h 130"/>
                <a:gd name="T14" fmla="*/ 70 w 130"/>
                <a:gd name="T15" fmla="*/ 114 h 130"/>
                <a:gd name="T16" fmla="*/ 67 w 130"/>
                <a:gd name="T17" fmla="*/ 116 h 130"/>
                <a:gd name="T18" fmla="*/ 65 w 130"/>
                <a:gd name="T19" fmla="*/ 116 h 130"/>
                <a:gd name="T20" fmla="*/ 62 w 130"/>
                <a:gd name="T21" fmla="*/ 114 h 130"/>
                <a:gd name="T22" fmla="*/ 62 w 130"/>
                <a:gd name="T23" fmla="*/ 108 h 130"/>
                <a:gd name="T24" fmla="*/ 40 w 130"/>
                <a:gd name="T25" fmla="*/ 101 h 130"/>
                <a:gd name="T26" fmla="*/ 41 w 130"/>
                <a:gd name="T27" fmla="*/ 100 h 130"/>
                <a:gd name="T28" fmla="*/ 44 w 130"/>
                <a:gd name="T29" fmla="*/ 90 h 130"/>
                <a:gd name="T30" fmla="*/ 45 w 130"/>
                <a:gd name="T31" fmla="*/ 89 h 130"/>
                <a:gd name="T32" fmla="*/ 62 w 130"/>
                <a:gd name="T33" fmla="*/ 95 h 130"/>
                <a:gd name="T34" fmla="*/ 62 w 130"/>
                <a:gd name="T35" fmla="*/ 70 h 130"/>
                <a:gd name="T36" fmla="*/ 40 w 130"/>
                <a:gd name="T37" fmla="*/ 46 h 130"/>
                <a:gd name="T38" fmla="*/ 62 w 130"/>
                <a:gd name="T39" fmla="*/ 22 h 130"/>
                <a:gd name="T40" fmla="*/ 62 w 130"/>
                <a:gd name="T41" fmla="*/ 16 h 130"/>
                <a:gd name="T42" fmla="*/ 65 w 130"/>
                <a:gd name="T43" fmla="*/ 14 h 130"/>
                <a:gd name="T44" fmla="*/ 67 w 130"/>
                <a:gd name="T45" fmla="*/ 14 h 130"/>
                <a:gd name="T46" fmla="*/ 70 w 130"/>
                <a:gd name="T47" fmla="*/ 16 h 130"/>
                <a:gd name="T48" fmla="*/ 70 w 130"/>
                <a:gd name="T49" fmla="*/ 22 h 130"/>
                <a:gd name="T50" fmla="*/ 89 w 130"/>
                <a:gd name="T51" fmla="*/ 29 h 130"/>
                <a:gd name="T52" fmla="*/ 89 w 130"/>
                <a:gd name="T53" fmla="*/ 31 h 130"/>
                <a:gd name="T54" fmla="*/ 85 w 130"/>
                <a:gd name="T55" fmla="*/ 39 h 130"/>
                <a:gd name="T56" fmla="*/ 84 w 130"/>
                <a:gd name="T57" fmla="*/ 40 h 130"/>
                <a:gd name="T58" fmla="*/ 70 w 130"/>
                <a:gd name="T59" fmla="*/ 35 h 130"/>
                <a:gd name="T60" fmla="*/ 70 w 130"/>
                <a:gd name="T61" fmla="*/ 58 h 130"/>
                <a:gd name="T62" fmla="*/ 92 w 130"/>
                <a:gd name="T63" fmla="*/ 8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0" h="13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0"/>
                    <a:pt x="65" y="130"/>
                  </a:cubicBezTo>
                  <a:cubicBezTo>
                    <a:pt x="101" y="130"/>
                    <a:pt x="130" y="101"/>
                    <a:pt x="130" y="65"/>
                  </a:cubicBezTo>
                  <a:cubicBezTo>
                    <a:pt x="130" y="29"/>
                    <a:pt x="101" y="0"/>
                    <a:pt x="65" y="0"/>
                  </a:cubicBezTo>
                  <a:close/>
                  <a:moveTo>
                    <a:pt x="92" y="84"/>
                  </a:moveTo>
                  <a:cubicBezTo>
                    <a:pt x="92" y="101"/>
                    <a:pt x="78" y="107"/>
                    <a:pt x="70" y="108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9" y="116"/>
                    <a:pt x="67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2" y="116"/>
                    <a:pt x="62" y="116"/>
                    <a:pt x="62" y="114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58" y="108"/>
                    <a:pt x="40" y="105"/>
                    <a:pt x="40" y="101"/>
                  </a:cubicBezTo>
                  <a:cubicBezTo>
                    <a:pt x="40" y="101"/>
                    <a:pt x="40" y="101"/>
                    <a:pt x="41" y="10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90"/>
                    <a:pt x="45" y="89"/>
                    <a:pt x="45" y="89"/>
                  </a:cubicBezTo>
                  <a:cubicBezTo>
                    <a:pt x="46" y="89"/>
                    <a:pt x="54" y="94"/>
                    <a:pt x="62" y="95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54" y="67"/>
                    <a:pt x="40" y="62"/>
                    <a:pt x="40" y="46"/>
                  </a:cubicBezTo>
                  <a:cubicBezTo>
                    <a:pt x="40" y="28"/>
                    <a:pt x="56" y="22"/>
                    <a:pt x="62" y="2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4"/>
                    <a:pt x="62" y="14"/>
                    <a:pt x="65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9" y="14"/>
                    <a:pt x="70" y="14"/>
                    <a:pt x="70" y="16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73" y="22"/>
                    <a:pt x="89" y="25"/>
                    <a:pt x="89" y="29"/>
                  </a:cubicBezTo>
                  <a:cubicBezTo>
                    <a:pt x="89" y="30"/>
                    <a:pt x="89" y="30"/>
                    <a:pt x="89" y="31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40"/>
                    <a:pt x="84" y="40"/>
                    <a:pt x="84" y="40"/>
                  </a:cubicBezTo>
                  <a:cubicBezTo>
                    <a:pt x="83" y="40"/>
                    <a:pt x="75" y="35"/>
                    <a:pt x="70" y="35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8" y="62"/>
                    <a:pt x="92" y="68"/>
                    <a:pt x="92" y="8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8" name="Freeform 393"/>
            <p:cNvSpPr/>
            <p:nvPr/>
          </p:nvSpPr>
          <p:spPr bwMode="auto">
            <a:xfrm>
              <a:off x="2959100" y="2844801"/>
              <a:ext cx="7938" cy="20638"/>
            </a:xfrm>
            <a:custGeom>
              <a:avLst/>
              <a:gdLst>
                <a:gd name="T0" fmla="*/ 0 w 9"/>
                <a:gd name="T1" fmla="*/ 10 h 21"/>
                <a:gd name="T2" fmla="*/ 9 w 9"/>
                <a:gd name="T3" fmla="*/ 21 h 21"/>
                <a:gd name="T4" fmla="*/ 9 w 9"/>
                <a:gd name="T5" fmla="*/ 0 h 21"/>
                <a:gd name="T6" fmla="*/ 0 w 9"/>
                <a:gd name="T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1">
                  <a:moveTo>
                    <a:pt x="0" y="10"/>
                  </a:moveTo>
                  <a:cubicBezTo>
                    <a:pt x="0" y="17"/>
                    <a:pt x="6" y="19"/>
                    <a:pt x="9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1"/>
                    <a:pt x="0" y="3"/>
                    <a:pt x="0" y="1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9" name="Freeform 394"/>
            <p:cNvSpPr/>
            <p:nvPr/>
          </p:nvSpPr>
          <p:spPr bwMode="auto">
            <a:xfrm>
              <a:off x="9578975" y="5705476"/>
              <a:ext cx="280988" cy="92075"/>
            </a:xfrm>
            <a:custGeom>
              <a:avLst/>
              <a:gdLst>
                <a:gd name="T0" fmla="*/ 277 w 290"/>
                <a:gd name="T1" fmla="*/ 1 h 95"/>
                <a:gd name="T2" fmla="*/ 272 w 290"/>
                <a:gd name="T3" fmla="*/ 5 h 95"/>
                <a:gd name="T4" fmla="*/ 244 w 290"/>
                <a:gd name="T5" fmla="*/ 19 h 95"/>
                <a:gd name="T6" fmla="*/ 244 w 290"/>
                <a:gd name="T7" fmla="*/ 24 h 95"/>
                <a:gd name="T8" fmla="*/ 234 w 290"/>
                <a:gd name="T9" fmla="*/ 35 h 95"/>
                <a:gd name="T10" fmla="*/ 174 w 290"/>
                <a:gd name="T11" fmla="*/ 54 h 95"/>
                <a:gd name="T12" fmla="*/ 146 w 290"/>
                <a:gd name="T13" fmla="*/ 55 h 95"/>
                <a:gd name="T14" fmla="*/ 105 w 290"/>
                <a:gd name="T15" fmla="*/ 52 h 95"/>
                <a:gd name="T16" fmla="*/ 72 w 290"/>
                <a:gd name="T17" fmla="*/ 43 h 95"/>
                <a:gd name="T18" fmla="*/ 48 w 290"/>
                <a:gd name="T19" fmla="*/ 27 h 95"/>
                <a:gd name="T20" fmla="*/ 45 w 290"/>
                <a:gd name="T21" fmla="*/ 20 h 95"/>
                <a:gd name="T22" fmla="*/ 45 w 290"/>
                <a:gd name="T23" fmla="*/ 18 h 95"/>
                <a:gd name="T24" fmla="*/ 37 w 290"/>
                <a:gd name="T25" fmla="*/ 15 h 95"/>
                <a:gd name="T26" fmla="*/ 11 w 290"/>
                <a:gd name="T27" fmla="*/ 0 h 95"/>
                <a:gd name="T28" fmla="*/ 2 w 290"/>
                <a:gd name="T29" fmla="*/ 13 h 95"/>
                <a:gd name="T30" fmla="*/ 0 w 290"/>
                <a:gd name="T31" fmla="*/ 26 h 95"/>
                <a:gd name="T32" fmla="*/ 3 w 290"/>
                <a:gd name="T33" fmla="*/ 42 h 95"/>
                <a:gd name="T34" fmla="*/ 43 w 290"/>
                <a:gd name="T35" fmla="*/ 77 h 95"/>
                <a:gd name="T36" fmla="*/ 144 w 290"/>
                <a:gd name="T37" fmla="*/ 95 h 95"/>
                <a:gd name="T38" fmla="*/ 159 w 290"/>
                <a:gd name="T39" fmla="*/ 95 h 95"/>
                <a:gd name="T40" fmla="*/ 264 w 290"/>
                <a:gd name="T41" fmla="*/ 68 h 95"/>
                <a:gd name="T42" fmla="*/ 287 w 290"/>
                <a:gd name="T43" fmla="*/ 39 h 95"/>
                <a:gd name="T44" fmla="*/ 288 w 290"/>
                <a:gd name="T45" fmla="*/ 28 h 95"/>
                <a:gd name="T46" fmla="*/ 282 w 290"/>
                <a:gd name="T47" fmla="*/ 6 h 95"/>
                <a:gd name="T48" fmla="*/ 277 w 290"/>
                <a:gd name="T49" fmla="*/ 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0" h="95">
                  <a:moveTo>
                    <a:pt x="277" y="1"/>
                  </a:moveTo>
                  <a:cubicBezTo>
                    <a:pt x="275" y="3"/>
                    <a:pt x="274" y="4"/>
                    <a:pt x="272" y="5"/>
                  </a:cubicBezTo>
                  <a:cubicBezTo>
                    <a:pt x="263" y="10"/>
                    <a:pt x="254" y="15"/>
                    <a:pt x="244" y="19"/>
                  </a:cubicBezTo>
                  <a:cubicBezTo>
                    <a:pt x="244" y="21"/>
                    <a:pt x="245" y="23"/>
                    <a:pt x="244" y="24"/>
                  </a:cubicBezTo>
                  <a:cubicBezTo>
                    <a:pt x="241" y="28"/>
                    <a:pt x="238" y="32"/>
                    <a:pt x="234" y="35"/>
                  </a:cubicBezTo>
                  <a:cubicBezTo>
                    <a:pt x="217" y="47"/>
                    <a:pt x="194" y="51"/>
                    <a:pt x="174" y="54"/>
                  </a:cubicBezTo>
                  <a:cubicBezTo>
                    <a:pt x="164" y="55"/>
                    <a:pt x="155" y="55"/>
                    <a:pt x="146" y="55"/>
                  </a:cubicBezTo>
                  <a:cubicBezTo>
                    <a:pt x="132" y="55"/>
                    <a:pt x="118" y="54"/>
                    <a:pt x="105" y="52"/>
                  </a:cubicBezTo>
                  <a:cubicBezTo>
                    <a:pt x="94" y="50"/>
                    <a:pt x="83" y="47"/>
                    <a:pt x="72" y="43"/>
                  </a:cubicBezTo>
                  <a:cubicBezTo>
                    <a:pt x="63" y="39"/>
                    <a:pt x="54" y="34"/>
                    <a:pt x="48" y="27"/>
                  </a:cubicBezTo>
                  <a:cubicBezTo>
                    <a:pt x="46" y="25"/>
                    <a:pt x="44" y="22"/>
                    <a:pt x="45" y="20"/>
                  </a:cubicBezTo>
                  <a:cubicBezTo>
                    <a:pt x="45" y="19"/>
                    <a:pt x="45" y="18"/>
                    <a:pt x="45" y="18"/>
                  </a:cubicBezTo>
                  <a:cubicBezTo>
                    <a:pt x="43" y="17"/>
                    <a:pt x="40" y="16"/>
                    <a:pt x="37" y="15"/>
                  </a:cubicBezTo>
                  <a:cubicBezTo>
                    <a:pt x="27" y="10"/>
                    <a:pt x="18" y="5"/>
                    <a:pt x="11" y="0"/>
                  </a:cubicBezTo>
                  <a:cubicBezTo>
                    <a:pt x="8" y="4"/>
                    <a:pt x="4" y="8"/>
                    <a:pt x="2" y="13"/>
                  </a:cubicBezTo>
                  <a:cubicBezTo>
                    <a:pt x="0" y="17"/>
                    <a:pt x="0" y="21"/>
                    <a:pt x="0" y="26"/>
                  </a:cubicBezTo>
                  <a:cubicBezTo>
                    <a:pt x="1" y="31"/>
                    <a:pt x="1" y="37"/>
                    <a:pt x="3" y="42"/>
                  </a:cubicBezTo>
                  <a:cubicBezTo>
                    <a:pt x="9" y="59"/>
                    <a:pt x="28" y="70"/>
                    <a:pt x="43" y="77"/>
                  </a:cubicBezTo>
                  <a:cubicBezTo>
                    <a:pt x="75" y="90"/>
                    <a:pt x="110" y="95"/>
                    <a:pt x="144" y="95"/>
                  </a:cubicBezTo>
                  <a:cubicBezTo>
                    <a:pt x="149" y="95"/>
                    <a:pt x="154" y="95"/>
                    <a:pt x="159" y="95"/>
                  </a:cubicBezTo>
                  <a:cubicBezTo>
                    <a:pt x="195" y="94"/>
                    <a:pt x="233" y="88"/>
                    <a:pt x="264" y="68"/>
                  </a:cubicBezTo>
                  <a:cubicBezTo>
                    <a:pt x="274" y="62"/>
                    <a:pt x="285" y="52"/>
                    <a:pt x="287" y="39"/>
                  </a:cubicBezTo>
                  <a:cubicBezTo>
                    <a:pt x="287" y="35"/>
                    <a:pt x="288" y="32"/>
                    <a:pt x="288" y="28"/>
                  </a:cubicBezTo>
                  <a:cubicBezTo>
                    <a:pt x="290" y="20"/>
                    <a:pt x="287" y="12"/>
                    <a:pt x="282" y="6"/>
                  </a:cubicBezTo>
                  <a:cubicBezTo>
                    <a:pt x="280" y="5"/>
                    <a:pt x="279" y="3"/>
                    <a:pt x="27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0" name="Freeform 395"/>
            <p:cNvSpPr/>
            <p:nvPr/>
          </p:nvSpPr>
          <p:spPr bwMode="auto">
            <a:xfrm>
              <a:off x="9850438" y="5710238"/>
              <a:ext cx="3175" cy="3175"/>
            </a:xfrm>
            <a:custGeom>
              <a:avLst/>
              <a:gdLst>
                <a:gd name="T0" fmla="*/ 0 w 3"/>
                <a:gd name="T1" fmla="*/ 0 h 3"/>
                <a:gd name="T2" fmla="*/ 2 w 3"/>
                <a:gd name="T3" fmla="*/ 1 h 3"/>
                <a:gd name="T4" fmla="*/ 3 w 3"/>
                <a:gd name="T5" fmla="*/ 3 h 3"/>
                <a:gd name="T6" fmla="*/ 0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1" y="0"/>
                    <a:pt x="2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1" name="Freeform 396"/>
            <p:cNvSpPr/>
            <p:nvPr/>
          </p:nvSpPr>
          <p:spPr bwMode="auto">
            <a:xfrm>
              <a:off x="9578975" y="5632451"/>
              <a:ext cx="280988" cy="90488"/>
            </a:xfrm>
            <a:custGeom>
              <a:avLst/>
              <a:gdLst>
                <a:gd name="T0" fmla="*/ 288 w 290"/>
                <a:gd name="T1" fmla="*/ 28 h 95"/>
                <a:gd name="T2" fmla="*/ 282 w 290"/>
                <a:gd name="T3" fmla="*/ 6 h 95"/>
                <a:gd name="T4" fmla="*/ 277 w 290"/>
                <a:gd name="T5" fmla="*/ 1 h 95"/>
                <a:gd name="T6" fmla="*/ 272 w 290"/>
                <a:gd name="T7" fmla="*/ 5 h 95"/>
                <a:gd name="T8" fmla="*/ 244 w 290"/>
                <a:gd name="T9" fmla="*/ 19 h 95"/>
                <a:gd name="T10" fmla="*/ 244 w 290"/>
                <a:gd name="T11" fmla="*/ 24 h 95"/>
                <a:gd name="T12" fmla="*/ 234 w 290"/>
                <a:gd name="T13" fmla="*/ 34 h 95"/>
                <a:gd name="T14" fmla="*/ 174 w 290"/>
                <a:gd name="T15" fmla="*/ 53 h 95"/>
                <a:gd name="T16" fmla="*/ 146 w 290"/>
                <a:gd name="T17" fmla="*/ 55 h 95"/>
                <a:gd name="T18" fmla="*/ 105 w 290"/>
                <a:gd name="T19" fmla="*/ 51 h 95"/>
                <a:gd name="T20" fmla="*/ 72 w 290"/>
                <a:gd name="T21" fmla="*/ 43 h 95"/>
                <a:gd name="T22" fmla="*/ 48 w 290"/>
                <a:gd name="T23" fmla="*/ 27 h 95"/>
                <a:gd name="T24" fmla="*/ 45 w 290"/>
                <a:gd name="T25" fmla="*/ 19 h 95"/>
                <a:gd name="T26" fmla="*/ 45 w 290"/>
                <a:gd name="T27" fmla="*/ 18 h 95"/>
                <a:gd name="T28" fmla="*/ 37 w 290"/>
                <a:gd name="T29" fmla="*/ 14 h 95"/>
                <a:gd name="T30" fmla="*/ 11 w 290"/>
                <a:gd name="T31" fmla="*/ 0 h 95"/>
                <a:gd name="T32" fmla="*/ 2 w 290"/>
                <a:gd name="T33" fmla="*/ 12 h 95"/>
                <a:gd name="T34" fmla="*/ 0 w 290"/>
                <a:gd name="T35" fmla="*/ 26 h 95"/>
                <a:gd name="T36" fmla="*/ 3 w 290"/>
                <a:gd name="T37" fmla="*/ 42 h 95"/>
                <a:gd name="T38" fmla="*/ 43 w 290"/>
                <a:gd name="T39" fmla="*/ 77 h 95"/>
                <a:gd name="T40" fmla="*/ 144 w 290"/>
                <a:gd name="T41" fmla="*/ 95 h 95"/>
                <a:gd name="T42" fmla="*/ 159 w 290"/>
                <a:gd name="T43" fmla="*/ 95 h 95"/>
                <a:gd name="T44" fmla="*/ 264 w 290"/>
                <a:gd name="T45" fmla="*/ 68 h 95"/>
                <a:gd name="T46" fmla="*/ 287 w 290"/>
                <a:gd name="T47" fmla="*/ 39 h 95"/>
                <a:gd name="T48" fmla="*/ 288 w 290"/>
                <a:gd name="T49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0" h="95">
                  <a:moveTo>
                    <a:pt x="288" y="28"/>
                  </a:moveTo>
                  <a:cubicBezTo>
                    <a:pt x="290" y="20"/>
                    <a:pt x="287" y="12"/>
                    <a:pt x="282" y="6"/>
                  </a:cubicBezTo>
                  <a:cubicBezTo>
                    <a:pt x="280" y="4"/>
                    <a:pt x="279" y="3"/>
                    <a:pt x="277" y="1"/>
                  </a:cubicBezTo>
                  <a:cubicBezTo>
                    <a:pt x="275" y="2"/>
                    <a:pt x="274" y="4"/>
                    <a:pt x="272" y="5"/>
                  </a:cubicBezTo>
                  <a:cubicBezTo>
                    <a:pt x="263" y="10"/>
                    <a:pt x="254" y="15"/>
                    <a:pt x="244" y="19"/>
                  </a:cubicBezTo>
                  <a:cubicBezTo>
                    <a:pt x="244" y="21"/>
                    <a:pt x="245" y="22"/>
                    <a:pt x="244" y="24"/>
                  </a:cubicBezTo>
                  <a:cubicBezTo>
                    <a:pt x="241" y="28"/>
                    <a:pt x="238" y="32"/>
                    <a:pt x="234" y="34"/>
                  </a:cubicBezTo>
                  <a:cubicBezTo>
                    <a:pt x="217" y="47"/>
                    <a:pt x="194" y="51"/>
                    <a:pt x="174" y="53"/>
                  </a:cubicBezTo>
                  <a:cubicBezTo>
                    <a:pt x="164" y="54"/>
                    <a:pt x="155" y="55"/>
                    <a:pt x="146" y="55"/>
                  </a:cubicBezTo>
                  <a:cubicBezTo>
                    <a:pt x="132" y="55"/>
                    <a:pt x="118" y="54"/>
                    <a:pt x="105" y="51"/>
                  </a:cubicBezTo>
                  <a:cubicBezTo>
                    <a:pt x="94" y="50"/>
                    <a:pt x="83" y="47"/>
                    <a:pt x="72" y="43"/>
                  </a:cubicBezTo>
                  <a:cubicBezTo>
                    <a:pt x="63" y="39"/>
                    <a:pt x="54" y="34"/>
                    <a:pt x="48" y="27"/>
                  </a:cubicBezTo>
                  <a:cubicBezTo>
                    <a:pt x="46" y="25"/>
                    <a:pt x="44" y="22"/>
                    <a:pt x="45" y="19"/>
                  </a:cubicBezTo>
                  <a:cubicBezTo>
                    <a:pt x="45" y="19"/>
                    <a:pt x="45" y="18"/>
                    <a:pt x="45" y="18"/>
                  </a:cubicBezTo>
                  <a:cubicBezTo>
                    <a:pt x="43" y="16"/>
                    <a:pt x="40" y="15"/>
                    <a:pt x="37" y="14"/>
                  </a:cubicBezTo>
                  <a:cubicBezTo>
                    <a:pt x="27" y="10"/>
                    <a:pt x="18" y="5"/>
                    <a:pt x="11" y="0"/>
                  </a:cubicBezTo>
                  <a:cubicBezTo>
                    <a:pt x="8" y="3"/>
                    <a:pt x="4" y="8"/>
                    <a:pt x="2" y="12"/>
                  </a:cubicBezTo>
                  <a:cubicBezTo>
                    <a:pt x="0" y="17"/>
                    <a:pt x="0" y="21"/>
                    <a:pt x="0" y="26"/>
                  </a:cubicBezTo>
                  <a:cubicBezTo>
                    <a:pt x="1" y="31"/>
                    <a:pt x="1" y="37"/>
                    <a:pt x="3" y="42"/>
                  </a:cubicBezTo>
                  <a:cubicBezTo>
                    <a:pt x="9" y="59"/>
                    <a:pt x="28" y="70"/>
                    <a:pt x="43" y="77"/>
                  </a:cubicBezTo>
                  <a:cubicBezTo>
                    <a:pt x="75" y="90"/>
                    <a:pt x="110" y="95"/>
                    <a:pt x="144" y="95"/>
                  </a:cubicBezTo>
                  <a:cubicBezTo>
                    <a:pt x="149" y="95"/>
                    <a:pt x="154" y="95"/>
                    <a:pt x="159" y="95"/>
                  </a:cubicBezTo>
                  <a:cubicBezTo>
                    <a:pt x="195" y="93"/>
                    <a:pt x="233" y="87"/>
                    <a:pt x="264" y="68"/>
                  </a:cubicBezTo>
                  <a:cubicBezTo>
                    <a:pt x="274" y="61"/>
                    <a:pt x="285" y="52"/>
                    <a:pt x="287" y="39"/>
                  </a:cubicBezTo>
                  <a:cubicBezTo>
                    <a:pt x="287" y="35"/>
                    <a:pt x="288" y="32"/>
                    <a:pt x="288" y="2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2" name="Freeform 397"/>
            <p:cNvSpPr/>
            <p:nvPr/>
          </p:nvSpPr>
          <p:spPr bwMode="auto">
            <a:xfrm>
              <a:off x="9850438" y="5635626"/>
              <a:ext cx="3175" cy="3175"/>
            </a:xfrm>
            <a:custGeom>
              <a:avLst/>
              <a:gdLst>
                <a:gd name="T0" fmla="*/ 0 w 3"/>
                <a:gd name="T1" fmla="*/ 0 h 4"/>
                <a:gd name="T2" fmla="*/ 2 w 3"/>
                <a:gd name="T3" fmla="*/ 2 h 4"/>
                <a:gd name="T4" fmla="*/ 3 w 3"/>
                <a:gd name="T5" fmla="*/ 4 h 4"/>
                <a:gd name="T6" fmla="*/ 0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3" name="Freeform 398"/>
            <p:cNvSpPr/>
            <p:nvPr/>
          </p:nvSpPr>
          <p:spPr bwMode="auto">
            <a:xfrm>
              <a:off x="9686925" y="55451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4" name="Freeform 399"/>
            <p:cNvSpPr/>
            <p:nvPr/>
          </p:nvSpPr>
          <p:spPr bwMode="auto">
            <a:xfrm>
              <a:off x="9850438" y="5562601"/>
              <a:ext cx="3175" cy="3175"/>
            </a:xfrm>
            <a:custGeom>
              <a:avLst/>
              <a:gdLst>
                <a:gd name="T0" fmla="*/ 0 w 3"/>
                <a:gd name="T1" fmla="*/ 0 h 4"/>
                <a:gd name="T2" fmla="*/ 2 w 3"/>
                <a:gd name="T3" fmla="*/ 2 h 4"/>
                <a:gd name="T4" fmla="*/ 3 w 3"/>
                <a:gd name="T5" fmla="*/ 4 h 4"/>
                <a:gd name="T6" fmla="*/ 0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3" y="4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5" name="Freeform 400"/>
            <p:cNvSpPr>
              <a:spLocks noEditPoints="1"/>
            </p:cNvSpPr>
            <p:nvPr/>
          </p:nvSpPr>
          <p:spPr bwMode="auto">
            <a:xfrm>
              <a:off x="9578975" y="5524501"/>
              <a:ext cx="280988" cy="125413"/>
            </a:xfrm>
            <a:custGeom>
              <a:avLst/>
              <a:gdLst>
                <a:gd name="T0" fmla="*/ 43 w 290"/>
                <a:gd name="T1" fmla="*/ 111 h 130"/>
                <a:gd name="T2" fmla="*/ 144 w 290"/>
                <a:gd name="T3" fmla="*/ 130 h 130"/>
                <a:gd name="T4" fmla="*/ 159 w 290"/>
                <a:gd name="T5" fmla="*/ 129 h 130"/>
                <a:gd name="T6" fmla="*/ 264 w 290"/>
                <a:gd name="T7" fmla="*/ 103 h 130"/>
                <a:gd name="T8" fmla="*/ 287 w 290"/>
                <a:gd name="T9" fmla="*/ 74 h 130"/>
                <a:gd name="T10" fmla="*/ 288 w 290"/>
                <a:gd name="T11" fmla="*/ 63 h 130"/>
                <a:gd name="T12" fmla="*/ 282 w 290"/>
                <a:gd name="T13" fmla="*/ 41 h 130"/>
                <a:gd name="T14" fmla="*/ 228 w 290"/>
                <a:gd name="T15" fmla="*/ 11 h 130"/>
                <a:gd name="T16" fmla="*/ 157 w 290"/>
                <a:gd name="T17" fmla="*/ 0 h 130"/>
                <a:gd name="T18" fmla="*/ 142 w 290"/>
                <a:gd name="T19" fmla="*/ 0 h 130"/>
                <a:gd name="T20" fmla="*/ 86 w 290"/>
                <a:gd name="T21" fmla="*/ 4 h 130"/>
                <a:gd name="T22" fmla="*/ 23 w 290"/>
                <a:gd name="T23" fmla="*/ 26 h 130"/>
                <a:gd name="T24" fmla="*/ 2 w 290"/>
                <a:gd name="T25" fmla="*/ 47 h 130"/>
                <a:gd name="T26" fmla="*/ 0 w 290"/>
                <a:gd name="T27" fmla="*/ 60 h 130"/>
                <a:gd name="T28" fmla="*/ 3 w 290"/>
                <a:gd name="T29" fmla="*/ 77 h 130"/>
                <a:gd name="T30" fmla="*/ 43 w 290"/>
                <a:gd name="T31" fmla="*/ 111 h 130"/>
                <a:gd name="T32" fmla="*/ 45 w 290"/>
                <a:gd name="T33" fmla="*/ 54 h 130"/>
                <a:gd name="T34" fmla="*/ 46 w 290"/>
                <a:gd name="T35" fmla="*/ 51 h 130"/>
                <a:gd name="T36" fmla="*/ 56 w 290"/>
                <a:gd name="T37" fmla="*/ 40 h 130"/>
                <a:gd name="T38" fmla="*/ 111 w 290"/>
                <a:gd name="T39" fmla="*/ 21 h 130"/>
                <a:gd name="T40" fmla="*/ 111 w 290"/>
                <a:gd name="T41" fmla="*/ 21 h 130"/>
                <a:gd name="T42" fmla="*/ 111 w 290"/>
                <a:gd name="T43" fmla="*/ 21 h 130"/>
                <a:gd name="T44" fmla="*/ 143 w 290"/>
                <a:gd name="T45" fmla="*/ 19 h 130"/>
                <a:gd name="T46" fmla="*/ 178 w 290"/>
                <a:gd name="T47" fmla="*/ 21 h 130"/>
                <a:gd name="T48" fmla="*/ 219 w 290"/>
                <a:gd name="T49" fmla="*/ 33 h 130"/>
                <a:gd name="T50" fmla="*/ 240 w 290"/>
                <a:gd name="T51" fmla="*/ 48 h 130"/>
                <a:gd name="T52" fmla="*/ 244 w 290"/>
                <a:gd name="T53" fmla="*/ 59 h 130"/>
                <a:gd name="T54" fmla="*/ 234 w 290"/>
                <a:gd name="T55" fmla="*/ 69 h 130"/>
                <a:gd name="T56" fmla="*/ 174 w 290"/>
                <a:gd name="T57" fmla="*/ 88 h 130"/>
                <a:gd name="T58" fmla="*/ 146 w 290"/>
                <a:gd name="T59" fmla="*/ 90 h 130"/>
                <a:gd name="T60" fmla="*/ 105 w 290"/>
                <a:gd name="T61" fmla="*/ 86 h 130"/>
                <a:gd name="T62" fmla="*/ 72 w 290"/>
                <a:gd name="T63" fmla="*/ 77 h 130"/>
                <a:gd name="T64" fmla="*/ 48 w 290"/>
                <a:gd name="T65" fmla="*/ 61 h 130"/>
                <a:gd name="T66" fmla="*/ 45 w 290"/>
                <a:gd name="T67" fmla="*/ 5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0" h="130">
                  <a:moveTo>
                    <a:pt x="43" y="111"/>
                  </a:moveTo>
                  <a:cubicBezTo>
                    <a:pt x="75" y="125"/>
                    <a:pt x="110" y="130"/>
                    <a:pt x="144" y="130"/>
                  </a:cubicBezTo>
                  <a:cubicBezTo>
                    <a:pt x="149" y="130"/>
                    <a:pt x="154" y="130"/>
                    <a:pt x="159" y="129"/>
                  </a:cubicBezTo>
                  <a:cubicBezTo>
                    <a:pt x="195" y="128"/>
                    <a:pt x="233" y="122"/>
                    <a:pt x="264" y="103"/>
                  </a:cubicBezTo>
                  <a:cubicBezTo>
                    <a:pt x="274" y="96"/>
                    <a:pt x="285" y="87"/>
                    <a:pt x="287" y="74"/>
                  </a:cubicBezTo>
                  <a:cubicBezTo>
                    <a:pt x="287" y="70"/>
                    <a:pt x="288" y="66"/>
                    <a:pt x="288" y="63"/>
                  </a:cubicBezTo>
                  <a:cubicBezTo>
                    <a:pt x="290" y="55"/>
                    <a:pt x="287" y="47"/>
                    <a:pt x="282" y="41"/>
                  </a:cubicBezTo>
                  <a:cubicBezTo>
                    <a:pt x="269" y="25"/>
                    <a:pt x="247" y="17"/>
                    <a:pt x="228" y="11"/>
                  </a:cubicBezTo>
                  <a:cubicBezTo>
                    <a:pt x="205" y="4"/>
                    <a:pt x="181" y="1"/>
                    <a:pt x="157" y="0"/>
                  </a:cubicBezTo>
                  <a:cubicBezTo>
                    <a:pt x="152" y="0"/>
                    <a:pt x="147" y="0"/>
                    <a:pt x="142" y="0"/>
                  </a:cubicBezTo>
                  <a:cubicBezTo>
                    <a:pt x="123" y="0"/>
                    <a:pt x="104" y="1"/>
                    <a:pt x="86" y="4"/>
                  </a:cubicBezTo>
                  <a:cubicBezTo>
                    <a:pt x="64" y="8"/>
                    <a:pt x="42" y="14"/>
                    <a:pt x="23" y="26"/>
                  </a:cubicBezTo>
                  <a:cubicBezTo>
                    <a:pt x="15" y="31"/>
                    <a:pt x="6" y="38"/>
                    <a:pt x="2" y="47"/>
                  </a:cubicBezTo>
                  <a:cubicBezTo>
                    <a:pt x="0" y="51"/>
                    <a:pt x="0" y="56"/>
                    <a:pt x="0" y="60"/>
                  </a:cubicBezTo>
                  <a:cubicBezTo>
                    <a:pt x="1" y="66"/>
                    <a:pt x="1" y="72"/>
                    <a:pt x="3" y="77"/>
                  </a:cubicBezTo>
                  <a:cubicBezTo>
                    <a:pt x="9" y="94"/>
                    <a:pt x="28" y="105"/>
                    <a:pt x="43" y="111"/>
                  </a:cubicBezTo>
                  <a:close/>
                  <a:moveTo>
                    <a:pt x="45" y="54"/>
                  </a:moveTo>
                  <a:cubicBezTo>
                    <a:pt x="45" y="53"/>
                    <a:pt x="45" y="52"/>
                    <a:pt x="46" y="51"/>
                  </a:cubicBezTo>
                  <a:cubicBezTo>
                    <a:pt x="48" y="47"/>
                    <a:pt x="52" y="43"/>
                    <a:pt x="56" y="40"/>
                  </a:cubicBezTo>
                  <a:cubicBezTo>
                    <a:pt x="71" y="28"/>
                    <a:pt x="9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21" y="19"/>
                    <a:pt x="132" y="19"/>
                    <a:pt x="143" y="19"/>
                  </a:cubicBezTo>
                  <a:cubicBezTo>
                    <a:pt x="155" y="19"/>
                    <a:pt x="166" y="20"/>
                    <a:pt x="178" y="21"/>
                  </a:cubicBezTo>
                  <a:cubicBezTo>
                    <a:pt x="192" y="23"/>
                    <a:pt x="206" y="27"/>
                    <a:pt x="219" y="33"/>
                  </a:cubicBezTo>
                  <a:cubicBezTo>
                    <a:pt x="227" y="37"/>
                    <a:pt x="235" y="41"/>
                    <a:pt x="240" y="48"/>
                  </a:cubicBezTo>
                  <a:cubicBezTo>
                    <a:pt x="242" y="51"/>
                    <a:pt x="246" y="55"/>
                    <a:pt x="244" y="59"/>
                  </a:cubicBezTo>
                  <a:cubicBezTo>
                    <a:pt x="241" y="63"/>
                    <a:pt x="238" y="66"/>
                    <a:pt x="234" y="69"/>
                  </a:cubicBezTo>
                  <a:cubicBezTo>
                    <a:pt x="217" y="81"/>
                    <a:pt x="194" y="86"/>
                    <a:pt x="174" y="88"/>
                  </a:cubicBezTo>
                  <a:cubicBezTo>
                    <a:pt x="164" y="89"/>
                    <a:pt x="155" y="90"/>
                    <a:pt x="146" y="90"/>
                  </a:cubicBezTo>
                  <a:cubicBezTo>
                    <a:pt x="132" y="90"/>
                    <a:pt x="118" y="88"/>
                    <a:pt x="105" y="86"/>
                  </a:cubicBezTo>
                  <a:cubicBezTo>
                    <a:pt x="94" y="84"/>
                    <a:pt x="83" y="82"/>
                    <a:pt x="72" y="77"/>
                  </a:cubicBezTo>
                  <a:cubicBezTo>
                    <a:pt x="63" y="74"/>
                    <a:pt x="54" y="69"/>
                    <a:pt x="48" y="61"/>
                  </a:cubicBezTo>
                  <a:cubicBezTo>
                    <a:pt x="46" y="59"/>
                    <a:pt x="44" y="57"/>
                    <a:pt x="45" y="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6" name="Freeform 401"/>
            <p:cNvSpPr/>
            <p:nvPr/>
          </p:nvSpPr>
          <p:spPr bwMode="auto">
            <a:xfrm>
              <a:off x="9686925" y="55451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" name="Freeform 402"/>
            <p:cNvSpPr/>
            <p:nvPr/>
          </p:nvSpPr>
          <p:spPr bwMode="auto">
            <a:xfrm>
              <a:off x="5121275" y="1117601"/>
              <a:ext cx="279400" cy="163513"/>
            </a:xfrm>
            <a:custGeom>
              <a:avLst/>
              <a:gdLst>
                <a:gd name="T0" fmla="*/ 288 w 289"/>
                <a:gd name="T1" fmla="*/ 63 h 169"/>
                <a:gd name="T2" fmla="*/ 286 w 289"/>
                <a:gd name="T3" fmla="*/ 74 h 169"/>
                <a:gd name="T4" fmla="*/ 263 w 289"/>
                <a:gd name="T5" fmla="*/ 107 h 169"/>
                <a:gd name="T6" fmla="*/ 213 w 289"/>
                <a:gd name="T7" fmla="*/ 127 h 169"/>
                <a:gd name="T8" fmla="*/ 213 w 289"/>
                <a:gd name="T9" fmla="*/ 80 h 169"/>
                <a:gd name="T10" fmla="*/ 234 w 289"/>
                <a:gd name="T11" fmla="*/ 69 h 169"/>
                <a:gd name="T12" fmla="*/ 243 w 289"/>
                <a:gd name="T13" fmla="*/ 59 h 169"/>
                <a:gd name="T14" fmla="*/ 240 w 289"/>
                <a:gd name="T15" fmla="*/ 48 h 169"/>
                <a:gd name="T16" fmla="*/ 219 w 289"/>
                <a:gd name="T17" fmla="*/ 33 h 169"/>
                <a:gd name="T18" fmla="*/ 177 w 289"/>
                <a:gd name="T19" fmla="*/ 22 h 169"/>
                <a:gd name="T20" fmla="*/ 111 w 289"/>
                <a:gd name="T21" fmla="*/ 21 h 169"/>
                <a:gd name="T22" fmla="*/ 56 w 289"/>
                <a:gd name="T23" fmla="*/ 41 h 169"/>
                <a:gd name="T24" fmla="*/ 46 w 289"/>
                <a:gd name="T25" fmla="*/ 51 h 169"/>
                <a:gd name="T26" fmla="*/ 45 w 289"/>
                <a:gd name="T27" fmla="*/ 55 h 169"/>
                <a:gd name="T28" fmla="*/ 48 w 289"/>
                <a:gd name="T29" fmla="*/ 62 h 169"/>
                <a:gd name="T30" fmla="*/ 72 w 289"/>
                <a:gd name="T31" fmla="*/ 78 h 169"/>
                <a:gd name="T32" fmla="*/ 105 w 289"/>
                <a:gd name="T33" fmla="*/ 87 h 169"/>
                <a:gd name="T34" fmla="*/ 105 w 289"/>
                <a:gd name="T35" fmla="*/ 87 h 169"/>
                <a:gd name="T36" fmla="*/ 105 w 289"/>
                <a:gd name="T37" fmla="*/ 42 h 169"/>
                <a:gd name="T38" fmla="*/ 184 w 289"/>
                <a:gd name="T39" fmla="*/ 105 h 169"/>
                <a:gd name="T40" fmla="*/ 105 w 289"/>
                <a:gd name="T41" fmla="*/ 169 h 169"/>
                <a:gd name="T42" fmla="*/ 105 w 289"/>
                <a:gd name="T43" fmla="*/ 132 h 169"/>
                <a:gd name="T44" fmla="*/ 43 w 289"/>
                <a:gd name="T45" fmla="*/ 116 h 169"/>
                <a:gd name="T46" fmla="*/ 3 w 289"/>
                <a:gd name="T47" fmla="*/ 77 h 169"/>
                <a:gd name="T48" fmla="*/ 0 w 289"/>
                <a:gd name="T49" fmla="*/ 61 h 169"/>
                <a:gd name="T50" fmla="*/ 2 w 289"/>
                <a:gd name="T51" fmla="*/ 48 h 169"/>
                <a:gd name="T52" fmla="*/ 23 w 289"/>
                <a:gd name="T53" fmla="*/ 26 h 169"/>
                <a:gd name="T54" fmla="*/ 86 w 289"/>
                <a:gd name="T55" fmla="*/ 5 h 169"/>
                <a:gd name="T56" fmla="*/ 157 w 289"/>
                <a:gd name="T57" fmla="*/ 1 h 169"/>
                <a:gd name="T58" fmla="*/ 227 w 289"/>
                <a:gd name="T59" fmla="*/ 12 h 169"/>
                <a:gd name="T60" fmla="*/ 281 w 289"/>
                <a:gd name="T61" fmla="*/ 41 h 169"/>
                <a:gd name="T62" fmla="*/ 281 w 289"/>
                <a:gd name="T63" fmla="*/ 41 h 169"/>
                <a:gd name="T64" fmla="*/ 282 w 289"/>
                <a:gd name="T65" fmla="*/ 42 h 169"/>
                <a:gd name="T66" fmla="*/ 288 w 289"/>
                <a:gd name="T67" fmla="*/ 63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9" h="169">
                  <a:moveTo>
                    <a:pt x="288" y="63"/>
                  </a:moveTo>
                  <a:cubicBezTo>
                    <a:pt x="287" y="67"/>
                    <a:pt x="287" y="70"/>
                    <a:pt x="286" y="74"/>
                  </a:cubicBezTo>
                  <a:cubicBezTo>
                    <a:pt x="284" y="87"/>
                    <a:pt x="273" y="101"/>
                    <a:pt x="263" y="107"/>
                  </a:cubicBezTo>
                  <a:cubicBezTo>
                    <a:pt x="248" y="117"/>
                    <a:pt x="231" y="123"/>
                    <a:pt x="213" y="127"/>
                  </a:cubicBezTo>
                  <a:cubicBezTo>
                    <a:pt x="213" y="80"/>
                    <a:pt x="213" y="80"/>
                    <a:pt x="213" y="80"/>
                  </a:cubicBezTo>
                  <a:cubicBezTo>
                    <a:pt x="221" y="77"/>
                    <a:pt x="227" y="74"/>
                    <a:pt x="234" y="69"/>
                  </a:cubicBezTo>
                  <a:cubicBezTo>
                    <a:pt x="237" y="67"/>
                    <a:pt x="241" y="63"/>
                    <a:pt x="243" y="59"/>
                  </a:cubicBezTo>
                  <a:cubicBezTo>
                    <a:pt x="245" y="56"/>
                    <a:pt x="242" y="51"/>
                    <a:pt x="240" y="48"/>
                  </a:cubicBezTo>
                  <a:cubicBezTo>
                    <a:pt x="234" y="42"/>
                    <a:pt x="227" y="37"/>
                    <a:pt x="219" y="33"/>
                  </a:cubicBezTo>
                  <a:cubicBezTo>
                    <a:pt x="206" y="27"/>
                    <a:pt x="192" y="24"/>
                    <a:pt x="177" y="22"/>
                  </a:cubicBezTo>
                  <a:cubicBezTo>
                    <a:pt x="155" y="18"/>
                    <a:pt x="133" y="18"/>
                    <a:pt x="111" y="21"/>
                  </a:cubicBezTo>
                  <a:cubicBezTo>
                    <a:pt x="92" y="24"/>
                    <a:pt x="71" y="29"/>
                    <a:pt x="56" y="41"/>
                  </a:cubicBezTo>
                  <a:cubicBezTo>
                    <a:pt x="52" y="44"/>
                    <a:pt x="48" y="47"/>
                    <a:pt x="46" y="51"/>
                  </a:cubicBezTo>
                  <a:cubicBezTo>
                    <a:pt x="45" y="52"/>
                    <a:pt x="45" y="53"/>
                    <a:pt x="45" y="55"/>
                  </a:cubicBezTo>
                  <a:cubicBezTo>
                    <a:pt x="44" y="57"/>
                    <a:pt x="46" y="60"/>
                    <a:pt x="48" y="62"/>
                  </a:cubicBezTo>
                  <a:cubicBezTo>
                    <a:pt x="54" y="69"/>
                    <a:pt x="63" y="74"/>
                    <a:pt x="72" y="78"/>
                  </a:cubicBezTo>
                  <a:cubicBezTo>
                    <a:pt x="83" y="82"/>
                    <a:pt x="94" y="85"/>
                    <a:pt x="105" y="87"/>
                  </a:cubicBezTo>
                  <a:cubicBezTo>
                    <a:pt x="105" y="87"/>
                    <a:pt x="105" y="87"/>
                    <a:pt x="105" y="87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84" y="105"/>
                    <a:pt x="184" y="105"/>
                    <a:pt x="184" y="105"/>
                  </a:cubicBezTo>
                  <a:cubicBezTo>
                    <a:pt x="105" y="169"/>
                    <a:pt x="105" y="169"/>
                    <a:pt x="105" y="169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84" y="129"/>
                    <a:pt x="63" y="124"/>
                    <a:pt x="43" y="116"/>
                  </a:cubicBezTo>
                  <a:cubicBezTo>
                    <a:pt x="28" y="109"/>
                    <a:pt x="9" y="94"/>
                    <a:pt x="3" y="77"/>
                  </a:cubicBezTo>
                  <a:cubicBezTo>
                    <a:pt x="1" y="72"/>
                    <a:pt x="1" y="66"/>
                    <a:pt x="0" y="61"/>
                  </a:cubicBezTo>
                  <a:cubicBezTo>
                    <a:pt x="0" y="56"/>
                    <a:pt x="1" y="52"/>
                    <a:pt x="2" y="48"/>
                  </a:cubicBezTo>
                  <a:cubicBezTo>
                    <a:pt x="6" y="38"/>
                    <a:pt x="15" y="32"/>
                    <a:pt x="23" y="26"/>
                  </a:cubicBezTo>
                  <a:cubicBezTo>
                    <a:pt x="42" y="15"/>
                    <a:pt x="64" y="9"/>
                    <a:pt x="86" y="5"/>
                  </a:cubicBezTo>
                  <a:cubicBezTo>
                    <a:pt x="109" y="1"/>
                    <a:pt x="133" y="0"/>
                    <a:pt x="157" y="1"/>
                  </a:cubicBezTo>
                  <a:cubicBezTo>
                    <a:pt x="181" y="2"/>
                    <a:pt x="205" y="5"/>
                    <a:pt x="227" y="12"/>
                  </a:cubicBezTo>
                  <a:cubicBezTo>
                    <a:pt x="246" y="17"/>
                    <a:pt x="268" y="25"/>
                    <a:pt x="281" y="41"/>
                  </a:cubicBezTo>
                  <a:cubicBezTo>
                    <a:pt x="281" y="41"/>
                    <a:pt x="281" y="41"/>
                    <a:pt x="281" y="41"/>
                  </a:cubicBezTo>
                  <a:cubicBezTo>
                    <a:pt x="281" y="42"/>
                    <a:pt x="282" y="42"/>
                    <a:pt x="282" y="42"/>
                  </a:cubicBezTo>
                  <a:cubicBezTo>
                    <a:pt x="286" y="48"/>
                    <a:pt x="289" y="55"/>
                    <a:pt x="288" y="6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8" name="Freeform 403"/>
            <p:cNvSpPr/>
            <p:nvPr/>
          </p:nvSpPr>
          <p:spPr bwMode="auto">
            <a:xfrm>
              <a:off x="4564063" y="1114426"/>
              <a:ext cx="279400" cy="166688"/>
            </a:xfrm>
            <a:custGeom>
              <a:avLst/>
              <a:gdLst>
                <a:gd name="T0" fmla="*/ 288 w 289"/>
                <a:gd name="T1" fmla="*/ 99 h 171"/>
                <a:gd name="T2" fmla="*/ 286 w 289"/>
                <a:gd name="T3" fmla="*/ 110 h 171"/>
                <a:gd name="T4" fmla="*/ 263 w 289"/>
                <a:gd name="T5" fmla="*/ 143 h 171"/>
                <a:gd name="T6" fmla="*/ 159 w 289"/>
                <a:gd name="T7" fmla="*/ 170 h 171"/>
                <a:gd name="T8" fmla="*/ 43 w 289"/>
                <a:gd name="T9" fmla="*/ 152 h 171"/>
                <a:gd name="T10" fmla="*/ 3 w 289"/>
                <a:gd name="T11" fmla="*/ 113 h 171"/>
                <a:gd name="T12" fmla="*/ 0 w 289"/>
                <a:gd name="T13" fmla="*/ 97 h 171"/>
                <a:gd name="T14" fmla="*/ 2 w 289"/>
                <a:gd name="T15" fmla="*/ 84 h 171"/>
                <a:gd name="T16" fmla="*/ 23 w 289"/>
                <a:gd name="T17" fmla="*/ 62 h 171"/>
                <a:gd name="T18" fmla="*/ 86 w 289"/>
                <a:gd name="T19" fmla="*/ 41 h 171"/>
                <a:gd name="T20" fmla="*/ 93 w 289"/>
                <a:gd name="T21" fmla="*/ 40 h 171"/>
                <a:gd name="T22" fmla="*/ 93 w 289"/>
                <a:gd name="T23" fmla="*/ 61 h 171"/>
                <a:gd name="T24" fmla="*/ 56 w 289"/>
                <a:gd name="T25" fmla="*/ 77 h 171"/>
                <a:gd name="T26" fmla="*/ 46 w 289"/>
                <a:gd name="T27" fmla="*/ 87 h 171"/>
                <a:gd name="T28" fmla="*/ 45 w 289"/>
                <a:gd name="T29" fmla="*/ 91 h 171"/>
                <a:gd name="T30" fmla="*/ 48 w 289"/>
                <a:gd name="T31" fmla="*/ 98 h 171"/>
                <a:gd name="T32" fmla="*/ 72 w 289"/>
                <a:gd name="T33" fmla="*/ 114 h 171"/>
                <a:gd name="T34" fmla="*/ 105 w 289"/>
                <a:gd name="T35" fmla="*/ 123 h 171"/>
                <a:gd name="T36" fmla="*/ 173 w 289"/>
                <a:gd name="T37" fmla="*/ 124 h 171"/>
                <a:gd name="T38" fmla="*/ 234 w 289"/>
                <a:gd name="T39" fmla="*/ 105 h 171"/>
                <a:gd name="T40" fmla="*/ 243 w 289"/>
                <a:gd name="T41" fmla="*/ 95 h 171"/>
                <a:gd name="T42" fmla="*/ 240 w 289"/>
                <a:gd name="T43" fmla="*/ 85 h 171"/>
                <a:gd name="T44" fmla="*/ 219 w 289"/>
                <a:gd name="T45" fmla="*/ 69 h 171"/>
                <a:gd name="T46" fmla="*/ 193 w 289"/>
                <a:gd name="T47" fmla="*/ 61 h 171"/>
                <a:gd name="T48" fmla="*/ 193 w 289"/>
                <a:gd name="T49" fmla="*/ 98 h 171"/>
                <a:gd name="T50" fmla="*/ 132 w 289"/>
                <a:gd name="T51" fmla="*/ 49 h 171"/>
                <a:gd name="T52" fmla="*/ 193 w 289"/>
                <a:gd name="T53" fmla="*/ 0 h 171"/>
                <a:gd name="T54" fmla="*/ 193 w 289"/>
                <a:gd name="T55" fmla="*/ 40 h 171"/>
                <a:gd name="T56" fmla="*/ 227 w 289"/>
                <a:gd name="T57" fmla="*/ 48 h 171"/>
                <a:gd name="T58" fmla="*/ 281 w 289"/>
                <a:gd name="T59" fmla="*/ 77 h 171"/>
                <a:gd name="T60" fmla="*/ 282 w 289"/>
                <a:gd name="T61" fmla="*/ 78 h 171"/>
                <a:gd name="T62" fmla="*/ 288 w 289"/>
                <a:gd name="T63" fmla="*/ 9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9" h="171">
                  <a:moveTo>
                    <a:pt x="288" y="99"/>
                  </a:moveTo>
                  <a:cubicBezTo>
                    <a:pt x="287" y="103"/>
                    <a:pt x="287" y="106"/>
                    <a:pt x="286" y="110"/>
                  </a:cubicBezTo>
                  <a:cubicBezTo>
                    <a:pt x="284" y="123"/>
                    <a:pt x="273" y="137"/>
                    <a:pt x="263" y="143"/>
                  </a:cubicBezTo>
                  <a:cubicBezTo>
                    <a:pt x="233" y="162"/>
                    <a:pt x="194" y="168"/>
                    <a:pt x="159" y="170"/>
                  </a:cubicBezTo>
                  <a:cubicBezTo>
                    <a:pt x="120" y="171"/>
                    <a:pt x="79" y="167"/>
                    <a:pt x="43" y="152"/>
                  </a:cubicBezTo>
                  <a:cubicBezTo>
                    <a:pt x="28" y="145"/>
                    <a:pt x="9" y="130"/>
                    <a:pt x="3" y="113"/>
                  </a:cubicBezTo>
                  <a:cubicBezTo>
                    <a:pt x="1" y="108"/>
                    <a:pt x="1" y="102"/>
                    <a:pt x="0" y="97"/>
                  </a:cubicBezTo>
                  <a:cubicBezTo>
                    <a:pt x="0" y="92"/>
                    <a:pt x="0" y="88"/>
                    <a:pt x="2" y="84"/>
                  </a:cubicBezTo>
                  <a:cubicBezTo>
                    <a:pt x="6" y="74"/>
                    <a:pt x="15" y="68"/>
                    <a:pt x="23" y="62"/>
                  </a:cubicBezTo>
                  <a:cubicBezTo>
                    <a:pt x="42" y="51"/>
                    <a:pt x="64" y="45"/>
                    <a:pt x="86" y="41"/>
                  </a:cubicBezTo>
                  <a:cubicBezTo>
                    <a:pt x="88" y="41"/>
                    <a:pt x="91" y="40"/>
                    <a:pt x="93" y="40"/>
                  </a:cubicBezTo>
                  <a:cubicBezTo>
                    <a:pt x="93" y="61"/>
                    <a:pt x="93" y="61"/>
                    <a:pt x="93" y="61"/>
                  </a:cubicBezTo>
                  <a:cubicBezTo>
                    <a:pt x="80" y="64"/>
                    <a:pt x="66" y="68"/>
                    <a:pt x="56" y="77"/>
                  </a:cubicBezTo>
                  <a:cubicBezTo>
                    <a:pt x="52" y="80"/>
                    <a:pt x="48" y="83"/>
                    <a:pt x="46" y="87"/>
                  </a:cubicBezTo>
                  <a:cubicBezTo>
                    <a:pt x="45" y="88"/>
                    <a:pt x="45" y="89"/>
                    <a:pt x="45" y="91"/>
                  </a:cubicBezTo>
                  <a:cubicBezTo>
                    <a:pt x="44" y="93"/>
                    <a:pt x="46" y="96"/>
                    <a:pt x="48" y="98"/>
                  </a:cubicBezTo>
                  <a:cubicBezTo>
                    <a:pt x="54" y="105"/>
                    <a:pt x="63" y="110"/>
                    <a:pt x="72" y="114"/>
                  </a:cubicBezTo>
                  <a:cubicBezTo>
                    <a:pt x="83" y="118"/>
                    <a:pt x="94" y="121"/>
                    <a:pt x="105" y="123"/>
                  </a:cubicBezTo>
                  <a:cubicBezTo>
                    <a:pt x="127" y="126"/>
                    <a:pt x="151" y="127"/>
                    <a:pt x="173" y="124"/>
                  </a:cubicBezTo>
                  <a:cubicBezTo>
                    <a:pt x="194" y="122"/>
                    <a:pt x="217" y="118"/>
                    <a:pt x="234" y="105"/>
                  </a:cubicBezTo>
                  <a:cubicBezTo>
                    <a:pt x="237" y="103"/>
                    <a:pt x="241" y="99"/>
                    <a:pt x="243" y="95"/>
                  </a:cubicBezTo>
                  <a:cubicBezTo>
                    <a:pt x="245" y="92"/>
                    <a:pt x="242" y="87"/>
                    <a:pt x="240" y="85"/>
                  </a:cubicBezTo>
                  <a:cubicBezTo>
                    <a:pt x="234" y="78"/>
                    <a:pt x="227" y="73"/>
                    <a:pt x="219" y="69"/>
                  </a:cubicBezTo>
                  <a:cubicBezTo>
                    <a:pt x="211" y="66"/>
                    <a:pt x="202" y="63"/>
                    <a:pt x="193" y="61"/>
                  </a:cubicBezTo>
                  <a:cubicBezTo>
                    <a:pt x="193" y="98"/>
                    <a:pt x="193" y="98"/>
                    <a:pt x="193" y="98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205" y="42"/>
                    <a:pt x="216" y="44"/>
                    <a:pt x="227" y="48"/>
                  </a:cubicBezTo>
                  <a:cubicBezTo>
                    <a:pt x="246" y="53"/>
                    <a:pt x="268" y="61"/>
                    <a:pt x="281" y="77"/>
                  </a:cubicBezTo>
                  <a:cubicBezTo>
                    <a:pt x="281" y="77"/>
                    <a:pt x="282" y="78"/>
                    <a:pt x="282" y="78"/>
                  </a:cubicBezTo>
                  <a:cubicBezTo>
                    <a:pt x="286" y="84"/>
                    <a:pt x="289" y="92"/>
                    <a:pt x="288" y="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9" name="Freeform 404"/>
            <p:cNvSpPr/>
            <p:nvPr/>
          </p:nvSpPr>
          <p:spPr bwMode="auto">
            <a:xfrm>
              <a:off x="10280650" y="4443413"/>
              <a:ext cx="153988" cy="204788"/>
            </a:xfrm>
            <a:custGeom>
              <a:avLst/>
              <a:gdLst>
                <a:gd name="T0" fmla="*/ 85 w 159"/>
                <a:gd name="T1" fmla="*/ 13 h 211"/>
                <a:gd name="T2" fmla="*/ 11 w 159"/>
                <a:gd name="T3" fmla="*/ 25 h 211"/>
                <a:gd name="T4" fmla="*/ 21 w 159"/>
                <a:gd name="T5" fmla="*/ 47 h 211"/>
                <a:gd name="T6" fmla="*/ 30 w 159"/>
                <a:gd name="T7" fmla="*/ 39 h 211"/>
                <a:gd name="T8" fmla="*/ 50 w 159"/>
                <a:gd name="T9" fmla="*/ 45 h 211"/>
                <a:gd name="T10" fmla="*/ 51 w 159"/>
                <a:gd name="T11" fmla="*/ 48 h 211"/>
                <a:gd name="T12" fmla="*/ 42 w 159"/>
                <a:gd name="T13" fmla="*/ 58 h 211"/>
                <a:gd name="T14" fmla="*/ 37 w 159"/>
                <a:gd name="T15" fmla="*/ 62 h 211"/>
                <a:gd name="T16" fmla="*/ 27 w 159"/>
                <a:gd name="T17" fmla="*/ 78 h 211"/>
                <a:gd name="T18" fmla="*/ 0 w 159"/>
                <a:gd name="T19" fmla="*/ 157 h 211"/>
                <a:gd name="T20" fmla="*/ 20 w 159"/>
                <a:gd name="T21" fmla="*/ 183 h 211"/>
                <a:gd name="T22" fmla="*/ 6 w 159"/>
                <a:gd name="T23" fmla="*/ 196 h 211"/>
                <a:gd name="T24" fmla="*/ 5 w 159"/>
                <a:gd name="T25" fmla="*/ 198 h 211"/>
                <a:gd name="T26" fmla="*/ 7 w 159"/>
                <a:gd name="T27" fmla="*/ 200 h 211"/>
                <a:gd name="T28" fmla="*/ 39 w 159"/>
                <a:gd name="T29" fmla="*/ 211 h 211"/>
                <a:gd name="T30" fmla="*/ 42 w 159"/>
                <a:gd name="T31" fmla="*/ 210 h 211"/>
                <a:gd name="T32" fmla="*/ 43 w 159"/>
                <a:gd name="T33" fmla="*/ 208 h 211"/>
                <a:gd name="T34" fmla="*/ 39 w 159"/>
                <a:gd name="T35" fmla="*/ 189 h 211"/>
                <a:gd name="T36" fmla="*/ 134 w 159"/>
                <a:gd name="T37" fmla="*/ 117 h 211"/>
                <a:gd name="T38" fmla="*/ 85 w 159"/>
                <a:gd name="T39" fmla="*/ 1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9" h="211">
                  <a:moveTo>
                    <a:pt x="85" y="13"/>
                  </a:moveTo>
                  <a:cubicBezTo>
                    <a:pt x="76" y="10"/>
                    <a:pt x="40" y="0"/>
                    <a:pt x="11" y="25"/>
                  </a:cubicBezTo>
                  <a:cubicBezTo>
                    <a:pt x="15" y="31"/>
                    <a:pt x="18" y="38"/>
                    <a:pt x="21" y="47"/>
                  </a:cubicBezTo>
                  <a:cubicBezTo>
                    <a:pt x="24" y="44"/>
                    <a:pt x="27" y="41"/>
                    <a:pt x="30" y="39"/>
                  </a:cubicBezTo>
                  <a:cubicBezTo>
                    <a:pt x="36" y="35"/>
                    <a:pt x="43" y="37"/>
                    <a:pt x="50" y="45"/>
                  </a:cubicBezTo>
                  <a:cubicBezTo>
                    <a:pt x="51" y="46"/>
                    <a:pt x="51" y="47"/>
                    <a:pt x="51" y="48"/>
                  </a:cubicBezTo>
                  <a:cubicBezTo>
                    <a:pt x="51" y="52"/>
                    <a:pt x="48" y="54"/>
                    <a:pt x="42" y="58"/>
                  </a:cubicBezTo>
                  <a:cubicBezTo>
                    <a:pt x="40" y="60"/>
                    <a:pt x="38" y="61"/>
                    <a:pt x="37" y="62"/>
                  </a:cubicBezTo>
                  <a:cubicBezTo>
                    <a:pt x="32" y="68"/>
                    <a:pt x="29" y="73"/>
                    <a:pt x="27" y="78"/>
                  </a:cubicBezTo>
                  <a:cubicBezTo>
                    <a:pt x="28" y="111"/>
                    <a:pt x="15" y="138"/>
                    <a:pt x="0" y="157"/>
                  </a:cubicBezTo>
                  <a:cubicBezTo>
                    <a:pt x="7" y="169"/>
                    <a:pt x="16" y="178"/>
                    <a:pt x="20" y="183"/>
                  </a:cubicBezTo>
                  <a:cubicBezTo>
                    <a:pt x="6" y="196"/>
                    <a:pt x="6" y="196"/>
                    <a:pt x="6" y="196"/>
                  </a:cubicBezTo>
                  <a:cubicBezTo>
                    <a:pt x="5" y="196"/>
                    <a:pt x="5" y="197"/>
                    <a:pt x="5" y="198"/>
                  </a:cubicBezTo>
                  <a:cubicBezTo>
                    <a:pt x="6" y="199"/>
                    <a:pt x="6" y="200"/>
                    <a:pt x="7" y="200"/>
                  </a:cubicBezTo>
                  <a:cubicBezTo>
                    <a:pt x="39" y="211"/>
                    <a:pt x="39" y="211"/>
                    <a:pt x="39" y="211"/>
                  </a:cubicBezTo>
                  <a:cubicBezTo>
                    <a:pt x="40" y="211"/>
                    <a:pt x="41" y="211"/>
                    <a:pt x="42" y="210"/>
                  </a:cubicBezTo>
                  <a:cubicBezTo>
                    <a:pt x="43" y="210"/>
                    <a:pt x="43" y="209"/>
                    <a:pt x="43" y="208"/>
                  </a:cubicBezTo>
                  <a:cubicBezTo>
                    <a:pt x="39" y="189"/>
                    <a:pt x="39" y="189"/>
                    <a:pt x="39" y="189"/>
                  </a:cubicBezTo>
                  <a:cubicBezTo>
                    <a:pt x="56" y="186"/>
                    <a:pt x="117" y="172"/>
                    <a:pt x="134" y="117"/>
                  </a:cubicBezTo>
                  <a:cubicBezTo>
                    <a:pt x="159" y="41"/>
                    <a:pt x="98" y="17"/>
                    <a:pt x="85" y="1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0" name="Freeform 405"/>
            <p:cNvSpPr>
              <a:spLocks noEditPoints="1"/>
            </p:cNvSpPr>
            <p:nvPr/>
          </p:nvSpPr>
          <p:spPr bwMode="auto">
            <a:xfrm>
              <a:off x="10125075" y="4440238"/>
              <a:ext cx="174625" cy="198438"/>
            </a:xfrm>
            <a:custGeom>
              <a:avLst/>
              <a:gdLst>
                <a:gd name="T0" fmla="*/ 170 w 180"/>
                <a:gd name="T1" fmla="*/ 71 h 204"/>
                <a:gd name="T2" fmla="*/ 93 w 180"/>
                <a:gd name="T3" fmla="*/ 0 h 204"/>
                <a:gd name="T4" fmla="*/ 78 w 180"/>
                <a:gd name="T5" fmla="*/ 1 h 204"/>
                <a:gd name="T6" fmla="*/ 14 w 180"/>
                <a:gd name="T7" fmla="*/ 98 h 204"/>
                <a:gd name="T8" fmla="*/ 99 w 180"/>
                <a:gd name="T9" fmla="*/ 182 h 204"/>
                <a:gd name="T10" fmla="*/ 93 w 180"/>
                <a:gd name="T11" fmla="*/ 200 h 204"/>
                <a:gd name="T12" fmla="*/ 93 w 180"/>
                <a:gd name="T13" fmla="*/ 203 h 204"/>
                <a:gd name="T14" fmla="*/ 95 w 180"/>
                <a:gd name="T15" fmla="*/ 204 h 204"/>
                <a:gd name="T16" fmla="*/ 96 w 180"/>
                <a:gd name="T17" fmla="*/ 204 h 204"/>
                <a:gd name="T18" fmla="*/ 129 w 180"/>
                <a:gd name="T19" fmla="*/ 198 h 204"/>
                <a:gd name="T20" fmla="*/ 131 w 180"/>
                <a:gd name="T21" fmla="*/ 196 h 204"/>
                <a:gd name="T22" fmla="*/ 131 w 180"/>
                <a:gd name="T23" fmla="*/ 194 h 204"/>
                <a:gd name="T24" fmla="*/ 119 w 180"/>
                <a:gd name="T25" fmla="*/ 179 h 204"/>
                <a:gd name="T26" fmla="*/ 170 w 180"/>
                <a:gd name="T27" fmla="*/ 71 h 204"/>
                <a:gd name="T28" fmla="*/ 61 w 180"/>
                <a:gd name="T29" fmla="*/ 62 h 204"/>
                <a:gd name="T30" fmla="*/ 58 w 180"/>
                <a:gd name="T31" fmla="*/ 68 h 204"/>
                <a:gd name="T32" fmla="*/ 56 w 180"/>
                <a:gd name="T33" fmla="*/ 90 h 204"/>
                <a:gd name="T34" fmla="*/ 53 w 180"/>
                <a:gd name="T35" fmla="*/ 101 h 204"/>
                <a:gd name="T36" fmla="*/ 50 w 180"/>
                <a:gd name="T37" fmla="*/ 102 h 204"/>
                <a:gd name="T38" fmla="*/ 46 w 180"/>
                <a:gd name="T39" fmla="*/ 102 h 204"/>
                <a:gd name="T40" fmla="*/ 41 w 180"/>
                <a:gd name="T41" fmla="*/ 101 h 204"/>
                <a:gd name="T42" fmla="*/ 40 w 180"/>
                <a:gd name="T43" fmla="*/ 99 h 204"/>
                <a:gd name="T44" fmla="*/ 41 w 180"/>
                <a:gd name="T45" fmla="*/ 50 h 204"/>
                <a:gd name="T46" fmla="*/ 52 w 180"/>
                <a:gd name="T47" fmla="*/ 44 h 204"/>
                <a:gd name="T48" fmla="*/ 62 w 180"/>
                <a:gd name="T49" fmla="*/ 46 h 204"/>
                <a:gd name="T50" fmla="*/ 64 w 180"/>
                <a:gd name="T51" fmla="*/ 49 h 204"/>
                <a:gd name="T52" fmla="*/ 61 w 180"/>
                <a:gd name="T53" fmla="*/ 6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0" h="204">
                  <a:moveTo>
                    <a:pt x="170" y="71"/>
                  </a:moveTo>
                  <a:cubicBezTo>
                    <a:pt x="159" y="9"/>
                    <a:pt x="117" y="0"/>
                    <a:pt x="93" y="0"/>
                  </a:cubicBezTo>
                  <a:cubicBezTo>
                    <a:pt x="86" y="0"/>
                    <a:pt x="81" y="1"/>
                    <a:pt x="78" y="1"/>
                  </a:cubicBezTo>
                  <a:cubicBezTo>
                    <a:pt x="65" y="3"/>
                    <a:pt x="0" y="19"/>
                    <a:pt x="14" y="98"/>
                  </a:cubicBezTo>
                  <a:cubicBezTo>
                    <a:pt x="24" y="154"/>
                    <a:pt x="83" y="177"/>
                    <a:pt x="99" y="182"/>
                  </a:cubicBezTo>
                  <a:cubicBezTo>
                    <a:pt x="93" y="200"/>
                    <a:pt x="93" y="200"/>
                    <a:pt x="93" y="200"/>
                  </a:cubicBezTo>
                  <a:cubicBezTo>
                    <a:pt x="92" y="201"/>
                    <a:pt x="93" y="202"/>
                    <a:pt x="93" y="203"/>
                  </a:cubicBezTo>
                  <a:cubicBezTo>
                    <a:pt x="94" y="203"/>
                    <a:pt x="95" y="204"/>
                    <a:pt x="95" y="204"/>
                  </a:cubicBezTo>
                  <a:cubicBezTo>
                    <a:pt x="95" y="204"/>
                    <a:pt x="96" y="204"/>
                    <a:pt x="96" y="204"/>
                  </a:cubicBezTo>
                  <a:cubicBezTo>
                    <a:pt x="129" y="198"/>
                    <a:pt x="129" y="198"/>
                    <a:pt x="129" y="198"/>
                  </a:cubicBezTo>
                  <a:cubicBezTo>
                    <a:pt x="130" y="198"/>
                    <a:pt x="131" y="197"/>
                    <a:pt x="131" y="196"/>
                  </a:cubicBezTo>
                  <a:cubicBezTo>
                    <a:pt x="132" y="195"/>
                    <a:pt x="131" y="194"/>
                    <a:pt x="131" y="194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33" y="168"/>
                    <a:pt x="180" y="128"/>
                    <a:pt x="170" y="71"/>
                  </a:cubicBezTo>
                  <a:close/>
                  <a:moveTo>
                    <a:pt x="61" y="62"/>
                  </a:moveTo>
                  <a:cubicBezTo>
                    <a:pt x="60" y="64"/>
                    <a:pt x="59" y="66"/>
                    <a:pt x="58" y="68"/>
                  </a:cubicBezTo>
                  <a:cubicBezTo>
                    <a:pt x="56" y="76"/>
                    <a:pt x="56" y="84"/>
                    <a:pt x="56" y="90"/>
                  </a:cubicBezTo>
                  <a:cubicBezTo>
                    <a:pt x="56" y="96"/>
                    <a:pt x="56" y="99"/>
                    <a:pt x="53" y="101"/>
                  </a:cubicBezTo>
                  <a:cubicBezTo>
                    <a:pt x="52" y="101"/>
                    <a:pt x="51" y="101"/>
                    <a:pt x="50" y="102"/>
                  </a:cubicBezTo>
                  <a:cubicBezTo>
                    <a:pt x="49" y="102"/>
                    <a:pt x="48" y="102"/>
                    <a:pt x="46" y="102"/>
                  </a:cubicBezTo>
                  <a:cubicBezTo>
                    <a:pt x="44" y="102"/>
                    <a:pt x="42" y="102"/>
                    <a:pt x="41" y="101"/>
                  </a:cubicBezTo>
                  <a:cubicBezTo>
                    <a:pt x="40" y="100"/>
                    <a:pt x="40" y="100"/>
                    <a:pt x="40" y="99"/>
                  </a:cubicBezTo>
                  <a:cubicBezTo>
                    <a:pt x="39" y="98"/>
                    <a:pt x="29" y="70"/>
                    <a:pt x="41" y="50"/>
                  </a:cubicBezTo>
                  <a:cubicBezTo>
                    <a:pt x="43" y="46"/>
                    <a:pt x="47" y="44"/>
                    <a:pt x="52" y="44"/>
                  </a:cubicBezTo>
                  <a:cubicBezTo>
                    <a:pt x="55" y="44"/>
                    <a:pt x="58" y="45"/>
                    <a:pt x="62" y="46"/>
                  </a:cubicBezTo>
                  <a:cubicBezTo>
                    <a:pt x="63" y="47"/>
                    <a:pt x="64" y="48"/>
                    <a:pt x="64" y="49"/>
                  </a:cubicBezTo>
                  <a:cubicBezTo>
                    <a:pt x="65" y="52"/>
                    <a:pt x="64" y="56"/>
                    <a:pt x="61" y="6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Freeform 407"/>
            <p:cNvSpPr>
              <a:spLocks noEditPoints="1"/>
            </p:cNvSpPr>
            <p:nvPr/>
          </p:nvSpPr>
          <p:spPr bwMode="auto">
            <a:xfrm>
              <a:off x="1241425" y="4962526"/>
              <a:ext cx="206375" cy="106363"/>
            </a:xfrm>
            <a:custGeom>
              <a:avLst/>
              <a:gdLst>
                <a:gd name="T0" fmla="*/ 44 w 214"/>
                <a:gd name="T1" fmla="*/ 95 h 109"/>
                <a:gd name="T2" fmla="*/ 58 w 214"/>
                <a:gd name="T3" fmla="*/ 93 h 109"/>
                <a:gd name="T4" fmla="*/ 59 w 214"/>
                <a:gd name="T5" fmla="*/ 93 h 109"/>
                <a:gd name="T6" fmla="*/ 107 w 214"/>
                <a:gd name="T7" fmla="*/ 109 h 109"/>
                <a:gd name="T8" fmla="*/ 156 w 214"/>
                <a:gd name="T9" fmla="*/ 93 h 109"/>
                <a:gd name="T10" fmla="*/ 170 w 214"/>
                <a:gd name="T11" fmla="*/ 95 h 109"/>
                <a:gd name="T12" fmla="*/ 184 w 214"/>
                <a:gd name="T13" fmla="*/ 93 h 109"/>
                <a:gd name="T14" fmla="*/ 214 w 214"/>
                <a:gd name="T15" fmla="*/ 59 h 109"/>
                <a:gd name="T16" fmla="*/ 214 w 214"/>
                <a:gd name="T17" fmla="*/ 57 h 109"/>
                <a:gd name="T18" fmla="*/ 214 w 214"/>
                <a:gd name="T19" fmla="*/ 56 h 109"/>
                <a:gd name="T20" fmla="*/ 170 w 214"/>
                <a:gd name="T21" fmla="*/ 16 h 109"/>
                <a:gd name="T22" fmla="*/ 158 w 214"/>
                <a:gd name="T23" fmla="*/ 17 h 109"/>
                <a:gd name="T24" fmla="*/ 107 w 214"/>
                <a:gd name="T25" fmla="*/ 0 h 109"/>
                <a:gd name="T26" fmla="*/ 56 w 214"/>
                <a:gd name="T27" fmla="*/ 17 h 109"/>
                <a:gd name="T28" fmla="*/ 44 w 214"/>
                <a:gd name="T29" fmla="*/ 16 h 109"/>
                <a:gd name="T30" fmla="*/ 0 w 214"/>
                <a:gd name="T31" fmla="*/ 56 h 109"/>
                <a:gd name="T32" fmla="*/ 0 w 214"/>
                <a:gd name="T33" fmla="*/ 57 h 109"/>
                <a:gd name="T34" fmla="*/ 0 w 214"/>
                <a:gd name="T35" fmla="*/ 59 h 109"/>
                <a:gd name="T36" fmla="*/ 30 w 214"/>
                <a:gd name="T37" fmla="*/ 93 h 109"/>
                <a:gd name="T38" fmla="*/ 44 w 214"/>
                <a:gd name="T39" fmla="*/ 95 h 109"/>
                <a:gd name="T40" fmla="*/ 44 w 214"/>
                <a:gd name="T41" fmla="*/ 35 h 109"/>
                <a:gd name="T42" fmla="*/ 51 w 214"/>
                <a:gd name="T43" fmla="*/ 36 h 109"/>
                <a:gd name="T44" fmla="*/ 61 w 214"/>
                <a:gd name="T45" fmla="*/ 39 h 109"/>
                <a:gd name="T46" fmla="*/ 69 w 214"/>
                <a:gd name="T47" fmla="*/ 32 h 109"/>
                <a:gd name="T48" fmla="*/ 107 w 214"/>
                <a:gd name="T49" fmla="*/ 20 h 109"/>
                <a:gd name="T50" fmla="*/ 145 w 214"/>
                <a:gd name="T51" fmla="*/ 32 h 109"/>
                <a:gd name="T52" fmla="*/ 153 w 214"/>
                <a:gd name="T53" fmla="*/ 39 h 109"/>
                <a:gd name="T54" fmla="*/ 163 w 214"/>
                <a:gd name="T55" fmla="*/ 36 h 109"/>
                <a:gd name="T56" fmla="*/ 170 w 214"/>
                <a:gd name="T57" fmla="*/ 35 h 109"/>
                <a:gd name="T58" fmla="*/ 194 w 214"/>
                <a:gd name="T59" fmla="*/ 56 h 109"/>
                <a:gd name="T60" fmla="*/ 170 w 214"/>
                <a:gd name="T61" fmla="*/ 76 h 109"/>
                <a:gd name="T62" fmla="*/ 161 w 214"/>
                <a:gd name="T63" fmla="*/ 74 h 109"/>
                <a:gd name="T64" fmla="*/ 152 w 214"/>
                <a:gd name="T65" fmla="*/ 72 h 109"/>
                <a:gd name="T66" fmla="*/ 144 w 214"/>
                <a:gd name="T67" fmla="*/ 78 h 109"/>
                <a:gd name="T68" fmla="*/ 107 w 214"/>
                <a:gd name="T69" fmla="*/ 89 h 109"/>
                <a:gd name="T70" fmla="*/ 71 w 214"/>
                <a:gd name="T71" fmla="*/ 78 h 109"/>
                <a:gd name="T72" fmla="*/ 62 w 214"/>
                <a:gd name="T73" fmla="*/ 71 h 109"/>
                <a:gd name="T74" fmla="*/ 53 w 214"/>
                <a:gd name="T75" fmla="*/ 74 h 109"/>
                <a:gd name="T76" fmla="*/ 44 w 214"/>
                <a:gd name="T77" fmla="*/ 76 h 109"/>
                <a:gd name="T78" fmla="*/ 19 w 214"/>
                <a:gd name="T79" fmla="*/ 56 h 109"/>
                <a:gd name="T80" fmla="*/ 44 w 214"/>
                <a:gd name="T81" fmla="*/ 3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4" h="109">
                  <a:moveTo>
                    <a:pt x="44" y="95"/>
                  </a:moveTo>
                  <a:cubicBezTo>
                    <a:pt x="49" y="95"/>
                    <a:pt x="54" y="95"/>
                    <a:pt x="58" y="93"/>
                  </a:cubicBezTo>
                  <a:cubicBezTo>
                    <a:pt x="58" y="93"/>
                    <a:pt x="59" y="93"/>
                    <a:pt x="59" y="93"/>
                  </a:cubicBezTo>
                  <a:cubicBezTo>
                    <a:pt x="71" y="103"/>
                    <a:pt x="88" y="109"/>
                    <a:pt x="107" y="109"/>
                  </a:cubicBezTo>
                  <a:cubicBezTo>
                    <a:pt x="126" y="109"/>
                    <a:pt x="143" y="103"/>
                    <a:pt x="156" y="93"/>
                  </a:cubicBezTo>
                  <a:cubicBezTo>
                    <a:pt x="160" y="95"/>
                    <a:pt x="165" y="95"/>
                    <a:pt x="170" y="95"/>
                  </a:cubicBezTo>
                  <a:cubicBezTo>
                    <a:pt x="174" y="95"/>
                    <a:pt x="179" y="95"/>
                    <a:pt x="184" y="93"/>
                  </a:cubicBezTo>
                  <a:cubicBezTo>
                    <a:pt x="201" y="89"/>
                    <a:pt x="214" y="75"/>
                    <a:pt x="214" y="59"/>
                  </a:cubicBezTo>
                  <a:cubicBezTo>
                    <a:pt x="214" y="58"/>
                    <a:pt x="214" y="58"/>
                    <a:pt x="214" y="57"/>
                  </a:cubicBezTo>
                  <a:cubicBezTo>
                    <a:pt x="214" y="57"/>
                    <a:pt x="214" y="56"/>
                    <a:pt x="214" y="56"/>
                  </a:cubicBezTo>
                  <a:cubicBezTo>
                    <a:pt x="214" y="33"/>
                    <a:pt x="194" y="16"/>
                    <a:pt x="170" y="16"/>
                  </a:cubicBezTo>
                  <a:cubicBezTo>
                    <a:pt x="165" y="16"/>
                    <a:pt x="162" y="16"/>
                    <a:pt x="158" y="17"/>
                  </a:cubicBezTo>
                  <a:cubicBezTo>
                    <a:pt x="145" y="7"/>
                    <a:pt x="127" y="0"/>
                    <a:pt x="107" y="0"/>
                  </a:cubicBezTo>
                  <a:cubicBezTo>
                    <a:pt x="87" y="0"/>
                    <a:pt x="69" y="7"/>
                    <a:pt x="56" y="17"/>
                  </a:cubicBezTo>
                  <a:cubicBezTo>
                    <a:pt x="52" y="16"/>
                    <a:pt x="48" y="16"/>
                    <a:pt x="44" y="16"/>
                  </a:cubicBezTo>
                  <a:cubicBezTo>
                    <a:pt x="20" y="16"/>
                    <a:pt x="0" y="33"/>
                    <a:pt x="0" y="56"/>
                  </a:cubicBezTo>
                  <a:cubicBezTo>
                    <a:pt x="0" y="56"/>
                    <a:pt x="0" y="57"/>
                    <a:pt x="0" y="57"/>
                  </a:cubicBezTo>
                  <a:cubicBezTo>
                    <a:pt x="0" y="58"/>
                    <a:pt x="0" y="58"/>
                    <a:pt x="0" y="59"/>
                  </a:cubicBezTo>
                  <a:cubicBezTo>
                    <a:pt x="0" y="75"/>
                    <a:pt x="12" y="88"/>
                    <a:pt x="30" y="93"/>
                  </a:cubicBezTo>
                  <a:cubicBezTo>
                    <a:pt x="34" y="95"/>
                    <a:pt x="39" y="95"/>
                    <a:pt x="44" y="95"/>
                  </a:cubicBezTo>
                  <a:close/>
                  <a:moveTo>
                    <a:pt x="44" y="35"/>
                  </a:moveTo>
                  <a:cubicBezTo>
                    <a:pt x="47" y="35"/>
                    <a:pt x="49" y="36"/>
                    <a:pt x="51" y="36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79" y="24"/>
                    <a:pt x="92" y="20"/>
                    <a:pt x="107" y="20"/>
                  </a:cubicBezTo>
                  <a:cubicBezTo>
                    <a:pt x="122" y="20"/>
                    <a:pt x="135" y="24"/>
                    <a:pt x="145" y="32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63" y="36"/>
                    <a:pt x="163" y="36"/>
                    <a:pt x="163" y="36"/>
                  </a:cubicBezTo>
                  <a:cubicBezTo>
                    <a:pt x="165" y="36"/>
                    <a:pt x="167" y="35"/>
                    <a:pt x="170" y="35"/>
                  </a:cubicBezTo>
                  <a:cubicBezTo>
                    <a:pt x="183" y="35"/>
                    <a:pt x="194" y="44"/>
                    <a:pt x="194" y="56"/>
                  </a:cubicBezTo>
                  <a:cubicBezTo>
                    <a:pt x="194" y="67"/>
                    <a:pt x="183" y="76"/>
                    <a:pt x="170" y="76"/>
                  </a:cubicBezTo>
                  <a:cubicBezTo>
                    <a:pt x="167" y="76"/>
                    <a:pt x="164" y="75"/>
                    <a:pt x="161" y="74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44" y="78"/>
                    <a:pt x="144" y="78"/>
                    <a:pt x="144" y="78"/>
                  </a:cubicBezTo>
                  <a:cubicBezTo>
                    <a:pt x="134" y="85"/>
                    <a:pt x="121" y="89"/>
                    <a:pt x="107" y="89"/>
                  </a:cubicBezTo>
                  <a:cubicBezTo>
                    <a:pt x="93" y="89"/>
                    <a:pt x="80" y="85"/>
                    <a:pt x="71" y="78"/>
                  </a:cubicBezTo>
                  <a:cubicBezTo>
                    <a:pt x="62" y="71"/>
                    <a:pt x="62" y="71"/>
                    <a:pt x="62" y="71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0" y="75"/>
                    <a:pt x="47" y="76"/>
                    <a:pt x="44" y="76"/>
                  </a:cubicBezTo>
                  <a:cubicBezTo>
                    <a:pt x="30" y="76"/>
                    <a:pt x="19" y="67"/>
                    <a:pt x="19" y="56"/>
                  </a:cubicBezTo>
                  <a:cubicBezTo>
                    <a:pt x="19" y="44"/>
                    <a:pt x="30" y="35"/>
                    <a:pt x="44" y="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Freeform 408"/>
            <p:cNvSpPr>
              <a:spLocks noEditPoints="1"/>
            </p:cNvSpPr>
            <p:nvPr/>
          </p:nvSpPr>
          <p:spPr bwMode="auto">
            <a:xfrm>
              <a:off x="1260475" y="5065713"/>
              <a:ext cx="219075" cy="176213"/>
            </a:xfrm>
            <a:custGeom>
              <a:avLst/>
              <a:gdLst>
                <a:gd name="T0" fmla="*/ 202 w 226"/>
                <a:gd name="T1" fmla="*/ 16 h 181"/>
                <a:gd name="T2" fmla="*/ 174 w 226"/>
                <a:gd name="T3" fmla="*/ 16 h 181"/>
                <a:gd name="T4" fmla="*/ 174 w 226"/>
                <a:gd name="T5" fmla="*/ 0 h 181"/>
                <a:gd name="T6" fmla="*/ 172 w 226"/>
                <a:gd name="T7" fmla="*/ 0 h 181"/>
                <a:gd name="T8" fmla="*/ 150 w 226"/>
                <a:gd name="T9" fmla="*/ 4 h 181"/>
                <a:gd name="T10" fmla="*/ 147 w 226"/>
                <a:gd name="T11" fmla="*/ 4 h 181"/>
                <a:gd name="T12" fmla="*/ 139 w 226"/>
                <a:gd name="T13" fmla="*/ 3 h 181"/>
                <a:gd name="T14" fmla="*/ 87 w 226"/>
                <a:gd name="T15" fmla="*/ 16 h 181"/>
                <a:gd name="T16" fmla="*/ 35 w 226"/>
                <a:gd name="T17" fmla="*/ 3 h 181"/>
                <a:gd name="T18" fmla="*/ 27 w 226"/>
                <a:gd name="T19" fmla="*/ 4 h 181"/>
                <a:gd name="T20" fmla="*/ 24 w 226"/>
                <a:gd name="T21" fmla="*/ 4 h 181"/>
                <a:gd name="T22" fmla="*/ 1 w 226"/>
                <a:gd name="T23" fmla="*/ 0 h 181"/>
                <a:gd name="T24" fmla="*/ 0 w 226"/>
                <a:gd name="T25" fmla="*/ 0 h 181"/>
                <a:gd name="T26" fmla="*/ 0 w 226"/>
                <a:gd name="T27" fmla="*/ 20 h 181"/>
                <a:gd name="T28" fmla="*/ 0 w 226"/>
                <a:gd name="T29" fmla="*/ 103 h 181"/>
                <a:gd name="T30" fmla="*/ 0 w 226"/>
                <a:gd name="T31" fmla="*/ 118 h 181"/>
                <a:gd name="T32" fmla="*/ 0 w 226"/>
                <a:gd name="T33" fmla="*/ 141 h 181"/>
                <a:gd name="T34" fmla="*/ 0 w 226"/>
                <a:gd name="T35" fmla="*/ 144 h 181"/>
                <a:gd name="T36" fmla="*/ 0 w 226"/>
                <a:gd name="T37" fmla="*/ 146 h 181"/>
                <a:gd name="T38" fmla="*/ 87 w 226"/>
                <a:gd name="T39" fmla="*/ 181 h 181"/>
                <a:gd name="T40" fmla="*/ 174 w 226"/>
                <a:gd name="T41" fmla="*/ 146 h 181"/>
                <a:gd name="T42" fmla="*/ 174 w 226"/>
                <a:gd name="T43" fmla="*/ 144 h 181"/>
                <a:gd name="T44" fmla="*/ 174 w 226"/>
                <a:gd name="T45" fmla="*/ 141 h 181"/>
                <a:gd name="T46" fmla="*/ 174 w 226"/>
                <a:gd name="T47" fmla="*/ 123 h 181"/>
                <a:gd name="T48" fmla="*/ 202 w 226"/>
                <a:gd name="T49" fmla="*/ 123 h 181"/>
                <a:gd name="T50" fmla="*/ 226 w 226"/>
                <a:gd name="T51" fmla="*/ 96 h 181"/>
                <a:gd name="T52" fmla="*/ 226 w 226"/>
                <a:gd name="T53" fmla="*/ 43 h 181"/>
                <a:gd name="T54" fmla="*/ 202 w 226"/>
                <a:gd name="T55" fmla="*/ 16 h 181"/>
                <a:gd name="T56" fmla="*/ 75 w 226"/>
                <a:gd name="T57" fmla="*/ 103 h 181"/>
                <a:gd name="T58" fmla="*/ 75 w 226"/>
                <a:gd name="T59" fmla="*/ 38 h 181"/>
                <a:gd name="T60" fmla="*/ 87 w 226"/>
                <a:gd name="T61" fmla="*/ 39 h 181"/>
                <a:gd name="T62" fmla="*/ 99 w 226"/>
                <a:gd name="T63" fmla="*/ 38 h 181"/>
                <a:gd name="T64" fmla="*/ 99 w 226"/>
                <a:gd name="T65" fmla="*/ 103 h 181"/>
                <a:gd name="T66" fmla="*/ 99 w 226"/>
                <a:gd name="T67" fmla="*/ 145 h 181"/>
                <a:gd name="T68" fmla="*/ 87 w 226"/>
                <a:gd name="T69" fmla="*/ 145 h 181"/>
                <a:gd name="T70" fmla="*/ 75 w 226"/>
                <a:gd name="T71" fmla="*/ 145 h 181"/>
                <a:gd name="T72" fmla="*/ 75 w 226"/>
                <a:gd name="T73" fmla="*/ 103 h 181"/>
                <a:gd name="T74" fmla="*/ 151 w 226"/>
                <a:gd name="T75" fmla="*/ 21 h 181"/>
                <a:gd name="T76" fmla="*/ 151 w 226"/>
                <a:gd name="T77" fmla="*/ 103 h 181"/>
                <a:gd name="T78" fmla="*/ 151 w 226"/>
                <a:gd name="T79" fmla="*/ 128 h 181"/>
                <a:gd name="T80" fmla="*/ 127 w 226"/>
                <a:gd name="T81" fmla="*/ 140 h 181"/>
                <a:gd name="T82" fmla="*/ 127 w 226"/>
                <a:gd name="T83" fmla="*/ 103 h 181"/>
                <a:gd name="T84" fmla="*/ 127 w 226"/>
                <a:gd name="T85" fmla="*/ 30 h 181"/>
                <a:gd name="T86" fmla="*/ 151 w 226"/>
                <a:gd name="T87" fmla="*/ 21 h 181"/>
                <a:gd name="T88" fmla="*/ 24 w 226"/>
                <a:gd name="T89" fmla="*/ 22 h 181"/>
                <a:gd name="T90" fmla="*/ 48 w 226"/>
                <a:gd name="T91" fmla="*/ 31 h 181"/>
                <a:gd name="T92" fmla="*/ 48 w 226"/>
                <a:gd name="T93" fmla="*/ 103 h 181"/>
                <a:gd name="T94" fmla="*/ 48 w 226"/>
                <a:gd name="T95" fmla="*/ 139 h 181"/>
                <a:gd name="T96" fmla="*/ 45 w 226"/>
                <a:gd name="T97" fmla="*/ 139 h 181"/>
                <a:gd name="T98" fmla="*/ 24 w 226"/>
                <a:gd name="T99" fmla="*/ 129 h 181"/>
                <a:gd name="T100" fmla="*/ 24 w 226"/>
                <a:gd name="T101" fmla="*/ 103 h 181"/>
                <a:gd name="T102" fmla="*/ 24 w 226"/>
                <a:gd name="T103" fmla="*/ 22 h 181"/>
                <a:gd name="T104" fmla="*/ 202 w 226"/>
                <a:gd name="T105" fmla="*/ 96 h 181"/>
                <a:gd name="T106" fmla="*/ 202 w 226"/>
                <a:gd name="T107" fmla="*/ 99 h 181"/>
                <a:gd name="T108" fmla="*/ 202 w 226"/>
                <a:gd name="T109" fmla="*/ 99 h 181"/>
                <a:gd name="T110" fmla="*/ 174 w 226"/>
                <a:gd name="T111" fmla="*/ 99 h 181"/>
                <a:gd name="T112" fmla="*/ 174 w 226"/>
                <a:gd name="T113" fmla="*/ 39 h 181"/>
                <a:gd name="T114" fmla="*/ 202 w 226"/>
                <a:gd name="T115" fmla="*/ 39 h 181"/>
                <a:gd name="T116" fmla="*/ 202 w 226"/>
                <a:gd name="T117" fmla="*/ 39 h 181"/>
                <a:gd name="T118" fmla="*/ 202 w 226"/>
                <a:gd name="T119" fmla="*/ 43 h 181"/>
                <a:gd name="T120" fmla="*/ 202 w 226"/>
                <a:gd name="T121" fmla="*/ 9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6" h="181">
                  <a:moveTo>
                    <a:pt x="202" y="16"/>
                  </a:moveTo>
                  <a:cubicBezTo>
                    <a:pt x="174" y="16"/>
                    <a:pt x="174" y="16"/>
                    <a:pt x="174" y="16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3" y="0"/>
                    <a:pt x="173" y="0"/>
                    <a:pt x="172" y="0"/>
                  </a:cubicBezTo>
                  <a:cubicBezTo>
                    <a:pt x="165" y="3"/>
                    <a:pt x="158" y="4"/>
                    <a:pt x="150" y="4"/>
                  </a:cubicBezTo>
                  <a:cubicBezTo>
                    <a:pt x="149" y="4"/>
                    <a:pt x="148" y="4"/>
                    <a:pt x="147" y="4"/>
                  </a:cubicBezTo>
                  <a:cubicBezTo>
                    <a:pt x="144" y="4"/>
                    <a:pt x="141" y="4"/>
                    <a:pt x="139" y="3"/>
                  </a:cubicBezTo>
                  <a:cubicBezTo>
                    <a:pt x="125" y="11"/>
                    <a:pt x="107" y="16"/>
                    <a:pt x="87" y="16"/>
                  </a:cubicBezTo>
                  <a:cubicBezTo>
                    <a:pt x="67" y="16"/>
                    <a:pt x="50" y="11"/>
                    <a:pt x="35" y="3"/>
                  </a:cubicBezTo>
                  <a:cubicBezTo>
                    <a:pt x="32" y="4"/>
                    <a:pt x="30" y="4"/>
                    <a:pt x="27" y="4"/>
                  </a:cubicBezTo>
                  <a:cubicBezTo>
                    <a:pt x="26" y="4"/>
                    <a:pt x="25" y="4"/>
                    <a:pt x="24" y="4"/>
                  </a:cubicBezTo>
                  <a:cubicBezTo>
                    <a:pt x="16" y="4"/>
                    <a:pt x="8" y="3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2"/>
                    <a:pt x="0" y="143"/>
                    <a:pt x="0" y="144"/>
                  </a:cubicBezTo>
                  <a:cubicBezTo>
                    <a:pt x="0" y="145"/>
                    <a:pt x="0" y="146"/>
                    <a:pt x="0" y="146"/>
                  </a:cubicBezTo>
                  <a:cubicBezTo>
                    <a:pt x="0" y="165"/>
                    <a:pt x="39" y="181"/>
                    <a:pt x="87" y="181"/>
                  </a:cubicBezTo>
                  <a:cubicBezTo>
                    <a:pt x="135" y="181"/>
                    <a:pt x="174" y="165"/>
                    <a:pt x="174" y="146"/>
                  </a:cubicBezTo>
                  <a:cubicBezTo>
                    <a:pt x="174" y="146"/>
                    <a:pt x="174" y="145"/>
                    <a:pt x="174" y="144"/>
                  </a:cubicBezTo>
                  <a:cubicBezTo>
                    <a:pt x="174" y="143"/>
                    <a:pt x="174" y="142"/>
                    <a:pt x="174" y="141"/>
                  </a:cubicBezTo>
                  <a:cubicBezTo>
                    <a:pt x="174" y="123"/>
                    <a:pt x="174" y="123"/>
                    <a:pt x="174" y="123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7" y="123"/>
                    <a:pt x="226" y="112"/>
                    <a:pt x="226" y="96"/>
                  </a:cubicBezTo>
                  <a:cubicBezTo>
                    <a:pt x="226" y="43"/>
                    <a:pt x="226" y="43"/>
                    <a:pt x="226" y="43"/>
                  </a:cubicBezTo>
                  <a:cubicBezTo>
                    <a:pt x="226" y="26"/>
                    <a:pt x="217" y="16"/>
                    <a:pt x="202" y="16"/>
                  </a:cubicBezTo>
                  <a:close/>
                  <a:moveTo>
                    <a:pt x="75" y="103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9"/>
                    <a:pt x="83" y="39"/>
                    <a:pt x="87" y="39"/>
                  </a:cubicBezTo>
                  <a:cubicBezTo>
                    <a:pt x="91" y="39"/>
                    <a:pt x="95" y="39"/>
                    <a:pt x="99" y="38"/>
                  </a:cubicBezTo>
                  <a:cubicBezTo>
                    <a:pt x="99" y="103"/>
                    <a:pt x="99" y="103"/>
                    <a:pt x="99" y="103"/>
                  </a:cubicBezTo>
                  <a:cubicBezTo>
                    <a:pt x="99" y="145"/>
                    <a:pt x="99" y="145"/>
                    <a:pt x="99" y="145"/>
                  </a:cubicBezTo>
                  <a:cubicBezTo>
                    <a:pt x="95" y="145"/>
                    <a:pt x="91" y="145"/>
                    <a:pt x="87" y="145"/>
                  </a:cubicBezTo>
                  <a:cubicBezTo>
                    <a:pt x="83" y="145"/>
                    <a:pt x="79" y="145"/>
                    <a:pt x="75" y="145"/>
                  </a:cubicBezTo>
                  <a:lnTo>
                    <a:pt x="75" y="103"/>
                  </a:lnTo>
                  <a:close/>
                  <a:moveTo>
                    <a:pt x="151" y="21"/>
                  </a:moveTo>
                  <a:cubicBezTo>
                    <a:pt x="151" y="103"/>
                    <a:pt x="151" y="103"/>
                    <a:pt x="151" y="103"/>
                  </a:cubicBezTo>
                  <a:cubicBezTo>
                    <a:pt x="151" y="128"/>
                    <a:pt x="151" y="128"/>
                    <a:pt x="151" y="128"/>
                  </a:cubicBezTo>
                  <a:cubicBezTo>
                    <a:pt x="146" y="133"/>
                    <a:pt x="138" y="137"/>
                    <a:pt x="127" y="140"/>
                  </a:cubicBezTo>
                  <a:cubicBezTo>
                    <a:pt x="127" y="103"/>
                    <a:pt x="127" y="103"/>
                    <a:pt x="127" y="103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36" y="28"/>
                    <a:pt x="144" y="25"/>
                    <a:pt x="151" y="21"/>
                  </a:cubicBezTo>
                  <a:close/>
                  <a:moveTo>
                    <a:pt x="24" y="22"/>
                  </a:moveTo>
                  <a:cubicBezTo>
                    <a:pt x="31" y="25"/>
                    <a:pt x="39" y="28"/>
                    <a:pt x="48" y="31"/>
                  </a:cubicBezTo>
                  <a:cubicBezTo>
                    <a:pt x="48" y="103"/>
                    <a:pt x="48" y="103"/>
                    <a:pt x="48" y="103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36" y="137"/>
                    <a:pt x="29" y="133"/>
                    <a:pt x="24" y="129"/>
                  </a:cubicBezTo>
                  <a:cubicBezTo>
                    <a:pt x="24" y="103"/>
                    <a:pt x="24" y="103"/>
                    <a:pt x="24" y="103"/>
                  </a:cubicBezTo>
                  <a:lnTo>
                    <a:pt x="24" y="22"/>
                  </a:lnTo>
                  <a:close/>
                  <a:moveTo>
                    <a:pt x="202" y="96"/>
                  </a:moveTo>
                  <a:cubicBezTo>
                    <a:pt x="202" y="98"/>
                    <a:pt x="202" y="99"/>
                    <a:pt x="202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39"/>
                    <a:pt x="174" y="39"/>
                    <a:pt x="174" y="39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2" y="41"/>
                    <a:pt x="202" y="43"/>
                  </a:cubicBezTo>
                  <a:lnTo>
                    <a:pt x="202" y="9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Freeform 409"/>
            <p:cNvSpPr/>
            <p:nvPr/>
          </p:nvSpPr>
          <p:spPr bwMode="auto">
            <a:xfrm>
              <a:off x="10712450" y="3289301"/>
              <a:ext cx="241300" cy="279400"/>
            </a:xfrm>
            <a:custGeom>
              <a:avLst/>
              <a:gdLst>
                <a:gd name="T0" fmla="*/ 217 w 250"/>
                <a:gd name="T1" fmla="*/ 230 h 288"/>
                <a:gd name="T2" fmla="*/ 150 w 250"/>
                <a:gd name="T3" fmla="*/ 208 h 288"/>
                <a:gd name="T4" fmla="*/ 171 w 250"/>
                <a:gd name="T5" fmla="*/ 164 h 288"/>
                <a:gd name="T6" fmla="*/ 172 w 250"/>
                <a:gd name="T7" fmla="*/ 163 h 288"/>
                <a:gd name="T8" fmla="*/ 177 w 250"/>
                <a:gd name="T9" fmla="*/ 162 h 288"/>
                <a:gd name="T10" fmla="*/ 182 w 250"/>
                <a:gd name="T11" fmla="*/ 152 h 288"/>
                <a:gd name="T12" fmla="*/ 198 w 250"/>
                <a:gd name="T13" fmla="*/ 136 h 288"/>
                <a:gd name="T14" fmla="*/ 210 w 250"/>
                <a:gd name="T15" fmla="*/ 121 h 288"/>
                <a:gd name="T16" fmla="*/ 213 w 250"/>
                <a:gd name="T17" fmla="*/ 102 h 288"/>
                <a:gd name="T18" fmla="*/ 215 w 250"/>
                <a:gd name="T19" fmla="*/ 87 h 288"/>
                <a:gd name="T20" fmla="*/ 214 w 250"/>
                <a:gd name="T21" fmla="*/ 74 h 288"/>
                <a:gd name="T22" fmla="*/ 210 w 250"/>
                <a:gd name="T23" fmla="*/ 51 h 288"/>
                <a:gd name="T24" fmla="*/ 192 w 250"/>
                <a:gd name="T25" fmla="*/ 30 h 288"/>
                <a:gd name="T26" fmla="*/ 192 w 250"/>
                <a:gd name="T27" fmla="*/ 30 h 288"/>
                <a:gd name="T28" fmla="*/ 182 w 250"/>
                <a:gd name="T29" fmla="*/ 19 h 288"/>
                <a:gd name="T30" fmla="*/ 175 w 250"/>
                <a:gd name="T31" fmla="*/ 16 h 288"/>
                <a:gd name="T32" fmla="*/ 161 w 250"/>
                <a:gd name="T33" fmla="*/ 9 h 288"/>
                <a:gd name="T34" fmla="*/ 128 w 250"/>
                <a:gd name="T35" fmla="*/ 2 h 288"/>
                <a:gd name="T36" fmla="*/ 110 w 250"/>
                <a:gd name="T37" fmla="*/ 1 h 288"/>
                <a:gd name="T38" fmla="*/ 93 w 250"/>
                <a:gd name="T39" fmla="*/ 8 h 288"/>
                <a:gd name="T40" fmla="*/ 85 w 250"/>
                <a:gd name="T41" fmla="*/ 11 h 288"/>
                <a:gd name="T42" fmla="*/ 67 w 250"/>
                <a:gd name="T43" fmla="*/ 18 h 288"/>
                <a:gd name="T44" fmla="*/ 56 w 250"/>
                <a:gd name="T45" fmla="*/ 30 h 288"/>
                <a:gd name="T46" fmla="*/ 43 w 250"/>
                <a:gd name="T47" fmla="*/ 52 h 288"/>
                <a:gd name="T48" fmla="*/ 36 w 250"/>
                <a:gd name="T49" fmla="*/ 63 h 288"/>
                <a:gd name="T50" fmla="*/ 35 w 250"/>
                <a:gd name="T51" fmla="*/ 80 h 288"/>
                <a:gd name="T52" fmla="*/ 35 w 250"/>
                <a:gd name="T53" fmla="*/ 87 h 288"/>
                <a:gd name="T54" fmla="*/ 36 w 250"/>
                <a:gd name="T55" fmla="*/ 96 h 288"/>
                <a:gd name="T56" fmla="*/ 35 w 250"/>
                <a:gd name="T57" fmla="*/ 97 h 288"/>
                <a:gd name="T58" fmla="*/ 40 w 250"/>
                <a:gd name="T59" fmla="*/ 118 h 288"/>
                <a:gd name="T60" fmla="*/ 47 w 250"/>
                <a:gd name="T61" fmla="*/ 130 h 288"/>
                <a:gd name="T62" fmla="*/ 53 w 250"/>
                <a:gd name="T63" fmla="*/ 137 h 288"/>
                <a:gd name="T64" fmla="*/ 68 w 250"/>
                <a:gd name="T65" fmla="*/ 152 h 288"/>
                <a:gd name="T66" fmla="*/ 73 w 250"/>
                <a:gd name="T67" fmla="*/ 162 h 288"/>
                <a:gd name="T68" fmla="*/ 78 w 250"/>
                <a:gd name="T69" fmla="*/ 163 h 288"/>
                <a:gd name="T70" fmla="*/ 79 w 250"/>
                <a:gd name="T71" fmla="*/ 164 h 288"/>
                <a:gd name="T72" fmla="*/ 99 w 250"/>
                <a:gd name="T73" fmla="*/ 208 h 288"/>
                <a:gd name="T74" fmla="*/ 33 w 250"/>
                <a:gd name="T75" fmla="*/ 230 h 288"/>
                <a:gd name="T76" fmla="*/ 0 w 250"/>
                <a:gd name="T77" fmla="*/ 261 h 288"/>
                <a:gd name="T78" fmla="*/ 0 w 250"/>
                <a:gd name="T79" fmla="*/ 288 h 288"/>
                <a:gd name="T80" fmla="*/ 250 w 250"/>
                <a:gd name="T81" fmla="*/ 288 h 288"/>
                <a:gd name="T82" fmla="*/ 250 w 250"/>
                <a:gd name="T83" fmla="*/ 261 h 288"/>
                <a:gd name="T84" fmla="*/ 217 w 250"/>
                <a:gd name="T85" fmla="*/ 23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0" h="288">
                  <a:moveTo>
                    <a:pt x="217" y="230"/>
                  </a:moveTo>
                  <a:cubicBezTo>
                    <a:pt x="201" y="223"/>
                    <a:pt x="183" y="212"/>
                    <a:pt x="150" y="208"/>
                  </a:cubicBezTo>
                  <a:cubicBezTo>
                    <a:pt x="159" y="199"/>
                    <a:pt x="163" y="184"/>
                    <a:pt x="171" y="164"/>
                  </a:cubicBezTo>
                  <a:cubicBezTo>
                    <a:pt x="171" y="164"/>
                    <a:pt x="171" y="163"/>
                    <a:pt x="172" y="163"/>
                  </a:cubicBezTo>
                  <a:cubicBezTo>
                    <a:pt x="174" y="163"/>
                    <a:pt x="176" y="163"/>
                    <a:pt x="177" y="162"/>
                  </a:cubicBezTo>
                  <a:cubicBezTo>
                    <a:pt x="179" y="161"/>
                    <a:pt x="181" y="157"/>
                    <a:pt x="182" y="152"/>
                  </a:cubicBezTo>
                  <a:cubicBezTo>
                    <a:pt x="188" y="147"/>
                    <a:pt x="193" y="142"/>
                    <a:pt x="198" y="136"/>
                  </a:cubicBezTo>
                  <a:cubicBezTo>
                    <a:pt x="202" y="134"/>
                    <a:pt x="206" y="128"/>
                    <a:pt x="210" y="121"/>
                  </a:cubicBezTo>
                  <a:cubicBezTo>
                    <a:pt x="213" y="114"/>
                    <a:pt x="214" y="106"/>
                    <a:pt x="213" y="102"/>
                  </a:cubicBezTo>
                  <a:cubicBezTo>
                    <a:pt x="214" y="97"/>
                    <a:pt x="215" y="92"/>
                    <a:pt x="215" y="87"/>
                  </a:cubicBezTo>
                  <a:cubicBezTo>
                    <a:pt x="215" y="82"/>
                    <a:pt x="214" y="78"/>
                    <a:pt x="214" y="74"/>
                  </a:cubicBezTo>
                  <a:cubicBezTo>
                    <a:pt x="215" y="67"/>
                    <a:pt x="214" y="59"/>
                    <a:pt x="210" y="51"/>
                  </a:cubicBezTo>
                  <a:cubicBezTo>
                    <a:pt x="206" y="41"/>
                    <a:pt x="199" y="34"/>
                    <a:pt x="192" y="30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0" y="26"/>
                    <a:pt x="186" y="22"/>
                    <a:pt x="182" y="19"/>
                  </a:cubicBezTo>
                  <a:cubicBezTo>
                    <a:pt x="180" y="18"/>
                    <a:pt x="177" y="17"/>
                    <a:pt x="175" y="16"/>
                  </a:cubicBezTo>
                  <a:cubicBezTo>
                    <a:pt x="171" y="12"/>
                    <a:pt x="166" y="10"/>
                    <a:pt x="161" y="9"/>
                  </a:cubicBezTo>
                  <a:cubicBezTo>
                    <a:pt x="151" y="5"/>
                    <a:pt x="140" y="3"/>
                    <a:pt x="128" y="2"/>
                  </a:cubicBezTo>
                  <a:cubicBezTo>
                    <a:pt x="124" y="0"/>
                    <a:pt x="117" y="0"/>
                    <a:pt x="110" y="1"/>
                  </a:cubicBezTo>
                  <a:cubicBezTo>
                    <a:pt x="102" y="2"/>
                    <a:pt x="96" y="5"/>
                    <a:pt x="93" y="8"/>
                  </a:cubicBezTo>
                  <a:cubicBezTo>
                    <a:pt x="90" y="9"/>
                    <a:pt x="88" y="10"/>
                    <a:pt x="85" y="11"/>
                  </a:cubicBezTo>
                  <a:cubicBezTo>
                    <a:pt x="81" y="11"/>
                    <a:pt x="74" y="13"/>
                    <a:pt x="67" y="18"/>
                  </a:cubicBezTo>
                  <a:cubicBezTo>
                    <a:pt x="62" y="22"/>
                    <a:pt x="58" y="26"/>
                    <a:pt x="56" y="30"/>
                  </a:cubicBezTo>
                  <a:cubicBezTo>
                    <a:pt x="48" y="37"/>
                    <a:pt x="44" y="45"/>
                    <a:pt x="43" y="52"/>
                  </a:cubicBezTo>
                  <a:cubicBezTo>
                    <a:pt x="40" y="54"/>
                    <a:pt x="37" y="58"/>
                    <a:pt x="36" y="63"/>
                  </a:cubicBezTo>
                  <a:cubicBezTo>
                    <a:pt x="34" y="69"/>
                    <a:pt x="34" y="75"/>
                    <a:pt x="35" y="80"/>
                  </a:cubicBezTo>
                  <a:cubicBezTo>
                    <a:pt x="35" y="82"/>
                    <a:pt x="35" y="84"/>
                    <a:pt x="35" y="87"/>
                  </a:cubicBezTo>
                  <a:cubicBezTo>
                    <a:pt x="35" y="90"/>
                    <a:pt x="35" y="93"/>
                    <a:pt x="36" y="96"/>
                  </a:cubicBezTo>
                  <a:cubicBezTo>
                    <a:pt x="36" y="96"/>
                    <a:pt x="35" y="97"/>
                    <a:pt x="35" y="97"/>
                  </a:cubicBezTo>
                  <a:cubicBezTo>
                    <a:pt x="34" y="106"/>
                    <a:pt x="36" y="113"/>
                    <a:pt x="40" y="118"/>
                  </a:cubicBezTo>
                  <a:cubicBezTo>
                    <a:pt x="41" y="121"/>
                    <a:pt x="43" y="126"/>
                    <a:pt x="47" y="130"/>
                  </a:cubicBezTo>
                  <a:cubicBezTo>
                    <a:pt x="49" y="133"/>
                    <a:pt x="51" y="135"/>
                    <a:pt x="53" y="137"/>
                  </a:cubicBezTo>
                  <a:cubicBezTo>
                    <a:pt x="57" y="143"/>
                    <a:pt x="62" y="148"/>
                    <a:pt x="68" y="152"/>
                  </a:cubicBezTo>
                  <a:cubicBezTo>
                    <a:pt x="69" y="157"/>
                    <a:pt x="71" y="161"/>
                    <a:pt x="73" y="162"/>
                  </a:cubicBezTo>
                  <a:cubicBezTo>
                    <a:pt x="74" y="163"/>
                    <a:pt x="76" y="163"/>
                    <a:pt x="78" y="163"/>
                  </a:cubicBezTo>
                  <a:cubicBezTo>
                    <a:pt x="79" y="163"/>
                    <a:pt x="79" y="164"/>
                    <a:pt x="79" y="164"/>
                  </a:cubicBezTo>
                  <a:cubicBezTo>
                    <a:pt x="87" y="184"/>
                    <a:pt x="91" y="199"/>
                    <a:pt x="99" y="208"/>
                  </a:cubicBezTo>
                  <a:cubicBezTo>
                    <a:pt x="67" y="212"/>
                    <a:pt x="49" y="223"/>
                    <a:pt x="33" y="230"/>
                  </a:cubicBezTo>
                  <a:cubicBezTo>
                    <a:pt x="1" y="245"/>
                    <a:pt x="0" y="261"/>
                    <a:pt x="0" y="261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50" y="288"/>
                    <a:pt x="250" y="288"/>
                    <a:pt x="250" y="288"/>
                  </a:cubicBezTo>
                  <a:cubicBezTo>
                    <a:pt x="250" y="261"/>
                    <a:pt x="250" y="261"/>
                    <a:pt x="250" y="261"/>
                  </a:cubicBezTo>
                  <a:cubicBezTo>
                    <a:pt x="250" y="261"/>
                    <a:pt x="250" y="245"/>
                    <a:pt x="217" y="23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Oval 410"/>
            <p:cNvSpPr>
              <a:spLocks noChangeArrowheads="1"/>
            </p:cNvSpPr>
            <p:nvPr/>
          </p:nvSpPr>
          <p:spPr bwMode="auto">
            <a:xfrm>
              <a:off x="3502025" y="3944938"/>
              <a:ext cx="47625" cy="476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Freeform 411"/>
            <p:cNvSpPr>
              <a:spLocks noEditPoints="1"/>
            </p:cNvSpPr>
            <p:nvPr/>
          </p:nvSpPr>
          <p:spPr bwMode="auto">
            <a:xfrm>
              <a:off x="3440113" y="3881438"/>
              <a:ext cx="295275" cy="209550"/>
            </a:xfrm>
            <a:custGeom>
              <a:avLst/>
              <a:gdLst>
                <a:gd name="T0" fmla="*/ 257 w 306"/>
                <a:gd name="T1" fmla="*/ 13 h 216"/>
                <a:gd name="T2" fmla="*/ 221 w 306"/>
                <a:gd name="T3" fmla="*/ 8 h 216"/>
                <a:gd name="T4" fmla="*/ 152 w 306"/>
                <a:gd name="T5" fmla="*/ 28 h 216"/>
                <a:gd name="T6" fmla="*/ 83 w 306"/>
                <a:gd name="T7" fmla="*/ 7 h 216"/>
                <a:gd name="T8" fmla="*/ 49 w 306"/>
                <a:gd name="T9" fmla="*/ 13 h 216"/>
                <a:gd name="T10" fmla="*/ 13 w 306"/>
                <a:gd name="T11" fmla="*/ 190 h 216"/>
                <a:gd name="T12" fmla="*/ 57 w 306"/>
                <a:gd name="T13" fmla="*/ 211 h 216"/>
                <a:gd name="T14" fmla="*/ 116 w 306"/>
                <a:gd name="T15" fmla="*/ 159 h 216"/>
                <a:gd name="T16" fmla="*/ 116 w 306"/>
                <a:gd name="T17" fmla="*/ 159 h 216"/>
                <a:gd name="T18" fmla="*/ 153 w 306"/>
                <a:gd name="T19" fmla="*/ 144 h 216"/>
                <a:gd name="T20" fmla="*/ 190 w 306"/>
                <a:gd name="T21" fmla="*/ 159 h 216"/>
                <a:gd name="T22" fmla="*/ 190 w 306"/>
                <a:gd name="T23" fmla="*/ 159 h 216"/>
                <a:gd name="T24" fmla="*/ 249 w 306"/>
                <a:gd name="T25" fmla="*/ 211 h 216"/>
                <a:gd name="T26" fmla="*/ 293 w 306"/>
                <a:gd name="T27" fmla="*/ 190 h 216"/>
                <a:gd name="T28" fmla="*/ 257 w 306"/>
                <a:gd name="T29" fmla="*/ 13 h 216"/>
                <a:gd name="T30" fmla="*/ 89 w 306"/>
                <a:gd name="T31" fmla="*/ 129 h 216"/>
                <a:gd name="T32" fmla="*/ 50 w 306"/>
                <a:gd name="T33" fmla="*/ 89 h 216"/>
                <a:gd name="T34" fmla="*/ 89 w 306"/>
                <a:gd name="T35" fmla="*/ 50 h 216"/>
                <a:gd name="T36" fmla="*/ 128 w 306"/>
                <a:gd name="T37" fmla="*/ 89 h 216"/>
                <a:gd name="T38" fmla="*/ 89 w 306"/>
                <a:gd name="T39" fmla="*/ 129 h 216"/>
                <a:gd name="T40" fmla="*/ 200 w 306"/>
                <a:gd name="T41" fmla="*/ 96 h 216"/>
                <a:gd name="T42" fmla="*/ 195 w 306"/>
                <a:gd name="T43" fmla="*/ 101 h 216"/>
                <a:gd name="T44" fmla="*/ 182 w 306"/>
                <a:gd name="T45" fmla="*/ 101 h 216"/>
                <a:gd name="T46" fmla="*/ 178 w 306"/>
                <a:gd name="T47" fmla="*/ 96 h 216"/>
                <a:gd name="T48" fmla="*/ 178 w 306"/>
                <a:gd name="T49" fmla="*/ 85 h 216"/>
                <a:gd name="T50" fmla="*/ 182 w 306"/>
                <a:gd name="T51" fmla="*/ 80 h 216"/>
                <a:gd name="T52" fmla="*/ 195 w 306"/>
                <a:gd name="T53" fmla="*/ 80 h 216"/>
                <a:gd name="T54" fmla="*/ 200 w 306"/>
                <a:gd name="T55" fmla="*/ 85 h 216"/>
                <a:gd name="T56" fmla="*/ 200 w 306"/>
                <a:gd name="T57" fmla="*/ 96 h 216"/>
                <a:gd name="T58" fmla="*/ 229 w 306"/>
                <a:gd name="T59" fmla="*/ 125 h 216"/>
                <a:gd name="T60" fmla="*/ 225 w 306"/>
                <a:gd name="T61" fmla="*/ 130 h 216"/>
                <a:gd name="T62" fmla="*/ 212 w 306"/>
                <a:gd name="T63" fmla="*/ 130 h 216"/>
                <a:gd name="T64" fmla="*/ 207 w 306"/>
                <a:gd name="T65" fmla="*/ 125 h 216"/>
                <a:gd name="T66" fmla="*/ 207 w 306"/>
                <a:gd name="T67" fmla="*/ 114 h 216"/>
                <a:gd name="T68" fmla="*/ 212 w 306"/>
                <a:gd name="T69" fmla="*/ 109 h 216"/>
                <a:gd name="T70" fmla="*/ 225 w 306"/>
                <a:gd name="T71" fmla="*/ 109 h 216"/>
                <a:gd name="T72" fmla="*/ 229 w 306"/>
                <a:gd name="T73" fmla="*/ 114 h 216"/>
                <a:gd name="T74" fmla="*/ 229 w 306"/>
                <a:gd name="T75" fmla="*/ 125 h 216"/>
                <a:gd name="T76" fmla="*/ 229 w 306"/>
                <a:gd name="T77" fmla="*/ 66 h 216"/>
                <a:gd name="T78" fmla="*/ 225 w 306"/>
                <a:gd name="T79" fmla="*/ 71 h 216"/>
                <a:gd name="T80" fmla="*/ 212 w 306"/>
                <a:gd name="T81" fmla="*/ 71 h 216"/>
                <a:gd name="T82" fmla="*/ 207 w 306"/>
                <a:gd name="T83" fmla="*/ 66 h 216"/>
                <a:gd name="T84" fmla="*/ 207 w 306"/>
                <a:gd name="T85" fmla="*/ 55 h 216"/>
                <a:gd name="T86" fmla="*/ 212 w 306"/>
                <a:gd name="T87" fmla="*/ 50 h 216"/>
                <a:gd name="T88" fmla="*/ 225 w 306"/>
                <a:gd name="T89" fmla="*/ 50 h 216"/>
                <a:gd name="T90" fmla="*/ 229 w 306"/>
                <a:gd name="T91" fmla="*/ 55 h 216"/>
                <a:gd name="T92" fmla="*/ 229 w 306"/>
                <a:gd name="T93" fmla="*/ 66 h 216"/>
                <a:gd name="T94" fmla="*/ 259 w 306"/>
                <a:gd name="T95" fmla="*/ 96 h 216"/>
                <a:gd name="T96" fmla="*/ 254 w 306"/>
                <a:gd name="T97" fmla="*/ 101 h 216"/>
                <a:gd name="T98" fmla="*/ 242 w 306"/>
                <a:gd name="T99" fmla="*/ 101 h 216"/>
                <a:gd name="T100" fmla="*/ 237 w 306"/>
                <a:gd name="T101" fmla="*/ 96 h 216"/>
                <a:gd name="T102" fmla="*/ 237 w 306"/>
                <a:gd name="T103" fmla="*/ 85 h 216"/>
                <a:gd name="T104" fmla="*/ 242 w 306"/>
                <a:gd name="T105" fmla="*/ 80 h 216"/>
                <a:gd name="T106" fmla="*/ 254 w 306"/>
                <a:gd name="T107" fmla="*/ 80 h 216"/>
                <a:gd name="T108" fmla="*/ 259 w 306"/>
                <a:gd name="T109" fmla="*/ 85 h 216"/>
                <a:gd name="T110" fmla="*/ 259 w 306"/>
                <a:gd name="T111" fmla="*/ 9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6" h="216">
                  <a:moveTo>
                    <a:pt x="257" y="13"/>
                  </a:moveTo>
                  <a:cubicBezTo>
                    <a:pt x="251" y="0"/>
                    <a:pt x="233" y="4"/>
                    <a:pt x="221" y="8"/>
                  </a:cubicBezTo>
                  <a:cubicBezTo>
                    <a:pt x="212" y="13"/>
                    <a:pt x="181" y="28"/>
                    <a:pt x="152" y="28"/>
                  </a:cubicBezTo>
                  <a:cubicBezTo>
                    <a:pt x="123" y="28"/>
                    <a:pt x="92" y="12"/>
                    <a:pt x="83" y="7"/>
                  </a:cubicBezTo>
                  <a:cubicBezTo>
                    <a:pt x="71" y="4"/>
                    <a:pt x="55" y="0"/>
                    <a:pt x="49" y="13"/>
                  </a:cubicBezTo>
                  <a:cubicBezTo>
                    <a:pt x="0" y="118"/>
                    <a:pt x="8" y="177"/>
                    <a:pt x="13" y="190"/>
                  </a:cubicBezTo>
                  <a:cubicBezTo>
                    <a:pt x="18" y="205"/>
                    <a:pt x="41" y="216"/>
                    <a:pt x="57" y="211"/>
                  </a:cubicBezTo>
                  <a:cubicBezTo>
                    <a:pt x="65" y="208"/>
                    <a:pt x="88" y="194"/>
                    <a:pt x="116" y="159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59"/>
                    <a:pt x="129" y="144"/>
                    <a:pt x="153" y="144"/>
                  </a:cubicBezTo>
                  <a:cubicBezTo>
                    <a:pt x="176" y="144"/>
                    <a:pt x="190" y="159"/>
                    <a:pt x="190" y="159"/>
                  </a:cubicBezTo>
                  <a:cubicBezTo>
                    <a:pt x="190" y="159"/>
                    <a:pt x="190" y="159"/>
                    <a:pt x="190" y="159"/>
                  </a:cubicBezTo>
                  <a:cubicBezTo>
                    <a:pt x="218" y="194"/>
                    <a:pt x="241" y="208"/>
                    <a:pt x="249" y="211"/>
                  </a:cubicBezTo>
                  <a:cubicBezTo>
                    <a:pt x="264" y="216"/>
                    <a:pt x="287" y="205"/>
                    <a:pt x="293" y="190"/>
                  </a:cubicBezTo>
                  <a:cubicBezTo>
                    <a:pt x="298" y="177"/>
                    <a:pt x="306" y="118"/>
                    <a:pt x="257" y="13"/>
                  </a:cubicBezTo>
                  <a:close/>
                  <a:moveTo>
                    <a:pt x="89" y="129"/>
                  </a:moveTo>
                  <a:cubicBezTo>
                    <a:pt x="67" y="129"/>
                    <a:pt x="50" y="111"/>
                    <a:pt x="50" y="89"/>
                  </a:cubicBezTo>
                  <a:cubicBezTo>
                    <a:pt x="50" y="67"/>
                    <a:pt x="67" y="50"/>
                    <a:pt x="89" y="50"/>
                  </a:cubicBezTo>
                  <a:cubicBezTo>
                    <a:pt x="111" y="50"/>
                    <a:pt x="128" y="67"/>
                    <a:pt x="128" y="89"/>
                  </a:cubicBezTo>
                  <a:cubicBezTo>
                    <a:pt x="128" y="111"/>
                    <a:pt x="111" y="129"/>
                    <a:pt x="89" y="129"/>
                  </a:cubicBezTo>
                  <a:close/>
                  <a:moveTo>
                    <a:pt x="200" y="96"/>
                  </a:moveTo>
                  <a:cubicBezTo>
                    <a:pt x="200" y="99"/>
                    <a:pt x="198" y="101"/>
                    <a:pt x="195" y="101"/>
                  </a:cubicBezTo>
                  <a:cubicBezTo>
                    <a:pt x="182" y="101"/>
                    <a:pt x="182" y="101"/>
                    <a:pt x="182" y="101"/>
                  </a:cubicBezTo>
                  <a:cubicBezTo>
                    <a:pt x="180" y="101"/>
                    <a:pt x="178" y="99"/>
                    <a:pt x="178" y="96"/>
                  </a:cubicBezTo>
                  <a:cubicBezTo>
                    <a:pt x="178" y="85"/>
                    <a:pt x="178" y="85"/>
                    <a:pt x="178" y="85"/>
                  </a:cubicBezTo>
                  <a:cubicBezTo>
                    <a:pt x="178" y="82"/>
                    <a:pt x="180" y="80"/>
                    <a:pt x="182" y="80"/>
                  </a:cubicBezTo>
                  <a:cubicBezTo>
                    <a:pt x="195" y="80"/>
                    <a:pt x="195" y="80"/>
                    <a:pt x="195" y="80"/>
                  </a:cubicBezTo>
                  <a:cubicBezTo>
                    <a:pt x="198" y="80"/>
                    <a:pt x="200" y="82"/>
                    <a:pt x="200" y="85"/>
                  </a:cubicBezTo>
                  <a:lnTo>
                    <a:pt x="200" y="96"/>
                  </a:lnTo>
                  <a:close/>
                  <a:moveTo>
                    <a:pt x="229" y="125"/>
                  </a:moveTo>
                  <a:cubicBezTo>
                    <a:pt x="229" y="128"/>
                    <a:pt x="227" y="130"/>
                    <a:pt x="225" y="130"/>
                  </a:cubicBezTo>
                  <a:cubicBezTo>
                    <a:pt x="212" y="130"/>
                    <a:pt x="212" y="130"/>
                    <a:pt x="212" y="130"/>
                  </a:cubicBezTo>
                  <a:cubicBezTo>
                    <a:pt x="210" y="130"/>
                    <a:pt x="207" y="128"/>
                    <a:pt x="207" y="125"/>
                  </a:cubicBezTo>
                  <a:cubicBezTo>
                    <a:pt x="207" y="114"/>
                    <a:pt x="207" y="114"/>
                    <a:pt x="207" y="114"/>
                  </a:cubicBezTo>
                  <a:cubicBezTo>
                    <a:pt x="207" y="111"/>
                    <a:pt x="210" y="109"/>
                    <a:pt x="212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7" y="109"/>
                    <a:pt x="229" y="111"/>
                    <a:pt x="229" y="114"/>
                  </a:cubicBezTo>
                  <a:lnTo>
                    <a:pt x="229" y="125"/>
                  </a:lnTo>
                  <a:close/>
                  <a:moveTo>
                    <a:pt x="229" y="66"/>
                  </a:moveTo>
                  <a:cubicBezTo>
                    <a:pt x="229" y="69"/>
                    <a:pt x="227" y="71"/>
                    <a:pt x="225" y="71"/>
                  </a:cubicBezTo>
                  <a:cubicBezTo>
                    <a:pt x="212" y="71"/>
                    <a:pt x="212" y="71"/>
                    <a:pt x="212" y="71"/>
                  </a:cubicBezTo>
                  <a:cubicBezTo>
                    <a:pt x="210" y="71"/>
                    <a:pt x="207" y="69"/>
                    <a:pt x="207" y="66"/>
                  </a:cubicBezTo>
                  <a:cubicBezTo>
                    <a:pt x="207" y="55"/>
                    <a:pt x="207" y="55"/>
                    <a:pt x="207" y="55"/>
                  </a:cubicBezTo>
                  <a:cubicBezTo>
                    <a:pt x="207" y="52"/>
                    <a:pt x="210" y="50"/>
                    <a:pt x="212" y="50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7" y="50"/>
                    <a:pt x="229" y="52"/>
                    <a:pt x="229" y="55"/>
                  </a:cubicBezTo>
                  <a:lnTo>
                    <a:pt x="229" y="66"/>
                  </a:lnTo>
                  <a:close/>
                  <a:moveTo>
                    <a:pt x="259" y="96"/>
                  </a:moveTo>
                  <a:cubicBezTo>
                    <a:pt x="259" y="99"/>
                    <a:pt x="257" y="101"/>
                    <a:pt x="254" y="101"/>
                  </a:cubicBezTo>
                  <a:cubicBezTo>
                    <a:pt x="242" y="101"/>
                    <a:pt x="242" y="101"/>
                    <a:pt x="242" y="101"/>
                  </a:cubicBezTo>
                  <a:cubicBezTo>
                    <a:pt x="239" y="101"/>
                    <a:pt x="237" y="99"/>
                    <a:pt x="237" y="96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7" y="82"/>
                    <a:pt x="239" y="80"/>
                    <a:pt x="242" y="80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7" y="80"/>
                    <a:pt x="259" y="82"/>
                    <a:pt x="259" y="85"/>
                  </a:cubicBezTo>
                  <a:lnTo>
                    <a:pt x="259" y="9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Freeform 412"/>
            <p:cNvSpPr>
              <a:spLocks noEditPoints="1"/>
            </p:cNvSpPr>
            <p:nvPr/>
          </p:nvSpPr>
          <p:spPr bwMode="auto">
            <a:xfrm>
              <a:off x="5678488" y="5541963"/>
              <a:ext cx="277813" cy="241300"/>
            </a:xfrm>
            <a:custGeom>
              <a:avLst/>
              <a:gdLst>
                <a:gd name="T0" fmla="*/ 235 w 288"/>
                <a:gd name="T1" fmla="*/ 0 h 250"/>
                <a:gd name="T2" fmla="*/ 53 w 288"/>
                <a:gd name="T3" fmla="*/ 0 h 250"/>
                <a:gd name="T4" fmla="*/ 0 w 288"/>
                <a:gd name="T5" fmla="*/ 53 h 250"/>
                <a:gd name="T6" fmla="*/ 0 w 288"/>
                <a:gd name="T7" fmla="*/ 156 h 250"/>
                <a:gd name="T8" fmla="*/ 40 w 288"/>
                <a:gd name="T9" fmla="*/ 207 h 250"/>
                <a:gd name="T10" fmla="*/ 11 w 288"/>
                <a:gd name="T11" fmla="*/ 243 h 250"/>
                <a:gd name="T12" fmla="*/ 25 w 288"/>
                <a:gd name="T13" fmla="*/ 250 h 250"/>
                <a:gd name="T14" fmla="*/ 106 w 288"/>
                <a:gd name="T15" fmla="*/ 209 h 250"/>
                <a:gd name="T16" fmla="*/ 235 w 288"/>
                <a:gd name="T17" fmla="*/ 209 h 250"/>
                <a:gd name="T18" fmla="*/ 288 w 288"/>
                <a:gd name="T19" fmla="*/ 156 h 250"/>
                <a:gd name="T20" fmla="*/ 288 w 288"/>
                <a:gd name="T21" fmla="*/ 53 h 250"/>
                <a:gd name="T22" fmla="*/ 235 w 288"/>
                <a:gd name="T23" fmla="*/ 0 h 250"/>
                <a:gd name="T24" fmla="*/ 265 w 288"/>
                <a:gd name="T25" fmla="*/ 156 h 250"/>
                <a:gd name="T26" fmla="*/ 235 w 288"/>
                <a:gd name="T27" fmla="*/ 185 h 250"/>
                <a:gd name="T28" fmla="*/ 106 w 288"/>
                <a:gd name="T29" fmla="*/ 185 h 250"/>
                <a:gd name="T30" fmla="*/ 96 w 288"/>
                <a:gd name="T31" fmla="*/ 185 h 250"/>
                <a:gd name="T32" fmla="*/ 89 w 288"/>
                <a:gd name="T33" fmla="*/ 192 h 250"/>
                <a:gd name="T34" fmla="*/ 63 w 288"/>
                <a:gd name="T35" fmla="*/ 213 h 250"/>
                <a:gd name="T36" fmla="*/ 71 w 288"/>
                <a:gd name="T37" fmla="*/ 191 h 250"/>
                <a:gd name="T38" fmla="*/ 46 w 288"/>
                <a:gd name="T39" fmla="*/ 184 h 250"/>
                <a:gd name="T40" fmla="*/ 24 w 288"/>
                <a:gd name="T41" fmla="*/ 156 h 250"/>
                <a:gd name="T42" fmla="*/ 24 w 288"/>
                <a:gd name="T43" fmla="*/ 53 h 250"/>
                <a:gd name="T44" fmla="*/ 53 w 288"/>
                <a:gd name="T45" fmla="*/ 24 h 250"/>
                <a:gd name="T46" fmla="*/ 235 w 288"/>
                <a:gd name="T47" fmla="*/ 24 h 250"/>
                <a:gd name="T48" fmla="*/ 265 w 288"/>
                <a:gd name="T49" fmla="*/ 53 h 250"/>
                <a:gd name="T50" fmla="*/ 265 w 288"/>
                <a:gd name="T51" fmla="*/ 15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8" h="250">
                  <a:moveTo>
                    <a:pt x="235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81"/>
                    <a:pt x="17" y="201"/>
                    <a:pt x="40" y="207"/>
                  </a:cubicBezTo>
                  <a:cubicBezTo>
                    <a:pt x="36" y="218"/>
                    <a:pt x="28" y="231"/>
                    <a:pt x="11" y="243"/>
                  </a:cubicBezTo>
                  <a:cubicBezTo>
                    <a:pt x="7" y="246"/>
                    <a:pt x="13" y="250"/>
                    <a:pt x="25" y="250"/>
                  </a:cubicBezTo>
                  <a:cubicBezTo>
                    <a:pt x="43" y="250"/>
                    <a:pt x="75" y="241"/>
                    <a:pt x="106" y="209"/>
                  </a:cubicBezTo>
                  <a:cubicBezTo>
                    <a:pt x="235" y="209"/>
                    <a:pt x="235" y="209"/>
                    <a:pt x="235" y="209"/>
                  </a:cubicBezTo>
                  <a:cubicBezTo>
                    <a:pt x="265" y="209"/>
                    <a:pt x="288" y="185"/>
                    <a:pt x="288" y="156"/>
                  </a:cubicBezTo>
                  <a:cubicBezTo>
                    <a:pt x="288" y="53"/>
                    <a:pt x="288" y="53"/>
                    <a:pt x="288" y="53"/>
                  </a:cubicBezTo>
                  <a:cubicBezTo>
                    <a:pt x="288" y="24"/>
                    <a:pt x="265" y="0"/>
                    <a:pt x="235" y="0"/>
                  </a:cubicBezTo>
                  <a:close/>
                  <a:moveTo>
                    <a:pt x="265" y="156"/>
                  </a:moveTo>
                  <a:cubicBezTo>
                    <a:pt x="265" y="172"/>
                    <a:pt x="251" y="185"/>
                    <a:pt x="235" y="185"/>
                  </a:cubicBezTo>
                  <a:cubicBezTo>
                    <a:pt x="106" y="185"/>
                    <a:pt x="106" y="185"/>
                    <a:pt x="106" y="185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0" y="202"/>
                    <a:pt x="71" y="209"/>
                    <a:pt x="63" y="213"/>
                  </a:cubicBezTo>
                  <a:cubicBezTo>
                    <a:pt x="71" y="191"/>
                    <a:pt x="71" y="191"/>
                    <a:pt x="71" y="191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33" y="181"/>
                    <a:pt x="24" y="169"/>
                    <a:pt x="24" y="156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37"/>
                    <a:pt x="37" y="24"/>
                    <a:pt x="53" y="24"/>
                  </a:cubicBezTo>
                  <a:cubicBezTo>
                    <a:pt x="235" y="24"/>
                    <a:pt x="235" y="24"/>
                    <a:pt x="235" y="24"/>
                  </a:cubicBezTo>
                  <a:cubicBezTo>
                    <a:pt x="251" y="24"/>
                    <a:pt x="265" y="37"/>
                    <a:pt x="265" y="53"/>
                  </a:cubicBezTo>
                  <a:lnTo>
                    <a:pt x="265" y="1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Rectangle 413"/>
            <p:cNvSpPr>
              <a:spLocks noChangeArrowheads="1"/>
            </p:cNvSpPr>
            <p:nvPr/>
          </p:nvSpPr>
          <p:spPr bwMode="auto">
            <a:xfrm>
              <a:off x="5743575" y="5603876"/>
              <a:ext cx="147638" cy="22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Rectangle 414"/>
            <p:cNvSpPr>
              <a:spLocks noChangeArrowheads="1"/>
            </p:cNvSpPr>
            <p:nvPr/>
          </p:nvSpPr>
          <p:spPr bwMode="auto">
            <a:xfrm>
              <a:off x="5743575" y="5659438"/>
              <a:ext cx="147638" cy="22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Rectangle 415"/>
            <p:cNvSpPr>
              <a:spLocks noChangeArrowheads="1"/>
            </p:cNvSpPr>
            <p:nvPr/>
          </p:nvSpPr>
          <p:spPr bwMode="auto">
            <a:xfrm>
              <a:off x="2452688" y="3340101"/>
              <a:ext cx="160338" cy="206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Rectangle 416"/>
            <p:cNvSpPr>
              <a:spLocks noChangeArrowheads="1"/>
            </p:cNvSpPr>
            <p:nvPr/>
          </p:nvSpPr>
          <p:spPr bwMode="auto">
            <a:xfrm>
              <a:off x="2452688" y="3389313"/>
              <a:ext cx="160338" cy="22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Rectangle 417"/>
            <p:cNvSpPr>
              <a:spLocks noChangeArrowheads="1"/>
            </p:cNvSpPr>
            <p:nvPr/>
          </p:nvSpPr>
          <p:spPr bwMode="auto">
            <a:xfrm>
              <a:off x="2452688" y="3446463"/>
              <a:ext cx="160338" cy="22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Rectangle 418"/>
            <p:cNvSpPr>
              <a:spLocks noChangeArrowheads="1"/>
            </p:cNvSpPr>
            <p:nvPr/>
          </p:nvSpPr>
          <p:spPr bwMode="auto">
            <a:xfrm>
              <a:off x="2452688" y="3497263"/>
              <a:ext cx="160338" cy="206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Rectangle 419"/>
            <p:cNvSpPr>
              <a:spLocks noChangeArrowheads="1"/>
            </p:cNvSpPr>
            <p:nvPr/>
          </p:nvSpPr>
          <p:spPr bwMode="auto">
            <a:xfrm>
              <a:off x="2333625" y="3340101"/>
              <a:ext cx="85725" cy="714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Rectangle 420"/>
            <p:cNvSpPr>
              <a:spLocks noChangeArrowheads="1"/>
            </p:cNvSpPr>
            <p:nvPr/>
          </p:nvSpPr>
          <p:spPr bwMode="auto">
            <a:xfrm>
              <a:off x="2333625" y="3446463"/>
              <a:ext cx="85725" cy="714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Freeform 421"/>
            <p:cNvSpPr/>
            <p:nvPr/>
          </p:nvSpPr>
          <p:spPr bwMode="auto">
            <a:xfrm>
              <a:off x="5678488" y="3848101"/>
              <a:ext cx="277813" cy="279400"/>
            </a:xfrm>
            <a:custGeom>
              <a:avLst/>
              <a:gdLst>
                <a:gd name="T0" fmla="*/ 288 w 288"/>
                <a:gd name="T1" fmla="*/ 144 h 288"/>
                <a:gd name="T2" fmla="*/ 246 w 288"/>
                <a:gd name="T3" fmla="*/ 124 h 288"/>
                <a:gd name="T4" fmla="*/ 277 w 288"/>
                <a:gd name="T5" fmla="*/ 89 h 288"/>
                <a:gd name="T6" fmla="*/ 231 w 288"/>
                <a:gd name="T7" fmla="*/ 86 h 288"/>
                <a:gd name="T8" fmla="*/ 246 w 288"/>
                <a:gd name="T9" fmla="*/ 42 h 288"/>
                <a:gd name="T10" fmla="*/ 202 w 288"/>
                <a:gd name="T11" fmla="*/ 57 h 288"/>
                <a:gd name="T12" fmla="*/ 199 w 288"/>
                <a:gd name="T13" fmla="*/ 11 h 288"/>
                <a:gd name="T14" fmla="*/ 164 w 288"/>
                <a:gd name="T15" fmla="*/ 42 h 288"/>
                <a:gd name="T16" fmla="*/ 144 w 288"/>
                <a:gd name="T17" fmla="*/ 0 h 288"/>
                <a:gd name="T18" fmla="*/ 124 w 288"/>
                <a:gd name="T19" fmla="*/ 42 h 288"/>
                <a:gd name="T20" fmla="*/ 89 w 288"/>
                <a:gd name="T21" fmla="*/ 11 h 288"/>
                <a:gd name="T22" fmla="*/ 86 w 288"/>
                <a:gd name="T23" fmla="*/ 57 h 288"/>
                <a:gd name="T24" fmla="*/ 42 w 288"/>
                <a:gd name="T25" fmla="*/ 42 h 288"/>
                <a:gd name="T26" fmla="*/ 57 w 288"/>
                <a:gd name="T27" fmla="*/ 86 h 288"/>
                <a:gd name="T28" fmla="*/ 11 w 288"/>
                <a:gd name="T29" fmla="*/ 89 h 288"/>
                <a:gd name="T30" fmla="*/ 42 w 288"/>
                <a:gd name="T31" fmla="*/ 124 h 288"/>
                <a:gd name="T32" fmla="*/ 0 w 288"/>
                <a:gd name="T33" fmla="*/ 144 h 288"/>
                <a:gd name="T34" fmla="*/ 42 w 288"/>
                <a:gd name="T35" fmla="*/ 164 h 288"/>
                <a:gd name="T36" fmla="*/ 11 w 288"/>
                <a:gd name="T37" fmla="*/ 199 h 288"/>
                <a:gd name="T38" fmla="*/ 57 w 288"/>
                <a:gd name="T39" fmla="*/ 202 h 288"/>
                <a:gd name="T40" fmla="*/ 42 w 288"/>
                <a:gd name="T41" fmla="*/ 246 h 288"/>
                <a:gd name="T42" fmla="*/ 86 w 288"/>
                <a:gd name="T43" fmla="*/ 231 h 288"/>
                <a:gd name="T44" fmla="*/ 89 w 288"/>
                <a:gd name="T45" fmla="*/ 277 h 288"/>
                <a:gd name="T46" fmla="*/ 124 w 288"/>
                <a:gd name="T47" fmla="*/ 246 h 288"/>
                <a:gd name="T48" fmla="*/ 144 w 288"/>
                <a:gd name="T49" fmla="*/ 288 h 288"/>
                <a:gd name="T50" fmla="*/ 164 w 288"/>
                <a:gd name="T51" fmla="*/ 246 h 288"/>
                <a:gd name="T52" fmla="*/ 199 w 288"/>
                <a:gd name="T53" fmla="*/ 277 h 288"/>
                <a:gd name="T54" fmla="*/ 202 w 288"/>
                <a:gd name="T55" fmla="*/ 231 h 288"/>
                <a:gd name="T56" fmla="*/ 246 w 288"/>
                <a:gd name="T57" fmla="*/ 246 h 288"/>
                <a:gd name="T58" fmla="*/ 231 w 288"/>
                <a:gd name="T59" fmla="*/ 202 h 288"/>
                <a:gd name="T60" fmla="*/ 277 w 288"/>
                <a:gd name="T61" fmla="*/ 199 h 288"/>
                <a:gd name="T62" fmla="*/ 246 w 288"/>
                <a:gd name="T63" fmla="*/ 164 h 288"/>
                <a:gd name="T64" fmla="*/ 288 w 288"/>
                <a:gd name="T65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8" h="288">
                  <a:moveTo>
                    <a:pt x="288" y="144"/>
                  </a:moveTo>
                  <a:cubicBezTo>
                    <a:pt x="288" y="136"/>
                    <a:pt x="272" y="129"/>
                    <a:pt x="246" y="124"/>
                  </a:cubicBezTo>
                  <a:cubicBezTo>
                    <a:pt x="268" y="109"/>
                    <a:pt x="280" y="96"/>
                    <a:pt x="277" y="89"/>
                  </a:cubicBezTo>
                  <a:cubicBezTo>
                    <a:pt x="274" y="81"/>
                    <a:pt x="257" y="81"/>
                    <a:pt x="231" y="86"/>
                  </a:cubicBezTo>
                  <a:cubicBezTo>
                    <a:pt x="245" y="64"/>
                    <a:pt x="252" y="48"/>
                    <a:pt x="246" y="42"/>
                  </a:cubicBezTo>
                  <a:cubicBezTo>
                    <a:pt x="240" y="36"/>
                    <a:pt x="224" y="43"/>
                    <a:pt x="202" y="57"/>
                  </a:cubicBezTo>
                  <a:cubicBezTo>
                    <a:pt x="207" y="31"/>
                    <a:pt x="206" y="14"/>
                    <a:pt x="199" y="11"/>
                  </a:cubicBezTo>
                  <a:cubicBezTo>
                    <a:pt x="192" y="8"/>
                    <a:pt x="179" y="20"/>
                    <a:pt x="164" y="42"/>
                  </a:cubicBezTo>
                  <a:cubicBezTo>
                    <a:pt x="159" y="16"/>
                    <a:pt x="152" y="0"/>
                    <a:pt x="144" y="0"/>
                  </a:cubicBezTo>
                  <a:cubicBezTo>
                    <a:pt x="136" y="0"/>
                    <a:pt x="129" y="16"/>
                    <a:pt x="124" y="42"/>
                  </a:cubicBezTo>
                  <a:cubicBezTo>
                    <a:pt x="109" y="20"/>
                    <a:pt x="96" y="8"/>
                    <a:pt x="89" y="11"/>
                  </a:cubicBezTo>
                  <a:cubicBezTo>
                    <a:pt x="81" y="14"/>
                    <a:pt x="81" y="31"/>
                    <a:pt x="86" y="57"/>
                  </a:cubicBezTo>
                  <a:cubicBezTo>
                    <a:pt x="64" y="43"/>
                    <a:pt x="48" y="36"/>
                    <a:pt x="42" y="42"/>
                  </a:cubicBezTo>
                  <a:cubicBezTo>
                    <a:pt x="36" y="48"/>
                    <a:pt x="43" y="64"/>
                    <a:pt x="57" y="86"/>
                  </a:cubicBezTo>
                  <a:cubicBezTo>
                    <a:pt x="31" y="81"/>
                    <a:pt x="14" y="81"/>
                    <a:pt x="11" y="89"/>
                  </a:cubicBezTo>
                  <a:cubicBezTo>
                    <a:pt x="8" y="96"/>
                    <a:pt x="20" y="109"/>
                    <a:pt x="42" y="124"/>
                  </a:cubicBezTo>
                  <a:cubicBezTo>
                    <a:pt x="16" y="129"/>
                    <a:pt x="0" y="136"/>
                    <a:pt x="0" y="144"/>
                  </a:cubicBezTo>
                  <a:cubicBezTo>
                    <a:pt x="0" y="152"/>
                    <a:pt x="16" y="159"/>
                    <a:pt x="42" y="164"/>
                  </a:cubicBezTo>
                  <a:cubicBezTo>
                    <a:pt x="20" y="179"/>
                    <a:pt x="8" y="192"/>
                    <a:pt x="11" y="199"/>
                  </a:cubicBezTo>
                  <a:cubicBezTo>
                    <a:pt x="14" y="206"/>
                    <a:pt x="31" y="207"/>
                    <a:pt x="57" y="202"/>
                  </a:cubicBezTo>
                  <a:cubicBezTo>
                    <a:pt x="43" y="224"/>
                    <a:pt x="36" y="240"/>
                    <a:pt x="42" y="246"/>
                  </a:cubicBezTo>
                  <a:cubicBezTo>
                    <a:pt x="48" y="252"/>
                    <a:pt x="64" y="245"/>
                    <a:pt x="86" y="231"/>
                  </a:cubicBezTo>
                  <a:cubicBezTo>
                    <a:pt x="81" y="257"/>
                    <a:pt x="81" y="274"/>
                    <a:pt x="89" y="277"/>
                  </a:cubicBezTo>
                  <a:cubicBezTo>
                    <a:pt x="96" y="280"/>
                    <a:pt x="109" y="268"/>
                    <a:pt x="124" y="246"/>
                  </a:cubicBezTo>
                  <a:cubicBezTo>
                    <a:pt x="129" y="272"/>
                    <a:pt x="136" y="288"/>
                    <a:pt x="144" y="288"/>
                  </a:cubicBezTo>
                  <a:cubicBezTo>
                    <a:pt x="152" y="288"/>
                    <a:pt x="159" y="272"/>
                    <a:pt x="164" y="246"/>
                  </a:cubicBezTo>
                  <a:cubicBezTo>
                    <a:pt x="179" y="268"/>
                    <a:pt x="192" y="280"/>
                    <a:pt x="199" y="277"/>
                  </a:cubicBezTo>
                  <a:cubicBezTo>
                    <a:pt x="206" y="274"/>
                    <a:pt x="207" y="257"/>
                    <a:pt x="202" y="231"/>
                  </a:cubicBezTo>
                  <a:cubicBezTo>
                    <a:pt x="224" y="245"/>
                    <a:pt x="240" y="252"/>
                    <a:pt x="246" y="246"/>
                  </a:cubicBezTo>
                  <a:cubicBezTo>
                    <a:pt x="252" y="240"/>
                    <a:pt x="245" y="224"/>
                    <a:pt x="231" y="202"/>
                  </a:cubicBezTo>
                  <a:cubicBezTo>
                    <a:pt x="257" y="207"/>
                    <a:pt x="274" y="206"/>
                    <a:pt x="277" y="199"/>
                  </a:cubicBezTo>
                  <a:cubicBezTo>
                    <a:pt x="280" y="192"/>
                    <a:pt x="268" y="179"/>
                    <a:pt x="246" y="164"/>
                  </a:cubicBezTo>
                  <a:cubicBezTo>
                    <a:pt x="272" y="159"/>
                    <a:pt x="288" y="152"/>
                    <a:pt x="288" y="1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Freeform 422"/>
            <p:cNvSpPr>
              <a:spLocks noEditPoints="1"/>
            </p:cNvSpPr>
            <p:nvPr/>
          </p:nvSpPr>
          <p:spPr bwMode="auto">
            <a:xfrm>
              <a:off x="6235700" y="3846513"/>
              <a:ext cx="277813" cy="279400"/>
            </a:xfrm>
            <a:custGeom>
              <a:avLst/>
              <a:gdLst>
                <a:gd name="T0" fmla="*/ 288 w 288"/>
                <a:gd name="T1" fmla="*/ 144 h 288"/>
                <a:gd name="T2" fmla="*/ 246 w 288"/>
                <a:gd name="T3" fmla="*/ 124 h 288"/>
                <a:gd name="T4" fmla="*/ 277 w 288"/>
                <a:gd name="T5" fmla="*/ 89 h 288"/>
                <a:gd name="T6" fmla="*/ 231 w 288"/>
                <a:gd name="T7" fmla="*/ 86 h 288"/>
                <a:gd name="T8" fmla="*/ 246 w 288"/>
                <a:gd name="T9" fmla="*/ 42 h 288"/>
                <a:gd name="T10" fmla="*/ 202 w 288"/>
                <a:gd name="T11" fmla="*/ 57 h 288"/>
                <a:gd name="T12" fmla="*/ 199 w 288"/>
                <a:gd name="T13" fmla="*/ 11 h 288"/>
                <a:gd name="T14" fmla="*/ 164 w 288"/>
                <a:gd name="T15" fmla="*/ 42 h 288"/>
                <a:gd name="T16" fmla="*/ 144 w 288"/>
                <a:gd name="T17" fmla="*/ 0 h 288"/>
                <a:gd name="T18" fmla="*/ 124 w 288"/>
                <a:gd name="T19" fmla="*/ 42 h 288"/>
                <a:gd name="T20" fmla="*/ 89 w 288"/>
                <a:gd name="T21" fmla="*/ 11 h 288"/>
                <a:gd name="T22" fmla="*/ 86 w 288"/>
                <a:gd name="T23" fmla="*/ 57 h 288"/>
                <a:gd name="T24" fmla="*/ 42 w 288"/>
                <a:gd name="T25" fmla="*/ 42 h 288"/>
                <a:gd name="T26" fmla="*/ 57 w 288"/>
                <a:gd name="T27" fmla="*/ 86 h 288"/>
                <a:gd name="T28" fmla="*/ 11 w 288"/>
                <a:gd name="T29" fmla="*/ 89 h 288"/>
                <a:gd name="T30" fmla="*/ 42 w 288"/>
                <a:gd name="T31" fmla="*/ 124 h 288"/>
                <a:gd name="T32" fmla="*/ 0 w 288"/>
                <a:gd name="T33" fmla="*/ 144 h 288"/>
                <a:gd name="T34" fmla="*/ 42 w 288"/>
                <a:gd name="T35" fmla="*/ 164 h 288"/>
                <a:gd name="T36" fmla="*/ 11 w 288"/>
                <a:gd name="T37" fmla="*/ 199 h 288"/>
                <a:gd name="T38" fmla="*/ 57 w 288"/>
                <a:gd name="T39" fmla="*/ 202 h 288"/>
                <a:gd name="T40" fmla="*/ 42 w 288"/>
                <a:gd name="T41" fmla="*/ 246 h 288"/>
                <a:gd name="T42" fmla="*/ 86 w 288"/>
                <a:gd name="T43" fmla="*/ 231 h 288"/>
                <a:gd name="T44" fmla="*/ 89 w 288"/>
                <a:gd name="T45" fmla="*/ 277 h 288"/>
                <a:gd name="T46" fmla="*/ 124 w 288"/>
                <a:gd name="T47" fmla="*/ 246 h 288"/>
                <a:gd name="T48" fmla="*/ 144 w 288"/>
                <a:gd name="T49" fmla="*/ 288 h 288"/>
                <a:gd name="T50" fmla="*/ 164 w 288"/>
                <a:gd name="T51" fmla="*/ 246 h 288"/>
                <a:gd name="T52" fmla="*/ 199 w 288"/>
                <a:gd name="T53" fmla="*/ 277 h 288"/>
                <a:gd name="T54" fmla="*/ 202 w 288"/>
                <a:gd name="T55" fmla="*/ 231 h 288"/>
                <a:gd name="T56" fmla="*/ 246 w 288"/>
                <a:gd name="T57" fmla="*/ 246 h 288"/>
                <a:gd name="T58" fmla="*/ 231 w 288"/>
                <a:gd name="T59" fmla="*/ 202 h 288"/>
                <a:gd name="T60" fmla="*/ 277 w 288"/>
                <a:gd name="T61" fmla="*/ 199 h 288"/>
                <a:gd name="T62" fmla="*/ 246 w 288"/>
                <a:gd name="T63" fmla="*/ 164 h 288"/>
                <a:gd name="T64" fmla="*/ 288 w 288"/>
                <a:gd name="T65" fmla="*/ 144 h 288"/>
                <a:gd name="T66" fmla="*/ 146 w 288"/>
                <a:gd name="T67" fmla="*/ 228 h 288"/>
                <a:gd name="T68" fmla="*/ 142 w 288"/>
                <a:gd name="T69" fmla="*/ 228 h 288"/>
                <a:gd name="T70" fmla="*/ 138 w 288"/>
                <a:gd name="T71" fmla="*/ 223 h 288"/>
                <a:gd name="T72" fmla="*/ 138 w 288"/>
                <a:gd name="T73" fmla="*/ 214 h 288"/>
                <a:gd name="T74" fmla="*/ 103 w 288"/>
                <a:gd name="T75" fmla="*/ 204 h 288"/>
                <a:gd name="T76" fmla="*/ 103 w 288"/>
                <a:gd name="T77" fmla="*/ 202 h 288"/>
                <a:gd name="T78" fmla="*/ 109 w 288"/>
                <a:gd name="T79" fmla="*/ 185 h 288"/>
                <a:gd name="T80" fmla="*/ 111 w 288"/>
                <a:gd name="T81" fmla="*/ 183 h 288"/>
                <a:gd name="T82" fmla="*/ 138 w 288"/>
                <a:gd name="T83" fmla="*/ 192 h 288"/>
                <a:gd name="T84" fmla="*/ 138 w 288"/>
                <a:gd name="T85" fmla="*/ 153 h 288"/>
                <a:gd name="T86" fmla="*/ 102 w 288"/>
                <a:gd name="T87" fmla="*/ 113 h 288"/>
                <a:gd name="T88" fmla="*/ 138 w 288"/>
                <a:gd name="T89" fmla="*/ 75 h 288"/>
                <a:gd name="T90" fmla="*/ 138 w 288"/>
                <a:gd name="T91" fmla="*/ 65 h 288"/>
                <a:gd name="T92" fmla="*/ 142 w 288"/>
                <a:gd name="T93" fmla="*/ 61 h 288"/>
                <a:gd name="T94" fmla="*/ 146 w 288"/>
                <a:gd name="T95" fmla="*/ 61 h 288"/>
                <a:gd name="T96" fmla="*/ 150 w 288"/>
                <a:gd name="T97" fmla="*/ 65 h 288"/>
                <a:gd name="T98" fmla="*/ 150 w 288"/>
                <a:gd name="T99" fmla="*/ 75 h 288"/>
                <a:gd name="T100" fmla="*/ 182 w 288"/>
                <a:gd name="T101" fmla="*/ 86 h 288"/>
                <a:gd name="T102" fmla="*/ 182 w 288"/>
                <a:gd name="T103" fmla="*/ 89 h 288"/>
                <a:gd name="T104" fmla="*/ 175 w 288"/>
                <a:gd name="T105" fmla="*/ 102 h 288"/>
                <a:gd name="T106" fmla="*/ 173 w 288"/>
                <a:gd name="T107" fmla="*/ 104 h 288"/>
                <a:gd name="T108" fmla="*/ 150 w 288"/>
                <a:gd name="T109" fmla="*/ 96 h 288"/>
                <a:gd name="T110" fmla="*/ 150 w 288"/>
                <a:gd name="T111" fmla="*/ 133 h 288"/>
                <a:gd name="T112" fmla="*/ 186 w 288"/>
                <a:gd name="T113" fmla="*/ 175 h 288"/>
                <a:gd name="T114" fmla="*/ 150 w 288"/>
                <a:gd name="T115" fmla="*/ 214 h 288"/>
                <a:gd name="T116" fmla="*/ 150 w 288"/>
                <a:gd name="T117" fmla="*/ 223 h 288"/>
                <a:gd name="T118" fmla="*/ 146 w 288"/>
                <a:gd name="T119" fmla="*/ 22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8" h="288">
                  <a:moveTo>
                    <a:pt x="288" y="144"/>
                  </a:moveTo>
                  <a:cubicBezTo>
                    <a:pt x="288" y="136"/>
                    <a:pt x="272" y="129"/>
                    <a:pt x="246" y="124"/>
                  </a:cubicBezTo>
                  <a:cubicBezTo>
                    <a:pt x="268" y="109"/>
                    <a:pt x="280" y="96"/>
                    <a:pt x="277" y="89"/>
                  </a:cubicBezTo>
                  <a:cubicBezTo>
                    <a:pt x="274" y="82"/>
                    <a:pt x="256" y="81"/>
                    <a:pt x="231" y="86"/>
                  </a:cubicBezTo>
                  <a:cubicBezTo>
                    <a:pt x="245" y="64"/>
                    <a:pt x="251" y="48"/>
                    <a:pt x="246" y="42"/>
                  </a:cubicBezTo>
                  <a:cubicBezTo>
                    <a:pt x="240" y="37"/>
                    <a:pt x="224" y="43"/>
                    <a:pt x="202" y="57"/>
                  </a:cubicBezTo>
                  <a:cubicBezTo>
                    <a:pt x="207" y="32"/>
                    <a:pt x="206" y="14"/>
                    <a:pt x="199" y="11"/>
                  </a:cubicBezTo>
                  <a:cubicBezTo>
                    <a:pt x="192" y="8"/>
                    <a:pt x="179" y="20"/>
                    <a:pt x="164" y="42"/>
                  </a:cubicBezTo>
                  <a:cubicBezTo>
                    <a:pt x="159" y="16"/>
                    <a:pt x="152" y="0"/>
                    <a:pt x="144" y="0"/>
                  </a:cubicBezTo>
                  <a:cubicBezTo>
                    <a:pt x="136" y="0"/>
                    <a:pt x="129" y="16"/>
                    <a:pt x="124" y="42"/>
                  </a:cubicBezTo>
                  <a:cubicBezTo>
                    <a:pt x="109" y="20"/>
                    <a:pt x="96" y="8"/>
                    <a:pt x="89" y="11"/>
                  </a:cubicBezTo>
                  <a:cubicBezTo>
                    <a:pt x="81" y="14"/>
                    <a:pt x="81" y="32"/>
                    <a:pt x="86" y="57"/>
                  </a:cubicBezTo>
                  <a:cubicBezTo>
                    <a:pt x="64" y="43"/>
                    <a:pt x="48" y="37"/>
                    <a:pt x="42" y="42"/>
                  </a:cubicBezTo>
                  <a:cubicBezTo>
                    <a:pt x="36" y="48"/>
                    <a:pt x="43" y="64"/>
                    <a:pt x="57" y="86"/>
                  </a:cubicBezTo>
                  <a:cubicBezTo>
                    <a:pt x="31" y="81"/>
                    <a:pt x="14" y="82"/>
                    <a:pt x="11" y="89"/>
                  </a:cubicBezTo>
                  <a:cubicBezTo>
                    <a:pt x="8" y="96"/>
                    <a:pt x="20" y="109"/>
                    <a:pt x="42" y="124"/>
                  </a:cubicBezTo>
                  <a:cubicBezTo>
                    <a:pt x="16" y="129"/>
                    <a:pt x="0" y="136"/>
                    <a:pt x="0" y="144"/>
                  </a:cubicBezTo>
                  <a:cubicBezTo>
                    <a:pt x="0" y="152"/>
                    <a:pt x="16" y="159"/>
                    <a:pt x="42" y="164"/>
                  </a:cubicBezTo>
                  <a:cubicBezTo>
                    <a:pt x="20" y="179"/>
                    <a:pt x="8" y="192"/>
                    <a:pt x="11" y="199"/>
                  </a:cubicBezTo>
                  <a:cubicBezTo>
                    <a:pt x="14" y="207"/>
                    <a:pt x="31" y="207"/>
                    <a:pt x="57" y="202"/>
                  </a:cubicBezTo>
                  <a:cubicBezTo>
                    <a:pt x="43" y="224"/>
                    <a:pt x="36" y="240"/>
                    <a:pt x="42" y="246"/>
                  </a:cubicBezTo>
                  <a:cubicBezTo>
                    <a:pt x="48" y="252"/>
                    <a:pt x="64" y="245"/>
                    <a:pt x="86" y="231"/>
                  </a:cubicBezTo>
                  <a:cubicBezTo>
                    <a:pt x="81" y="257"/>
                    <a:pt x="81" y="274"/>
                    <a:pt x="89" y="277"/>
                  </a:cubicBezTo>
                  <a:cubicBezTo>
                    <a:pt x="96" y="280"/>
                    <a:pt x="109" y="268"/>
                    <a:pt x="124" y="246"/>
                  </a:cubicBezTo>
                  <a:cubicBezTo>
                    <a:pt x="129" y="272"/>
                    <a:pt x="136" y="288"/>
                    <a:pt x="144" y="288"/>
                  </a:cubicBezTo>
                  <a:cubicBezTo>
                    <a:pt x="152" y="288"/>
                    <a:pt x="159" y="272"/>
                    <a:pt x="164" y="246"/>
                  </a:cubicBezTo>
                  <a:cubicBezTo>
                    <a:pt x="179" y="268"/>
                    <a:pt x="192" y="280"/>
                    <a:pt x="199" y="277"/>
                  </a:cubicBezTo>
                  <a:cubicBezTo>
                    <a:pt x="206" y="274"/>
                    <a:pt x="207" y="257"/>
                    <a:pt x="202" y="231"/>
                  </a:cubicBezTo>
                  <a:cubicBezTo>
                    <a:pt x="224" y="245"/>
                    <a:pt x="240" y="252"/>
                    <a:pt x="246" y="246"/>
                  </a:cubicBezTo>
                  <a:cubicBezTo>
                    <a:pt x="251" y="240"/>
                    <a:pt x="245" y="224"/>
                    <a:pt x="231" y="202"/>
                  </a:cubicBezTo>
                  <a:cubicBezTo>
                    <a:pt x="256" y="207"/>
                    <a:pt x="274" y="207"/>
                    <a:pt x="277" y="199"/>
                  </a:cubicBezTo>
                  <a:cubicBezTo>
                    <a:pt x="280" y="192"/>
                    <a:pt x="268" y="179"/>
                    <a:pt x="246" y="164"/>
                  </a:cubicBezTo>
                  <a:cubicBezTo>
                    <a:pt x="272" y="159"/>
                    <a:pt x="288" y="152"/>
                    <a:pt x="288" y="144"/>
                  </a:cubicBezTo>
                  <a:close/>
                  <a:moveTo>
                    <a:pt x="146" y="228"/>
                  </a:moveTo>
                  <a:cubicBezTo>
                    <a:pt x="142" y="228"/>
                    <a:pt x="142" y="228"/>
                    <a:pt x="142" y="228"/>
                  </a:cubicBezTo>
                  <a:cubicBezTo>
                    <a:pt x="138" y="228"/>
                    <a:pt x="138" y="227"/>
                    <a:pt x="138" y="223"/>
                  </a:cubicBezTo>
                  <a:cubicBezTo>
                    <a:pt x="138" y="214"/>
                    <a:pt x="138" y="214"/>
                    <a:pt x="138" y="214"/>
                  </a:cubicBezTo>
                  <a:cubicBezTo>
                    <a:pt x="131" y="214"/>
                    <a:pt x="103" y="210"/>
                    <a:pt x="103" y="204"/>
                  </a:cubicBezTo>
                  <a:cubicBezTo>
                    <a:pt x="103" y="203"/>
                    <a:pt x="103" y="203"/>
                    <a:pt x="103" y="202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4"/>
                    <a:pt x="110" y="183"/>
                    <a:pt x="111" y="183"/>
                  </a:cubicBezTo>
                  <a:cubicBezTo>
                    <a:pt x="112" y="183"/>
                    <a:pt x="125" y="191"/>
                    <a:pt x="138" y="19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25" y="147"/>
                    <a:pt x="102" y="140"/>
                    <a:pt x="102" y="113"/>
                  </a:cubicBezTo>
                  <a:cubicBezTo>
                    <a:pt x="102" y="84"/>
                    <a:pt x="128" y="75"/>
                    <a:pt x="138" y="75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8" y="61"/>
                    <a:pt x="138" y="61"/>
                    <a:pt x="142" y="61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50" y="61"/>
                    <a:pt x="150" y="61"/>
                    <a:pt x="150" y="65"/>
                  </a:cubicBezTo>
                  <a:cubicBezTo>
                    <a:pt x="150" y="75"/>
                    <a:pt x="150" y="75"/>
                    <a:pt x="150" y="75"/>
                  </a:cubicBezTo>
                  <a:cubicBezTo>
                    <a:pt x="156" y="75"/>
                    <a:pt x="182" y="80"/>
                    <a:pt x="182" y="86"/>
                  </a:cubicBezTo>
                  <a:cubicBezTo>
                    <a:pt x="182" y="87"/>
                    <a:pt x="182" y="88"/>
                    <a:pt x="182" y="89"/>
                  </a:cubicBezTo>
                  <a:cubicBezTo>
                    <a:pt x="175" y="102"/>
                    <a:pt x="175" y="102"/>
                    <a:pt x="175" y="102"/>
                  </a:cubicBezTo>
                  <a:cubicBezTo>
                    <a:pt x="175" y="104"/>
                    <a:pt x="174" y="104"/>
                    <a:pt x="173" y="104"/>
                  </a:cubicBezTo>
                  <a:cubicBezTo>
                    <a:pt x="172" y="104"/>
                    <a:pt x="159" y="96"/>
                    <a:pt x="150" y="96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63" y="140"/>
                    <a:pt x="186" y="149"/>
                    <a:pt x="186" y="175"/>
                  </a:cubicBezTo>
                  <a:cubicBezTo>
                    <a:pt x="186" y="203"/>
                    <a:pt x="164" y="212"/>
                    <a:pt x="150" y="214"/>
                  </a:cubicBezTo>
                  <a:cubicBezTo>
                    <a:pt x="150" y="223"/>
                    <a:pt x="150" y="223"/>
                    <a:pt x="150" y="223"/>
                  </a:cubicBezTo>
                  <a:cubicBezTo>
                    <a:pt x="150" y="227"/>
                    <a:pt x="150" y="228"/>
                    <a:pt x="146" y="22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Freeform 423"/>
            <p:cNvSpPr/>
            <p:nvPr/>
          </p:nvSpPr>
          <p:spPr bwMode="auto">
            <a:xfrm>
              <a:off x="6356350" y="3940176"/>
              <a:ext cx="14288" cy="31750"/>
            </a:xfrm>
            <a:custGeom>
              <a:avLst/>
              <a:gdLst>
                <a:gd name="T0" fmla="*/ 14 w 14"/>
                <a:gd name="T1" fmla="*/ 0 h 33"/>
                <a:gd name="T2" fmla="*/ 0 w 14"/>
                <a:gd name="T3" fmla="*/ 16 h 33"/>
                <a:gd name="T4" fmla="*/ 14 w 14"/>
                <a:gd name="T5" fmla="*/ 33 h 33"/>
                <a:gd name="T6" fmla="*/ 14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4" y="0"/>
                  </a:moveTo>
                  <a:cubicBezTo>
                    <a:pt x="10" y="1"/>
                    <a:pt x="0" y="4"/>
                    <a:pt x="0" y="16"/>
                  </a:cubicBezTo>
                  <a:cubicBezTo>
                    <a:pt x="0" y="27"/>
                    <a:pt x="10" y="31"/>
                    <a:pt x="14" y="3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Freeform 424"/>
            <p:cNvSpPr/>
            <p:nvPr/>
          </p:nvSpPr>
          <p:spPr bwMode="auto">
            <a:xfrm>
              <a:off x="6380163" y="3998913"/>
              <a:ext cx="12700" cy="34925"/>
            </a:xfrm>
            <a:custGeom>
              <a:avLst/>
              <a:gdLst>
                <a:gd name="T0" fmla="*/ 0 w 13"/>
                <a:gd name="T1" fmla="*/ 35 h 35"/>
                <a:gd name="T2" fmla="*/ 13 w 13"/>
                <a:gd name="T3" fmla="*/ 19 h 35"/>
                <a:gd name="T4" fmla="*/ 0 w 13"/>
                <a:gd name="T5" fmla="*/ 0 h 35"/>
                <a:gd name="T6" fmla="*/ 0 w 13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5">
                  <a:moveTo>
                    <a:pt x="0" y="35"/>
                  </a:moveTo>
                  <a:cubicBezTo>
                    <a:pt x="6" y="34"/>
                    <a:pt x="13" y="30"/>
                    <a:pt x="13" y="19"/>
                  </a:cubicBezTo>
                  <a:cubicBezTo>
                    <a:pt x="13" y="7"/>
                    <a:pt x="5" y="3"/>
                    <a:pt x="0" y="0"/>
                  </a:cubicBezTo>
                  <a:lnTo>
                    <a:pt x="0" y="3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Rectangle 425"/>
            <p:cNvSpPr>
              <a:spLocks noChangeArrowheads="1"/>
            </p:cNvSpPr>
            <p:nvPr/>
          </p:nvSpPr>
          <p:spPr bwMode="auto">
            <a:xfrm>
              <a:off x="3035300" y="3370263"/>
              <a:ext cx="134938" cy="174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Rectangle 426"/>
            <p:cNvSpPr>
              <a:spLocks noChangeArrowheads="1"/>
            </p:cNvSpPr>
            <p:nvPr/>
          </p:nvSpPr>
          <p:spPr bwMode="auto">
            <a:xfrm>
              <a:off x="3035300" y="3421063"/>
              <a:ext cx="134938" cy="174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Rectangle 427"/>
            <p:cNvSpPr>
              <a:spLocks noChangeArrowheads="1"/>
            </p:cNvSpPr>
            <p:nvPr/>
          </p:nvSpPr>
          <p:spPr bwMode="auto">
            <a:xfrm>
              <a:off x="3035300" y="3470276"/>
              <a:ext cx="134938" cy="190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Rectangle 428"/>
            <p:cNvSpPr>
              <a:spLocks noChangeArrowheads="1"/>
            </p:cNvSpPr>
            <p:nvPr/>
          </p:nvSpPr>
          <p:spPr bwMode="auto">
            <a:xfrm>
              <a:off x="2890838" y="3370263"/>
              <a:ext cx="111125" cy="1190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Freeform 429"/>
            <p:cNvSpPr/>
            <p:nvPr/>
          </p:nvSpPr>
          <p:spPr bwMode="auto">
            <a:xfrm>
              <a:off x="1776413" y="1058863"/>
              <a:ext cx="239713" cy="239713"/>
            </a:xfrm>
            <a:custGeom>
              <a:avLst/>
              <a:gdLst>
                <a:gd name="T0" fmla="*/ 13 w 151"/>
                <a:gd name="T1" fmla="*/ 13 h 151"/>
                <a:gd name="T2" fmla="*/ 25 w 151"/>
                <a:gd name="T3" fmla="*/ 13 h 151"/>
                <a:gd name="T4" fmla="*/ 151 w 151"/>
                <a:gd name="T5" fmla="*/ 13 h 151"/>
                <a:gd name="T6" fmla="*/ 151 w 151"/>
                <a:gd name="T7" fmla="*/ 0 h 151"/>
                <a:gd name="T8" fmla="*/ 0 w 151"/>
                <a:gd name="T9" fmla="*/ 0 h 151"/>
                <a:gd name="T10" fmla="*/ 0 w 151"/>
                <a:gd name="T11" fmla="*/ 151 h 151"/>
                <a:gd name="T12" fmla="*/ 13 w 151"/>
                <a:gd name="T13" fmla="*/ 151 h 151"/>
                <a:gd name="T14" fmla="*/ 13 w 151"/>
                <a:gd name="T15" fmla="*/ 25 h 151"/>
                <a:gd name="T16" fmla="*/ 13 w 151"/>
                <a:gd name="T17" fmla="*/ 1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1">
                  <a:moveTo>
                    <a:pt x="13" y="13"/>
                  </a:moveTo>
                  <a:lnTo>
                    <a:pt x="25" y="13"/>
                  </a:lnTo>
                  <a:lnTo>
                    <a:pt x="151" y="13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lnTo>
                    <a:pt x="13" y="151"/>
                  </a:lnTo>
                  <a:lnTo>
                    <a:pt x="13" y="25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Oval 430"/>
            <p:cNvSpPr>
              <a:spLocks noChangeArrowheads="1"/>
            </p:cNvSpPr>
            <p:nvPr/>
          </p:nvSpPr>
          <p:spPr bwMode="auto">
            <a:xfrm>
              <a:off x="1906588" y="1193801"/>
              <a:ext cx="58738" cy="587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Freeform 431"/>
            <p:cNvSpPr>
              <a:spLocks noEditPoints="1"/>
            </p:cNvSpPr>
            <p:nvPr/>
          </p:nvSpPr>
          <p:spPr bwMode="auto">
            <a:xfrm>
              <a:off x="1816100" y="1098551"/>
              <a:ext cx="239713" cy="239713"/>
            </a:xfrm>
            <a:custGeom>
              <a:avLst/>
              <a:gdLst>
                <a:gd name="T0" fmla="*/ 0 w 247"/>
                <a:gd name="T1" fmla="*/ 0 h 247"/>
                <a:gd name="T2" fmla="*/ 0 w 247"/>
                <a:gd name="T3" fmla="*/ 247 h 247"/>
                <a:gd name="T4" fmla="*/ 247 w 247"/>
                <a:gd name="T5" fmla="*/ 247 h 247"/>
                <a:gd name="T6" fmla="*/ 247 w 247"/>
                <a:gd name="T7" fmla="*/ 0 h 247"/>
                <a:gd name="T8" fmla="*/ 0 w 247"/>
                <a:gd name="T9" fmla="*/ 0 h 247"/>
                <a:gd name="T10" fmla="*/ 53 w 247"/>
                <a:gd name="T11" fmla="*/ 90 h 247"/>
                <a:gd name="T12" fmla="*/ 57 w 247"/>
                <a:gd name="T13" fmla="*/ 85 h 247"/>
                <a:gd name="T14" fmla="*/ 87 w 247"/>
                <a:gd name="T15" fmla="*/ 85 h 247"/>
                <a:gd name="T16" fmla="*/ 87 w 247"/>
                <a:gd name="T17" fmla="*/ 85 h 247"/>
                <a:gd name="T18" fmla="*/ 91 w 247"/>
                <a:gd name="T19" fmla="*/ 77 h 247"/>
                <a:gd name="T20" fmla="*/ 97 w 247"/>
                <a:gd name="T21" fmla="*/ 74 h 247"/>
                <a:gd name="T22" fmla="*/ 151 w 247"/>
                <a:gd name="T23" fmla="*/ 74 h 247"/>
                <a:gd name="T24" fmla="*/ 157 w 247"/>
                <a:gd name="T25" fmla="*/ 77 h 247"/>
                <a:gd name="T26" fmla="*/ 161 w 247"/>
                <a:gd name="T27" fmla="*/ 85 h 247"/>
                <a:gd name="T28" fmla="*/ 161 w 247"/>
                <a:gd name="T29" fmla="*/ 85 h 247"/>
                <a:gd name="T30" fmla="*/ 190 w 247"/>
                <a:gd name="T31" fmla="*/ 85 h 247"/>
                <a:gd name="T32" fmla="*/ 194 w 247"/>
                <a:gd name="T33" fmla="*/ 90 h 247"/>
                <a:gd name="T34" fmla="*/ 194 w 247"/>
                <a:gd name="T35" fmla="*/ 169 h 247"/>
                <a:gd name="T36" fmla="*/ 190 w 247"/>
                <a:gd name="T37" fmla="*/ 174 h 247"/>
                <a:gd name="T38" fmla="*/ 57 w 247"/>
                <a:gd name="T39" fmla="*/ 174 h 247"/>
                <a:gd name="T40" fmla="*/ 53 w 247"/>
                <a:gd name="T41" fmla="*/ 169 h 247"/>
                <a:gd name="T42" fmla="*/ 53 w 247"/>
                <a:gd name="T43" fmla="*/ 9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7" h="247">
                  <a:moveTo>
                    <a:pt x="0" y="0"/>
                  </a:moveTo>
                  <a:cubicBezTo>
                    <a:pt x="0" y="247"/>
                    <a:pt x="0" y="247"/>
                    <a:pt x="0" y="247"/>
                  </a:cubicBezTo>
                  <a:cubicBezTo>
                    <a:pt x="247" y="247"/>
                    <a:pt x="247" y="247"/>
                    <a:pt x="247" y="247"/>
                  </a:cubicBezTo>
                  <a:cubicBezTo>
                    <a:pt x="247" y="0"/>
                    <a:pt x="247" y="0"/>
                    <a:pt x="247" y="0"/>
                  </a:cubicBezTo>
                  <a:lnTo>
                    <a:pt x="0" y="0"/>
                  </a:lnTo>
                  <a:close/>
                  <a:moveTo>
                    <a:pt x="53" y="90"/>
                  </a:moveTo>
                  <a:cubicBezTo>
                    <a:pt x="53" y="87"/>
                    <a:pt x="55" y="85"/>
                    <a:pt x="57" y="85"/>
                  </a:cubicBezTo>
                  <a:cubicBezTo>
                    <a:pt x="87" y="85"/>
                    <a:pt x="87" y="85"/>
                    <a:pt x="87" y="85"/>
                  </a:cubicBezTo>
                  <a:cubicBezTo>
                    <a:pt x="87" y="85"/>
                    <a:pt x="87" y="85"/>
                    <a:pt x="87" y="85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2" y="75"/>
                    <a:pt x="94" y="74"/>
                    <a:pt x="97" y="74"/>
                  </a:cubicBezTo>
                  <a:cubicBezTo>
                    <a:pt x="151" y="74"/>
                    <a:pt x="151" y="74"/>
                    <a:pt x="151" y="74"/>
                  </a:cubicBezTo>
                  <a:cubicBezTo>
                    <a:pt x="153" y="74"/>
                    <a:pt x="156" y="75"/>
                    <a:pt x="157" y="77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90" y="85"/>
                    <a:pt x="190" y="85"/>
                    <a:pt x="190" y="85"/>
                  </a:cubicBezTo>
                  <a:cubicBezTo>
                    <a:pt x="192" y="85"/>
                    <a:pt x="194" y="87"/>
                    <a:pt x="194" y="90"/>
                  </a:cubicBezTo>
                  <a:cubicBezTo>
                    <a:pt x="194" y="169"/>
                    <a:pt x="194" y="169"/>
                    <a:pt x="194" y="169"/>
                  </a:cubicBezTo>
                  <a:cubicBezTo>
                    <a:pt x="194" y="172"/>
                    <a:pt x="192" y="174"/>
                    <a:pt x="190" y="174"/>
                  </a:cubicBezTo>
                  <a:cubicBezTo>
                    <a:pt x="57" y="174"/>
                    <a:pt x="57" y="174"/>
                    <a:pt x="57" y="174"/>
                  </a:cubicBezTo>
                  <a:cubicBezTo>
                    <a:pt x="55" y="174"/>
                    <a:pt x="53" y="172"/>
                    <a:pt x="53" y="169"/>
                  </a:cubicBezTo>
                  <a:lnTo>
                    <a:pt x="53" y="9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Freeform 432"/>
            <p:cNvSpPr/>
            <p:nvPr/>
          </p:nvSpPr>
          <p:spPr bwMode="auto">
            <a:xfrm>
              <a:off x="2333625" y="1058863"/>
              <a:ext cx="239713" cy="239713"/>
            </a:xfrm>
            <a:custGeom>
              <a:avLst/>
              <a:gdLst>
                <a:gd name="T0" fmla="*/ 13 w 151"/>
                <a:gd name="T1" fmla="*/ 13 h 151"/>
                <a:gd name="T2" fmla="*/ 25 w 151"/>
                <a:gd name="T3" fmla="*/ 13 h 151"/>
                <a:gd name="T4" fmla="*/ 151 w 151"/>
                <a:gd name="T5" fmla="*/ 13 h 151"/>
                <a:gd name="T6" fmla="*/ 151 w 151"/>
                <a:gd name="T7" fmla="*/ 0 h 151"/>
                <a:gd name="T8" fmla="*/ 0 w 151"/>
                <a:gd name="T9" fmla="*/ 0 h 151"/>
                <a:gd name="T10" fmla="*/ 0 w 151"/>
                <a:gd name="T11" fmla="*/ 151 h 151"/>
                <a:gd name="T12" fmla="*/ 13 w 151"/>
                <a:gd name="T13" fmla="*/ 151 h 151"/>
                <a:gd name="T14" fmla="*/ 13 w 151"/>
                <a:gd name="T15" fmla="*/ 25 h 151"/>
                <a:gd name="T16" fmla="*/ 13 w 151"/>
                <a:gd name="T17" fmla="*/ 1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1">
                  <a:moveTo>
                    <a:pt x="13" y="13"/>
                  </a:moveTo>
                  <a:lnTo>
                    <a:pt x="25" y="13"/>
                  </a:lnTo>
                  <a:lnTo>
                    <a:pt x="151" y="13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lnTo>
                    <a:pt x="13" y="151"/>
                  </a:lnTo>
                  <a:lnTo>
                    <a:pt x="13" y="25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Freeform 433"/>
            <p:cNvSpPr>
              <a:spLocks noEditPoints="1"/>
            </p:cNvSpPr>
            <p:nvPr/>
          </p:nvSpPr>
          <p:spPr bwMode="auto">
            <a:xfrm>
              <a:off x="2373313" y="1098551"/>
              <a:ext cx="239713" cy="239713"/>
            </a:xfrm>
            <a:custGeom>
              <a:avLst/>
              <a:gdLst>
                <a:gd name="T0" fmla="*/ 0 w 247"/>
                <a:gd name="T1" fmla="*/ 0 h 247"/>
                <a:gd name="T2" fmla="*/ 0 w 247"/>
                <a:gd name="T3" fmla="*/ 247 h 247"/>
                <a:gd name="T4" fmla="*/ 247 w 247"/>
                <a:gd name="T5" fmla="*/ 247 h 247"/>
                <a:gd name="T6" fmla="*/ 247 w 247"/>
                <a:gd name="T7" fmla="*/ 0 h 247"/>
                <a:gd name="T8" fmla="*/ 0 w 247"/>
                <a:gd name="T9" fmla="*/ 0 h 247"/>
                <a:gd name="T10" fmla="*/ 53 w 247"/>
                <a:gd name="T11" fmla="*/ 87 h 247"/>
                <a:gd name="T12" fmla="*/ 61 w 247"/>
                <a:gd name="T13" fmla="*/ 79 h 247"/>
                <a:gd name="T14" fmla="*/ 147 w 247"/>
                <a:gd name="T15" fmla="*/ 79 h 247"/>
                <a:gd name="T16" fmla="*/ 155 w 247"/>
                <a:gd name="T17" fmla="*/ 87 h 247"/>
                <a:gd name="T18" fmla="*/ 155 w 247"/>
                <a:gd name="T19" fmla="*/ 105 h 247"/>
                <a:gd name="T20" fmla="*/ 194 w 247"/>
                <a:gd name="T21" fmla="*/ 86 h 247"/>
                <a:gd name="T22" fmla="*/ 194 w 247"/>
                <a:gd name="T23" fmla="*/ 162 h 247"/>
                <a:gd name="T24" fmla="*/ 155 w 247"/>
                <a:gd name="T25" fmla="*/ 143 h 247"/>
                <a:gd name="T26" fmla="*/ 155 w 247"/>
                <a:gd name="T27" fmla="*/ 160 h 247"/>
                <a:gd name="T28" fmla="*/ 147 w 247"/>
                <a:gd name="T29" fmla="*/ 168 h 247"/>
                <a:gd name="T30" fmla="*/ 61 w 247"/>
                <a:gd name="T31" fmla="*/ 168 h 247"/>
                <a:gd name="T32" fmla="*/ 53 w 247"/>
                <a:gd name="T33" fmla="*/ 160 h 247"/>
                <a:gd name="T34" fmla="*/ 53 w 247"/>
                <a:gd name="T35" fmla="*/ 8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7" h="247">
                  <a:moveTo>
                    <a:pt x="0" y="0"/>
                  </a:moveTo>
                  <a:cubicBezTo>
                    <a:pt x="0" y="247"/>
                    <a:pt x="0" y="247"/>
                    <a:pt x="0" y="247"/>
                  </a:cubicBezTo>
                  <a:cubicBezTo>
                    <a:pt x="247" y="247"/>
                    <a:pt x="247" y="247"/>
                    <a:pt x="247" y="247"/>
                  </a:cubicBezTo>
                  <a:cubicBezTo>
                    <a:pt x="247" y="0"/>
                    <a:pt x="247" y="0"/>
                    <a:pt x="247" y="0"/>
                  </a:cubicBezTo>
                  <a:lnTo>
                    <a:pt x="0" y="0"/>
                  </a:lnTo>
                  <a:close/>
                  <a:moveTo>
                    <a:pt x="53" y="87"/>
                  </a:moveTo>
                  <a:cubicBezTo>
                    <a:pt x="53" y="83"/>
                    <a:pt x="57" y="79"/>
                    <a:pt x="61" y="79"/>
                  </a:cubicBezTo>
                  <a:cubicBezTo>
                    <a:pt x="147" y="79"/>
                    <a:pt x="147" y="79"/>
                    <a:pt x="147" y="79"/>
                  </a:cubicBezTo>
                  <a:cubicBezTo>
                    <a:pt x="151" y="79"/>
                    <a:pt x="155" y="83"/>
                    <a:pt x="155" y="87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194" y="162"/>
                    <a:pt x="194" y="162"/>
                    <a:pt x="194" y="162"/>
                  </a:cubicBezTo>
                  <a:cubicBezTo>
                    <a:pt x="155" y="143"/>
                    <a:pt x="155" y="143"/>
                    <a:pt x="155" y="143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5" y="164"/>
                    <a:pt x="151" y="168"/>
                    <a:pt x="147" y="168"/>
                  </a:cubicBezTo>
                  <a:cubicBezTo>
                    <a:pt x="61" y="168"/>
                    <a:pt x="61" y="168"/>
                    <a:pt x="61" y="168"/>
                  </a:cubicBezTo>
                  <a:cubicBezTo>
                    <a:pt x="57" y="168"/>
                    <a:pt x="53" y="164"/>
                    <a:pt x="53" y="160"/>
                  </a:cubicBezTo>
                  <a:lnTo>
                    <a:pt x="53" y="8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Freeform 434"/>
            <p:cNvSpPr/>
            <p:nvPr/>
          </p:nvSpPr>
          <p:spPr bwMode="auto">
            <a:xfrm>
              <a:off x="7907338" y="1087438"/>
              <a:ext cx="279400" cy="220663"/>
            </a:xfrm>
            <a:custGeom>
              <a:avLst/>
              <a:gdLst>
                <a:gd name="T0" fmla="*/ 176 w 176"/>
                <a:gd name="T1" fmla="*/ 41 h 139"/>
                <a:gd name="T2" fmla="*/ 88 w 176"/>
                <a:gd name="T3" fmla="*/ 0 h 139"/>
                <a:gd name="T4" fmla="*/ 0 w 176"/>
                <a:gd name="T5" fmla="*/ 41 h 139"/>
                <a:gd name="T6" fmla="*/ 2 w 176"/>
                <a:gd name="T7" fmla="*/ 56 h 139"/>
                <a:gd name="T8" fmla="*/ 60 w 176"/>
                <a:gd name="T9" fmla="*/ 56 h 139"/>
                <a:gd name="T10" fmla="*/ 49 w 176"/>
                <a:gd name="T11" fmla="*/ 120 h 139"/>
                <a:gd name="T12" fmla="*/ 50 w 176"/>
                <a:gd name="T13" fmla="*/ 139 h 139"/>
                <a:gd name="T14" fmla="*/ 126 w 176"/>
                <a:gd name="T15" fmla="*/ 139 h 139"/>
                <a:gd name="T16" fmla="*/ 127 w 176"/>
                <a:gd name="T17" fmla="*/ 120 h 139"/>
                <a:gd name="T18" fmla="*/ 116 w 176"/>
                <a:gd name="T19" fmla="*/ 56 h 139"/>
                <a:gd name="T20" fmla="*/ 174 w 176"/>
                <a:gd name="T21" fmla="*/ 56 h 139"/>
                <a:gd name="T22" fmla="*/ 176 w 176"/>
                <a:gd name="T23" fmla="*/ 4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139">
                  <a:moveTo>
                    <a:pt x="176" y="41"/>
                  </a:moveTo>
                  <a:lnTo>
                    <a:pt x="88" y="0"/>
                  </a:lnTo>
                  <a:lnTo>
                    <a:pt x="0" y="41"/>
                  </a:lnTo>
                  <a:lnTo>
                    <a:pt x="2" y="56"/>
                  </a:lnTo>
                  <a:lnTo>
                    <a:pt x="60" y="56"/>
                  </a:lnTo>
                  <a:lnTo>
                    <a:pt x="49" y="120"/>
                  </a:lnTo>
                  <a:lnTo>
                    <a:pt x="50" y="139"/>
                  </a:lnTo>
                  <a:lnTo>
                    <a:pt x="126" y="139"/>
                  </a:lnTo>
                  <a:lnTo>
                    <a:pt x="127" y="120"/>
                  </a:lnTo>
                  <a:lnTo>
                    <a:pt x="116" y="56"/>
                  </a:lnTo>
                  <a:lnTo>
                    <a:pt x="174" y="56"/>
                  </a:lnTo>
                  <a:lnTo>
                    <a:pt x="176" y="4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Freeform 435"/>
            <p:cNvSpPr>
              <a:spLocks noEditPoints="1"/>
            </p:cNvSpPr>
            <p:nvPr/>
          </p:nvSpPr>
          <p:spPr bwMode="auto">
            <a:xfrm>
              <a:off x="9021763" y="1089026"/>
              <a:ext cx="279400" cy="219075"/>
            </a:xfrm>
            <a:custGeom>
              <a:avLst/>
              <a:gdLst>
                <a:gd name="T0" fmla="*/ 176 w 176"/>
                <a:gd name="T1" fmla="*/ 40 h 138"/>
                <a:gd name="T2" fmla="*/ 88 w 176"/>
                <a:gd name="T3" fmla="*/ 0 h 138"/>
                <a:gd name="T4" fmla="*/ 0 w 176"/>
                <a:gd name="T5" fmla="*/ 40 h 138"/>
                <a:gd name="T6" fmla="*/ 2 w 176"/>
                <a:gd name="T7" fmla="*/ 56 h 138"/>
                <a:gd name="T8" fmla="*/ 59 w 176"/>
                <a:gd name="T9" fmla="*/ 56 h 138"/>
                <a:gd name="T10" fmla="*/ 49 w 176"/>
                <a:gd name="T11" fmla="*/ 119 h 138"/>
                <a:gd name="T12" fmla="*/ 50 w 176"/>
                <a:gd name="T13" fmla="*/ 138 h 138"/>
                <a:gd name="T14" fmla="*/ 126 w 176"/>
                <a:gd name="T15" fmla="*/ 138 h 138"/>
                <a:gd name="T16" fmla="*/ 127 w 176"/>
                <a:gd name="T17" fmla="*/ 119 h 138"/>
                <a:gd name="T18" fmla="*/ 116 w 176"/>
                <a:gd name="T19" fmla="*/ 56 h 138"/>
                <a:gd name="T20" fmla="*/ 174 w 176"/>
                <a:gd name="T21" fmla="*/ 56 h 138"/>
                <a:gd name="T22" fmla="*/ 176 w 176"/>
                <a:gd name="T23" fmla="*/ 40 h 138"/>
                <a:gd name="T24" fmla="*/ 54 w 176"/>
                <a:gd name="T25" fmla="*/ 115 h 138"/>
                <a:gd name="T26" fmla="*/ 68 w 176"/>
                <a:gd name="T27" fmla="*/ 35 h 138"/>
                <a:gd name="T28" fmla="*/ 23 w 176"/>
                <a:gd name="T29" fmla="*/ 35 h 138"/>
                <a:gd name="T30" fmla="*/ 88 w 176"/>
                <a:gd name="T31" fmla="*/ 5 h 138"/>
                <a:gd name="T32" fmla="*/ 153 w 176"/>
                <a:gd name="T33" fmla="*/ 35 h 138"/>
                <a:gd name="T34" fmla="*/ 107 w 176"/>
                <a:gd name="T35" fmla="*/ 35 h 138"/>
                <a:gd name="T36" fmla="*/ 122 w 176"/>
                <a:gd name="T37" fmla="*/ 115 h 138"/>
                <a:gd name="T38" fmla="*/ 54 w 176"/>
                <a:gd name="T39" fmla="*/ 1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38">
                  <a:moveTo>
                    <a:pt x="176" y="40"/>
                  </a:moveTo>
                  <a:lnTo>
                    <a:pt x="88" y="0"/>
                  </a:lnTo>
                  <a:lnTo>
                    <a:pt x="0" y="40"/>
                  </a:lnTo>
                  <a:lnTo>
                    <a:pt x="2" y="56"/>
                  </a:lnTo>
                  <a:lnTo>
                    <a:pt x="59" y="56"/>
                  </a:lnTo>
                  <a:lnTo>
                    <a:pt x="49" y="119"/>
                  </a:lnTo>
                  <a:lnTo>
                    <a:pt x="50" y="138"/>
                  </a:lnTo>
                  <a:lnTo>
                    <a:pt x="126" y="138"/>
                  </a:lnTo>
                  <a:lnTo>
                    <a:pt x="127" y="119"/>
                  </a:lnTo>
                  <a:lnTo>
                    <a:pt x="116" y="56"/>
                  </a:lnTo>
                  <a:lnTo>
                    <a:pt x="174" y="56"/>
                  </a:lnTo>
                  <a:lnTo>
                    <a:pt x="176" y="40"/>
                  </a:lnTo>
                  <a:close/>
                  <a:moveTo>
                    <a:pt x="54" y="115"/>
                  </a:moveTo>
                  <a:lnTo>
                    <a:pt x="68" y="35"/>
                  </a:lnTo>
                  <a:lnTo>
                    <a:pt x="23" y="35"/>
                  </a:lnTo>
                  <a:lnTo>
                    <a:pt x="88" y="5"/>
                  </a:lnTo>
                  <a:lnTo>
                    <a:pt x="153" y="35"/>
                  </a:lnTo>
                  <a:lnTo>
                    <a:pt x="107" y="35"/>
                  </a:lnTo>
                  <a:lnTo>
                    <a:pt x="122" y="115"/>
                  </a:lnTo>
                  <a:lnTo>
                    <a:pt x="54" y="11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Freeform 436"/>
            <p:cNvSpPr/>
            <p:nvPr/>
          </p:nvSpPr>
          <p:spPr bwMode="auto">
            <a:xfrm>
              <a:off x="8464550" y="1079501"/>
              <a:ext cx="279400" cy="233363"/>
            </a:xfrm>
            <a:custGeom>
              <a:avLst/>
              <a:gdLst>
                <a:gd name="T0" fmla="*/ 113 w 176"/>
                <a:gd name="T1" fmla="*/ 61 h 147"/>
                <a:gd name="T2" fmla="*/ 108 w 176"/>
                <a:gd name="T3" fmla="*/ 0 h 147"/>
                <a:gd name="T4" fmla="*/ 68 w 176"/>
                <a:gd name="T5" fmla="*/ 0 h 147"/>
                <a:gd name="T6" fmla="*/ 62 w 176"/>
                <a:gd name="T7" fmla="*/ 61 h 147"/>
                <a:gd name="T8" fmla="*/ 0 w 176"/>
                <a:gd name="T9" fmla="*/ 61 h 147"/>
                <a:gd name="T10" fmla="*/ 1 w 176"/>
                <a:gd name="T11" fmla="*/ 78 h 147"/>
                <a:gd name="T12" fmla="*/ 88 w 176"/>
                <a:gd name="T13" fmla="*/ 147 h 147"/>
                <a:gd name="T14" fmla="*/ 174 w 176"/>
                <a:gd name="T15" fmla="*/ 78 h 147"/>
                <a:gd name="T16" fmla="*/ 176 w 176"/>
                <a:gd name="T17" fmla="*/ 61 h 147"/>
                <a:gd name="T18" fmla="*/ 113 w 176"/>
                <a:gd name="T19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47">
                  <a:moveTo>
                    <a:pt x="113" y="61"/>
                  </a:moveTo>
                  <a:lnTo>
                    <a:pt x="108" y="0"/>
                  </a:lnTo>
                  <a:lnTo>
                    <a:pt x="68" y="0"/>
                  </a:lnTo>
                  <a:lnTo>
                    <a:pt x="62" y="61"/>
                  </a:lnTo>
                  <a:lnTo>
                    <a:pt x="0" y="61"/>
                  </a:lnTo>
                  <a:lnTo>
                    <a:pt x="1" y="78"/>
                  </a:lnTo>
                  <a:lnTo>
                    <a:pt x="88" y="147"/>
                  </a:lnTo>
                  <a:lnTo>
                    <a:pt x="174" y="78"/>
                  </a:lnTo>
                  <a:lnTo>
                    <a:pt x="176" y="61"/>
                  </a:lnTo>
                  <a:lnTo>
                    <a:pt x="113" y="6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Freeform 437"/>
            <p:cNvSpPr>
              <a:spLocks noEditPoints="1"/>
            </p:cNvSpPr>
            <p:nvPr/>
          </p:nvSpPr>
          <p:spPr bwMode="auto">
            <a:xfrm>
              <a:off x="9578975" y="1082676"/>
              <a:ext cx="277813" cy="230188"/>
            </a:xfrm>
            <a:custGeom>
              <a:avLst/>
              <a:gdLst>
                <a:gd name="T0" fmla="*/ 113 w 175"/>
                <a:gd name="T1" fmla="*/ 61 h 145"/>
                <a:gd name="T2" fmla="*/ 108 w 175"/>
                <a:gd name="T3" fmla="*/ 0 h 145"/>
                <a:gd name="T4" fmla="*/ 68 w 175"/>
                <a:gd name="T5" fmla="*/ 0 h 145"/>
                <a:gd name="T6" fmla="*/ 62 w 175"/>
                <a:gd name="T7" fmla="*/ 61 h 145"/>
                <a:gd name="T8" fmla="*/ 0 w 175"/>
                <a:gd name="T9" fmla="*/ 61 h 145"/>
                <a:gd name="T10" fmla="*/ 2 w 175"/>
                <a:gd name="T11" fmla="*/ 77 h 145"/>
                <a:gd name="T12" fmla="*/ 88 w 175"/>
                <a:gd name="T13" fmla="*/ 145 h 145"/>
                <a:gd name="T14" fmla="*/ 173 w 175"/>
                <a:gd name="T15" fmla="*/ 77 h 145"/>
                <a:gd name="T16" fmla="*/ 175 w 175"/>
                <a:gd name="T17" fmla="*/ 61 h 145"/>
                <a:gd name="T18" fmla="*/ 113 w 175"/>
                <a:gd name="T19" fmla="*/ 61 h 145"/>
                <a:gd name="T20" fmla="*/ 67 w 175"/>
                <a:gd name="T21" fmla="*/ 66 h 145"/>
                <a:gd name="T22" fmla="*/ 72 w 175"/>
                <a:gd name="T23" fmla="*/ 5 h 145"/>
                <a:gd name="T24" fmla="*/ 103 w 175"/>
                <a:gd name="T25" fmla="*/ 5 h 145"/>
                <a:gd name="T26" fmla="*/ 109 w 175"/>
                <a:gd name="T27" fmla="*/ 66 h 145"/>
                <a:gd name="T28" fmla="*/ 161 w 175"/>
                <a:gd name="T29" fmla="*/ 66 h 145"/>
                <a:gd name="T30" fmla="*/ 88 w 175"/>
                <a:gd name="T31" fmla="*/ 120 h 145"/>
                <a:gd name="T32" fmla="*/ 15 w 175"/>
                <a:gd name="T33" fmla="*/ 66 h 145"/>
                <a:gd name="T34" fmla="*/ 67 w 175"/>
                <a:gd name="T35" fmla="*/ 6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145">
                  <a:moveTo>
                    <a:pt x="113" y="61"/>
                  </a:moveTo>
                  <a:lnTo>
                    <a:pt x="108" y="0"/>
                  </a:lnTo>
                  <a:lnTo>
                    <a:pt x="68" y="0"/>
                  </a:lnTo>
                  <a:lnTo>
                    <a:pt x="62" y="61"/>
                  </a:lnTo>
                  <a:lnTo>
                    <a:pt x="0" y="61"/>
                  </a:lnTo>
                  <a:lnTo>
                    <a:pt x="2" y="77"/>
                  </a:lnTo>
                  <a:lnTo>
                    <a:pt x="88" y="145"/>
                  </a:lnTo>
                  <a:lnTo>
                    <a:pt x="173" y="77"/>
                  </a:lnTo>
                  <a:lnTo>
                    <a:pt x="175" y="61"/>
                  </a:lnTo>
                  <a:lnTo>
                    <a:pt x="113" y="61"/>
                  </a:lnTo>
                  <a:close/>
                  <a:moveTo>
                    <a:pt x="67" y="66"/>
                  </a:moveTo>
                  <a:lnTo>
                    <a:pt x="72" y="5"/>
                  </a:lnTo>
                  <a:lnTo>
                    <a:pt x="103" y="5"/>
                  </a:lnTo>
                  <a:lnTo>
                    <a:pt x="109" y="66"/>
                  </a:lnTo>
                  <a:lnTo>
                    <a:pt x="161" y="66"/>
                  </a:lnTo>
                  <a:lnTo>
                    <a:pt x="88" y="120"/>
                  </a:lnTo>
                  <a:lnTo>
                    <a:pt x="15" y="66"/>
                  </a:lnTo>
                  <a:lnTo>
                    <a:pt x="67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Freeform 438"/>
            <p:cNvSpPr/>
            <p:nvPr/>
          </p:nvSpPr>
          <p:spPr bwMode="auto">
            <a:xfrm>
              <a:off x="10775950" y="4076701"/>
              <a:ext cx="0" cy="1588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Freeform 439"/>
            <p:cNvSpPr/>
            <p:nvPr/>
          </p:nvSpPr>
          <p:spPr bwMode="auto">
            <a:xfrm>
              <a:off x="10783888" y="4078288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Freeform 440"/>
            <p:cNvSpPr/>
            <p:nvPr/>
          </p:nvSpPr>
          <p:spPr bwMode="auto">
            <a:xfrm>
              <a:off x="10780713" y="40782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Freeform 441"/>
            <p:cNvSpPr/>
            <p:nvPr/>
          </p:nvSpPr>
          <p:spPr bwMode="auto">
            <a:xfrm>
              <a:off x="10787063" y="4078288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Freeform 442"/>
            <p:cNvSpPr/>
            <p:nvPr/>
          </p:nvSpPr>
          <p:spPr bwMode="auto">
            <a:xfrm>
              <a:off x="10761663" y="4070351"/>
              <a:ext cx="0" cy="1588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Freeform 443"/>
            <p:cNvSpPr/>
            <p:nvPr/>
          </p:nvSpPr>
          <p:spPr bwMode="auto">
            <a:xfrm>
              <a:off x="10772775" y="4075113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Freeform 444"/>
            <p:cNvSpPr/>
            <p:nvPr/>
          </p:nvSpPr>
          <p:spPr bwMode="auto">
            <a:xfrm>
              <a:off x="10756900" y="4068763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Freeform 445"/>
            <p:cNvSpPr/>
            <p:nvPr/>
          </p:nvSpPr>
          <p:spPr bwMode="auto">
            <a:xfrm>
              <a:off x="10764838" y="4073526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Freeform 446"/>
            <p:cNvSpPr/>
            <p:nvPr/>
          </p:nvSpPr>
          <p:spPr bwMode="auto">
            <a:xfrm>
              <a:off x="10768013" y="40751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Freeform 447"/>
            <p:cNvSpPr/>
            <p:nvPr/>
          </p:nvSpPr>
          <p:spPr bwMode="auto">
            <a:xfrm>
              <a:off x="10790238" y="40782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Freeform 448"/>
            <p:cNvSpPr/>
            <p:nvPr/>
          </p:nvSpPr>
          <p:spPr bwMode="auto">
            <a:xfrm>
              <a:off x="10809288" y="4070351"/>
              <a:ext cx="1588" cy="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Freeform 449"/>
            <p:cNvSpPr/>
            <p:nvPr/>
          </p:nvSpPr>
          <p:spPr bwMode="auto">
            <a:xfrm>
              <a:off x="10748963" y="3910013"/>
              <a:ext cx="6350" cy="9525"/>
            </a:xfrm>
            <a:custGeom>
              <a:avLst/>
              <a:gdLst>
                <a:gd name="T0" fmla="*/ 0 w 7"/>
                <a:gd name="T1" fmla="*/ 9 h 9"/>
                <a:gd name="T2" fmla="*/ 7 w 7"/>
                <a:gd name="T3" fmla="*/ 0 h 9"/>
                <a:gd name="T4" fmla="*/ 6 w 7"/>
                <a:gd name="T5" fmla="*/ 1 h 9"/>
                <a:gd name="T6" fmla="*/ 0 w 7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9">
                  <a:moveTo>
                    <a:pt x="0" y="9"/>
                  </a:moveTo>
                  <a:cubicBezTo>
                    <a:pt x="2" y="6"/>
                    <a:pt x="4" y="3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3"/>
                    <a:pt x="2" y="6"/>
                    <a:pt x="0" y="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Freeform 450"/>
            <p:cNvSpPr/>
            <p:nvPr/>
          </p:nvSpPr>
          <p:spPr bwMode="auto">
            <a:xfrm>
              <a:off x="10806113" y="4071938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Freeform 451"/>
            <p:cNvSpPr/>
            <p:nvPr/>
          </p:nvSpPr>
          <p:spPr bwMode="auto">
            <a:xfrm>
              <a:off x="10799763" y="4075113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Freeform 452"/>
            <p:cNvSpPr/>
            <p:nvPr/>
          </p:nvSpPr>
          <p:spPr bwMode="auto">
            <a:xfrm>
              <a:off x="10796588" y="4076701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Freeform 453"/>
            <p:cNvSpPr/>
            <p:nvPr/>
          </p:nvSpPr>
          <p:spPr bwMode="auto">
            <a:xfrm>
              <a:off x="10802938" y="4073526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Freeform 454"/>
            <p:cNvSpPr/>
            <p:nvPr/>
          </p:nvSpPr>
          <p:spPr bwMode="auto">
            <a:xfrm>
              <a:off x="10793413" y="4078288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Freeform 455"/>
            <p:cNvSpPr/>
            <p:nvPr/>
          </p:nvSpPr>
          <p:spPr bwMode="auto">
            <a:xfrm>
              <a:off x="10726738" y="39497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Freeform 456"/>
            <p:cNvSpPr/>
            <p:nvPr/>
          </p:nvSpPr>
          <p:spPr bwMode="auto">
            <a:xfrm>
              <a:off x="10717213" y="39512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Freeform 457"/>
            <p:cNvSpPr/>
            <p:nvPr/>
          </p:nvSpPr>
          <p:spPr bwMode="auto">
            <a:xfrm>
              <a:off x="10714038" y="395446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Freeform 458"/>
            <p:cNvSpPr/>
            <p:nvPr/>
          </p:nvSpPr>
          <p:spPr bwMode="auto">
            <a:xfrm>
              <a:off x="10710863" y="3954463"/>
              <a:ext cx="0" cy="15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Freeform 459"/>
            <p:cNvSpPr/>
            <p:nvPr/>
          </p:nvSpPr>
          <p:spPr bwMode="auto">
            <a:xfrm>
              <a:off x="10723563" y="3949701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Freeform 460"/>
            <p:cNvSpPr/>
            <p:nvPr/>
          </p:nvSpPr>
          <p:spPr bwMode="auto">
            <a:xfrm>
              <a:off x="10753725" y="4065588"/>
              <a:ext cx="0" cy="1588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Freeform 461"/>
            <p:cNvSpPr/>
            <p:nvPr/>
          </p:nvSpPr>
          <p:spPr bwMode="auto">
            <a:xfrm>
              <a:off x="10707688" y="3956051"/>
              <a:ext cx="1588" cy="15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Freeform 462"/>
            <p:cNvSpPr/>
            <p:nvPr/>
          </p:nvSpPr>
          <p:spPr bwMode="auto">
            <a:xfrm>
              <a:off x="10720388" y="3951288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Freeform 463"/>
            <p:cNvSpPr/>
            <p:nvPr/>
          </p:nvSpPr>
          <p:spPr bwMode="auto">
            <a:xfrm>
              <a:off x="10748963" y="4064001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Freeform 464"/>
            <p:cNvSpPr/>
            <p:nvPr/>
          </p:nvSpPr>
          <p:spPr bwMode="auto">
            <a:xfrm>
              <a:off x="10741025" y="4057651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Freeform 465"/>
            <p:cNvSpPr/>
            <p:nvPr/>
          </p:nvSpPr>
          <p:spPr bwMode="auto">
            <a:xfrm>
              <a:off x="10731500" y="4048126"/>
              <a:ext cx="0" cy="1588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Freeform 466"/>
            <p:cNvSpPr/>
            <p:nvPr/>
          </p:nvSpPr>
          <p:spPr bwMode="auto">
            <a:xfrm>
              <a:off x="10745788" y="4060826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Freeform 467"/>
            <p:cNvSpPr/>
            <p:nvPr/>
          </p:nvSpPr>
          <p:spPr bwMode="auto">
            <a:xfrm>
              <a:off x="10739438" y="40560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Freeform 468"/>
            <p:cNvSpPr/>
            <p:nvPr/>
          </p:nvSpPr>
          <p:spPr bwMode="auto">
            <a:xfrm>
              <a:off x="10734675" y="4051301"/>
              <a:ext cx="0" cy="158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Freeform 469"/>
            <p:cNvSpPr/>
            <p:nvPr/>
          </p:nvSpPr>
          <p:spPr bwMode="auto">
            <a:xfrm>
              <a:off x="10795000" y="3835401"/>
              <a:ext cx="142875" cy="141288"/>
            </a:xfrm>
            <a:custGeom>
              <a:avLst/>
              <a:gdLst>
                <a:gd name="T0" fmla="*/ 56 w 147"/>
                <a:gd name="T1" fmla="*/ 91 h 147"/>
                <a:gd name="T2" fmla="*/ 92 w 147"/>
                <a:gd name="T3" fmla="*/ 143 h 147"/>
                <a:gd name="T4" fmla="*/ 93 w 147"/>
                <a:gd name="T5" fmla="*/ 147 h 147"/>
                <a:gd name="T6" fmla="*/ 123 w 147"/>
                <a:gd name="T7" fmla="*/ 135 h 147"/>
                <a:gd name="T8" fmla="*/ 99 w 147"/>
                <a:gd name="T9" fmla="*/ 48 h 147"/>
                <a:gd name="T10" fmla="*/ 11 w 147"/>
                <a:gd name="T11" fmla="*/ 24 h 147"/>
                <a:gd name="T12" fmla="*/ 0 w 147"/>
                <a:gd name="T13" fmla="*/ 54 h 147"/>
                <a:gd name="T14" fmla="*/ 56 w 147"/>
                <a:gd name="T15" fmla="*/ 9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47">
                  <a:moveTo>
                    <a:pt x="56" y="91"/>
                  </a:moveTo>
                  <a:cubicBezTo>
                    <a:pt x="74" y="109"/>
                    <a:pt x="86" y="126"/>
                    <a:pt x="92" y="143"/>
                  </a:cubicBezTo>
                  <a:cubicBezTo>
                    <a:pt x="92" y="144"/>
                    <a:pt x="93" y="145"/>
                    <a:pt x="93" y="147"/>
                  </a:cubicBezTo>
                  <a:cubicBezTo>
                    <a:pt x="104" y="147"/>
                    <a:pt x="114" y="144"/>
                    <a:pt x="123" y="135"/>
                  </a:cubicBezTo>
                  <a:cubicBezTo>
                    <a:pt x="147" y="111"/>
                    <a:pt x="128" y="77"/>
                    <a:pt x="99" y="48"/>
                  </a:cubicBezTo>
                  <a:cubicBezTo>
                    <a:pt x="70" y="19"/>
                    <a:pt x="36" y="0"/>
                    <a:pt x="11" y="24"/>
                  </a:cubicBezTo>
                  <a:cubicBezTo>
                    <a:pt x="3" y="33"/>
                    <a:pt x="0" y="43"/>
                    <a:pt x="0" y="54"/>
                  </a:cubicBezTo>
                  <a:cubicBezTo>
                    <a:pt x="18" y="59"/>
                    <a:pt x="37" y="71"/>
                    <a:pt x="56" y="9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Freeform 470"/>
            <p:cNvSpPr/>
            <p:nvPr/>
          </p:nvSpPr>
          <p:spPr bwMode="auto">
            <a:xfrm>
              <a:off x="10682288" y="3949701"/>
              <a:ext cx="153988" cy="128588"/>
            </a:xfrm>
            <a:custGeom>
              <a:avLst/>
              <a:gdLst>
                <a:gd name="T0" fmla="*/ 66 w 160"/>
                <a:gd name="T1" fmla="*/ 3 h 134"/>
                <a:gd name="T2" fmla="*/ 62 w 160"/>
                <a:gd name="T3" fmla="*/ 2 h 134"/>
                <a:gd name="T4" fmla="*/ 58 w 160"/>
                <a:gd name="T5" fmla="*/ 1 h 134"/>
                <a:gd name="T6" fmla="*/ 54 w 160"/>
                <a:gd name="T7" fmla="*/ 1 h 134"/>
                <a:gd name="T8" fmla="*/ 51 w 160"/>
                <a:gd name="T9" fmla="*/ 0 h 134"/>
                <a:gd name="T10" fmla="*/ 47 w 160"/>
                <a:gd name="T11" fmla="*/ 1 h 134"/>
                <a:gd name="T12" fmla="*/ 44 w 160"/>
                <a:gd name="T13" fmla="*/ 1 h 134"/>
                <a:gd name="T14" fmla="*/ 41 w 160"/>
                <a:gd name="T15" fmla="*/ 2 h 134"/>
                <a:gd name="T16" fmla="*/ 37 w 160"/>
                <a:gd name="T17" fmla="*/ 3 h 134"/>
                <a:gd name="T18" fmla="*/ 34 w 160"/>
                <a:gd name="T19" fmla="*/ 5 h 134"/>
                <a:gd name="T20" fmla="*/ 31 w 160"/>
                <a:gd name="T21" fmla="*/ 6 h 134"/>
                <a:gd name="T22" fmla="*/ 28 w 160"/>
                <a:gd name="T23" fmla="*/ 8 h 134"/>
                <a:gd name="T24" fmla="*/ 24 w 160"/>
                <a:gd name="T25" fmla="*/ 12 h 134"/>
                <a:gd name="T26" fmla="*/ 51 w 160"/>
                <a:gd name="T27" fmla="*/ 103 h 134"/>
                <a:gd name="T28" fmla="*/ 55 w 160"/>
                <a:gd name="T29" fmla="*/ 106 h 134"/>
                <a:gd name="T30" fmla="*/ 59 w 160"/>
                <a:gd name="T31" fmla="*/ 110 h 134"/>
                <a:gd name="T32" fmla="*/ 62 w 160"/>
                <a:gd name="T33" fmla="*/ 113 h 134"/>
                <a:gd name="T34" fmla="*/ 66 w 160"/>
                <a:gd name="T35" fmla="*/ 116 h 134"/>
                <a:gd name="T36" fmla="*/ 70 w 160"/>
                <a:gd name="T37" fmla="*/ 119 h 134"/>
                <a:gd name="T38" fmla="*/ 74 w 160"/>
                <a:gd name="T39" fmla="*/ 121 h 134"/>
                <a:gd name="T40" fmla="*/ 78 w 160"/>
                <a:gd name="T41" fmla="*/ 124 h 134"/>
                <a:gd name="T42" fmla="*/ 82 w 160"/>
                <a:gd name="T43" fmla="*/ 126 h 134"/>
                <a:gd name="T44" fmla="*/ 86 w 160"/>
                <a:gd name="T45" fmla="*/ 128 h 134"/>
                <a:gd name="T46" fmla="*/ 90 w 160"/>
                <a:gd name="T47" fmla="*/ 130 h 134"/>
                <a:gd name="T48" fmla="*/ 94 w 160"/>
                <a:gd name="T49" fmla="*/ 131 h 134"/>
                <a:gd name="T50" fmla="*/ 97 w 160"/>
                <a:gd name="T51" fmla="*/ 132 h 134"/>
                <a:gd name="T52" fmla="*/ 102 w 160"/>
                <a:gd name="T53" fmla="*/ 133 h 134"/>
                <a:gd name="T54" fmla="*/ 105 w 160"/>
                <a:gd name="T55" fmla="*/ 134 h 134"/>
                <a:gd name="T56" fmla="*/ 109 w 160"/>
                <a:gd name="T57" fmla="*/ 134 h 134"/>
                <a:gd name="T58" fmla="*/ 113 w 160"/>
                <a:gd name="T59" fmla="*/ 134 h 134"/>
                <a:gd name="T60" fmla="*/ 116 w 160"/>
                <a:gd name="T61" fmla="*/ 133 h 134"/>
                <a:gd name="T62" fmla="*/ 119 w 160"/>
                <a:gd name="T63" fmla="*/ 133 h 134"/>
                <a:gd name="T64" fmla="*/ 122 w 160"/>
                <a:gd name="T65" fmla="*/ 131 h 134"/>
                <a:gd name="T66" fmla="*/ 126 w 160"/>
                <a:gd name="T67" fmla="*/ 130 h 134"/>
                <a:gd name="T68" fmla="*/ 129 w 160"/>
                <a:gd name="T69" fmla="*/ 128 h 134"/>
                <a:gd name="T70" fmla="*/ 132 w 160"/>
                <a:gd name="T71" fmla="*/ 126 h 134"/>
                <a:gd name="T72" fmla="*/ 135 w 160"/>
                <a:gd name="T73" fmla="*/ 1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0" h="134">
                  <a:moveTo>
                    <a:pt x="112" y="35"/>
                  </a:moveTo>
                  <a:cubicBezTo>
                    <a:pt x="97" y="20"/>
                    <a:pt x="81" y="8"/>
                    <a:pt x="66" y="3"/>
                  </a:cubicBezTo>
                  <a:cubicBezTo>
                    <a:pt x="66" y="3"/>
                    <a:pt x="65" y="3"/>
                    <a:pt x="65" y="3"/>
                  </a:cubicBezTo>
                  <a:cubicBezTo>
                    <a:pt x="64" y="3"/>
                    <a:pt x="63" y="2"/>
                    <a:pt x="62" y="2"/>
                  </a:cubicBezTo>
                  <a:cubicBezTo>
                    <a:pt x="62" y="2"/>
                    <a:pt x="62" y="2"/>
                    <a:pt x="61" y="2"/>
                  </a:cubicBezTo>
                  <a:cubicBezTo>
                    <a:pt x="60" y="2"/>
                    <a:pt x="59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51" y="0"/>
                    <a:pt x="50" y="0"/>
                    <a:pt x="50" y="0"/>
                  </a:cubicBezTo>
                  <a:cubicBezTo>
                    <a:pt x="49" y="0"/>
                    <a:pt x="48" y="0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1"/>
                    <a:pt x="45" y="1"/>
                    <a:pt x="44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4"/>
                    <a:pt x="35" y="4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6"/>
                    <a:pt x="31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8" y="8"/>
                    <a:pt x="28" y="8"/>
                  </a:cubicBezTo>
                  <a:cubicBezTo>
                    <a:pt x="28" y="9"/>
                    <a:pt x="27" y="9"/>
                    <a:pt x="27" y="9"/>
                  </a:cubicBezTo>
                  <a:cubicBezTo>
                    <a:pt x="26" y="10"/>
                    <a:pt x="25" y="11"/>
                    <a:pt x="24" y="12"/>
                  </a:cubicBezTo>
                  <a:cubicBezTo>
                    <a:pt x="0" y="36"/>
                    <a:pt x="19" y="70"/>
                    <a:pt x="48" y="99"/>
                  </a:cubicBezTo>
                  <a:cubicBezTo>
                    <a:pt x="49" y="100"/>
                    <a:pt x="50" y="102"/>
                    <a:pt x="51" y="103"/>
                  </a:cubicBezTo>
                  <a:cubicBezTo>
                    <a:pt x="51" y="103"/>
                    <a:pt x="52" y="103"/>
                    <a:pt x="52" y="104"/>
                  </a:cubicBezTo>
                  <a:cubicBezTo>
                    <a:pt x="53" y="104"/>
                    <a:pt x="54" y="105"/>
                    <a:pt x="55" y="106"/>
                  </a:cubicBezTo>
                  <a:cubicBezTo>
                    <a:pt x="55" y="106"/>
                    <a:pt x="55" y="106"/>
                    <a:pt x="55" y="107"/>
                  </a:cubicBezTo>
                  <a:cubicBezTo>
                    <a:pt x="57" y="108"/>
                    <a:pt x="58" y="109"/>
                    <a:pt x="59" y="110"/>
                  </a:cubicBezTo>
                  <a:cubicBezTo>
                    <a:pt x="59" y="110"/>
                    <a:pt x="59" y="110"/>
                    <a:pt x="59" y="110"/>
                  </a:cubicBezTo>
                  <a:cubicBezTo>
                    <a:pt x="60" y="111"/>
                    <a:pt x="61" y="112"/>
                    <a:pt x="62" y="113"/>
                  </a:cubicBezTo>
                  <a:cubicBezTo>
                    <a:pt x="63" y="113"/>
                    <a:pt x="63" y="113"/>
                    <a:pt x="63" y="114"/>
                  </a:cubicBezTo>
                  <a:cubicBezTo>
                    <a:pt x="64" y="114"/>
                    <a:pt x="65" y="115"/>
                    <a:pt x="66" y="116"/>
                  </a:cubicBezTo>
                  <a:cubicBezTo>
                    <a:pt x="66" y="116"/>
                    <a:pt x="67" y="116"/>
                    <a:pt x="67" y="116"/>
                  </a:cubicBezTo>
                  <a:cubicBezTo>
                    <a:pt x="68" y="117"/>
                    <a:pt x="69" y="118"/>
                    <a:pt x="70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2" y="120"/>
                    <a:pt x="73" y="121"/>
                    <a:pt x="74" y="121"/>
                  </a:cubicBezTo>
                  <a:cubicBezTo>
                    <a:pt x="74" y="121"/>
                    <a:pt x="75" y="122"/>
                    <a:pt x="75" y="122"/>
                  </a:cubicBezTo>
                  <a:cubicBezTo>
                    <a:pt x="76" y="123"/>
                    <a:pt x="77" y="123"/>
                    <a:pt x="78" y="124"/>
                  </a:cubicBezTo>
                  <a:cubicBezTo>
                    <a:pt x="78" y="124"/>
                    <a:pt x="78" y="124"/>
                    <a:pt x="79" y="124"/>
                  </a:cubicBezTo>
                  <a:cubicBezTo>
                    <a:pt x="80" y="125"/>
                    <a:pt x="81" y="125"/>
                    <a:pt x="82" y="126"/>
                  </a:cubicBezTo>
                  <a:cubicBezTo>
                    <a:pt x="82" y="126"/>
                    <a:pt x="83" y="126"/>
                    <a:pt x="83" y="127"/>
                  </a:cubicBezTo>
                  <a:cubicBezTo>
                    <a:pt x="84" y="127"/>
                    <a:pt x="85" y="127"/>
                    <a:pt x="86" y="128"/>
                  </a:cubicBezTo>
                  <a:cubicBezTo>
                    <a:pt x="86" y="128"/>
                    <a:pt x="86" y="128"/>
                    <a:pt x="87" y="128"/>
                  </a:cubicBezTo>
                  <a:cubicBezTo>
                    <a:pt x="88" y="129"/>
                    <a:pt x="89" y="129"/>
                    <a:pt x="90" y="130"/>
                  </a:cubicBezTo>
                  <a:cubicBezTo>
                    <a:pt x="90" y="130"/>
                    <a:pt x="90" y="130"/>
                    <a:pt x="90" y="130"/>
                  </a:cubicBezTo>
                  <a:cubicBezTo>
                    <a:pt x="91" y="130"/>
                    <a:pt x="93" y="131"/>
                    <a:pt x="94" y="131"/>
                  </a:cubicBezTo>
                  <a:cubicBezTo>
                    <a:pt x="94" y="131"/>
                    <a:pt x="94" y="131"/>
                    <a:pt x="95" y="131"/>
                  </a:cubicBezTo>
                  <a:cubicBezTo>
                    <a:pt x="95" y="132"/>
                    <a:pt x="96" y="132"/>
                    <a:pt x="97" y="132"/>
                  </a:cubicBezTo>
                  <a:cubicBezTo>
                    <a:pt x="98" y="132"/>
                    <a:pt x="98" y="132"/>
                    <a:pt x="98" y="133"/>
                  </a:cubicBezTo>
                  <a:cubicBezTo>
                    <a:pt x="99" y="133"/>
                    <a:pt x="100" y="133"/>
                    <a:pt x="102" y="133"/>
                  </a:cubicBezTo>
                  <a:cubicBezTo>
                    <a:pt x="102" y="133"/>
                    <a:pt x="102" y="133"/>
                    <a:pt x="102" y="133"/>
                  </a:cubicBezTo>
                  <a:cubicBezTo>
                    <a:pt x="103" y="133"/>
                    <a:pt x="104" y="134"/>
                    <a:pt x="105" y="134"/>
                  </a:cubicBezTo>
                  <a:cubicBezTo>
                    <a:pt x="105" y="134"/>
                    <a:pt x="106" y="134"/>
                    <a:pt x="106" y="134"/>
                  </a:cubicBezTo>
                  <a:cubicBezTo>
                    <a:pt x="107" y="134"/>
                    <a:pt x="108" y="134"/>
                    <a:pt x="109" y="134"/>
                  </a:cubicBezTo>
                  <a:cubicBezTo>
                    <a:pt x="109" y="134"/>
                    <a:pt x="109" y="134"/>
                    <a:pt x="110" y="134"/>
                  </a:cubicBezTo>
                  <a:cubicBezTo>
                    <a:pt x="111" y="134"/>
                    <a:pt x="112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4" y="134"/>
                    <a:pt x="115" y="134"/>
                    <a:pt x="116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7" y="133"/>
                    <a:pt x="118" y="133"/>
                    <a:pt x="119" y="133"/>
                  </a:cubicBezTo>
                  <a:cubicBezTo>
                    <a:pt x="119" y="133"/>
                    <a:pt x="120" y="132"/>
                    <a:pt x="120" y="132"/>
                  </a:cubicBezTo>
                  <a:cubicBezTo>
                    <a:pt x="121" y="132"/>
                    <a:pt x="122" y="132"/>
                    <a:pt x="122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4" y="131"/>
                    <a:pt x="125" y="130"/>
                    <a:pt x="126" y="130"/>
                  </a:cubicBezTo>
                  <a:cubicBezTo>
                    <a:pt x="126" y="130"/>
                    <a:pt x="126" y="130"/>
                    <a:pt x="127" y="129"/>
                  </a:cubicBezTo>
                  <a:cubicBezTo>
                    <a:pt x="127" y="129"/>
                    <a:pt x="128" y="129"/>
                    <a:pt x="129" y="128"/>
                  </a:cubicBezTo>
                  <a:cubicBezTo>
                    <a:pt x="129" y="128"/>
                    <a:pt x="129" y="128"/>
                    <a:pt x="130" y="127"/>
                  </a:cubicBezTo>
                  <a:cubicBezTo>
                    <a:pt x="130" y="127"/>
                    <a:pt x="131" y="126"/>
                    <a:pt x="132" y="126"/>
                  </a:cubicBezTo>
                  <a:cubicBezTo>
                    <a:pt x="132" y="126"/>
                    <a:pt x="132" y="125"/>
                    <a:pt x="133" y="125"/>
                  </a:cubicBezTo>
                  <a:cubicBezTo>
                    <a:pt x="134" y="124"/>
                    <a:pt x="134" y="124"/>
                    <a:pt x="135" y="123"/>
                  </a:cubicBezTo>
                  <a:cubicBezTo>
                    <a:pt x="160" y="98"/>
                    <a:pt x="141" y="64"/>
                    <a:pt x="112" y="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Freeform 471"/>
            <p:cNvSpPr/>
            <p:nvPr/>
          </p:nvSpPr>
          <p:spPr bwMode="auto">
            <a:xfrm>
              <a:off x="10744200" y="3900488"/>
              <a:ext cx="231775" cy="225425"/>
            </a:xfrm>
            <a:custGeom>
              <a:avLst/>
              <a:gdLst>
                <a:gd name="T0" fmla="*/ 228 w 240"/>
                <a:gd name="T1" fmla="*/ 183 h 233"/>
                <a:gd name="T2" fmla="*/ 149 w 240"/>
                <a:gd name="T3" fmla="*/ 104 h 233"/>
                <a:gd name="T4" fmla="*/ 132 w 240"/>
                <a:gd name="T5" fmla="*/ 88 h 233"/>
                <a:gd name="T6" fmla="*/ 99 w 240"/>
                <a:gd name="T7" fmla="*/ 34 h 233"/>
                <a:gd name="T8" fmla="*/ 37 w 240"/>
                <a:gd name="T9" fmla="*/ 0 h 233"/>
                <a:gd name="T10" fmla="*/ 12 w 240"/>
                <a:gd name="T11" fmla="*/ 10 h 233"/>
                <a:gd name="T12" fmla="*/ 5 w 240"/>
                <a:gd name="T13" fmla="*/ 19 h 233"/>
                <a:gd name="T14" fmla="*/ 0 w 240"/>
                <a:gd name="T15" fmla="*/ 35 h 233"/>
                <a:gd name="T16" fmla="*/ 60 w 240"/>
                <a:gd name="T17" fmla="*/ 73 h 233"/>
                <a:gd name="T18" fmla="*/ 98 w 240"/>
                <a:gd name="T19" fmla="*/ 135 h 233"/>
                <a:gd name="T20" fmla="*/ 111 w 240"/>
                <a:gd name="T21" fmla="*/ 148 h 233"/>
                <a:gd name="T22" fmla="*/ 187 w 240"/>
                <a:gd name="T23" fmla="*/ 224 h 233"/>
                <a:gd name="T24" fmla="*/ 208 w 240"/>
                <a:gd name="T25" fmla="*/ 233 h 233"/>
                <a:gd name="T26" fmla="*/ 228 w 240"/>
                <a:gd name="T27" fmla="*/ 224 h 233"/>
                <a:gd name="T28" fmla="*/ 228 w 240"/>
                <a:gd name="T29" fmla="*/ 18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233">
                  <a:moveTo>
                    <a:pt x="228" y="183"/>
                  </a:moveTo>
                  <a:cubicBezTo>
                    <a:pt x="149" y="104"/>
                    <a:pt x="149" y="104"/>
                    <a:pt x="149" y="104"/>
                  </a:cubicBezTo>
                  <a:cubicBezTo>
                    <a:pt x="132" y="88"/>
                    <a:pt x="132" y="88"/>
                    <a:pt x="132" y="88"/>
                  </a:cubicBezTo>
                  <a:cubicBezTo>
                    <a:pt x="129" y="70"/>
                    <a:pt x="116" y="51"/>
                    <a:pt x="99" y="34"/>
                  </a:cubicBezTo>
                  <a:cubicBezTo>
                    <a:pt x="79" y="15"/>
                    <a:pt x="57" y="0"/>
                    <a:pt x="37" y="0"/>
                  </a:cubicBezTo>
                  <a:cubicBezTo>
                    <a:pt x="28" y="0"/>
                    <a:pt x="19" y="3"/>
                    <a:pt x="12" y="10"/>
                  </a:cubicBezTo>
                  <a:cubicBezTo>
                    <a:pt x="9" y="13"/>
                    <a:pt x="7" y="16"/>
                    <a:pt x="5" y="19"/>
                  </a:cubicBezTo>
                  <a:cubicBezTo>
                    <a:pt x="2" y="24"/>
                    <a:pt x="0" y="30"/>
                    <a:pt x="0" y="35"/>
                  </a:cubicBezTo>
                  <a:cubicBezTo>
                    <a:pt x="18" y="40"/>
                    <a:pt x="39" y="52"/>
                    <a:pt x="60" y="73"/>
                  </a:cubicBezTo>
                  <a:cubicBezTo>
                    <a:pt x="84" y="98"/>
                    <a:pt x="95" y="118"/>
                    <a:pt x="98" y="135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87" y="224"/>
                    <a:pt x="187" y="224"/>
                    <a:pt x="187" y="224"/>
                  </a:cubicBezTo>
                  <a:cubicBezTo>
                    <a:pt x="193" y="230"/>
                    <a:pt x="200" y="233"/>
                    <a:pt x="208" y="233"/>
                  </a:cubicBezTo>
                  <a:cubicBezTo>
                    <a:pt x="215" y="233"/>
                    <a:pt x="223" y="230"/>
                    <a:pt x="228" y="224"/>
                  </a:cubicBezTo>
                  <a:cubicBezTo>
                    <a:pt x="240" y="213"/>
                    <a:pt x="240" y="195"/>
                    <a:pt x="228" y="18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Freeform 472"/>
            <p:cNvSpPr/>
            <p:nvPr/>
          </p:nvSpPr>
          <p:spPr bwMode="auto">
            <a:xfrm>
              <a:off x="10701338" y="1778001"/>
              <a:ext cx="263525" cy="119063"/>
            </a:xfrm>
            <a:custGeom>
              <a:avLst/>
              <a:gdLst>
                <a:gd name="T0" fmla="*/ 263 w 271"/>
                <a:gd name="T1" fmla="*/ 34 h 122"/>
                <a:gd name="T2" fmla="*/ 213 w 271"/>
                <a:gd name="T3" fmla="*/ 6 h 122"/>
                <a:gd name="T4" fmla="*/ 191 w 271"/>
                <a:gd name="T5" fmla="*/ 1 h 122"/>
                <a:gd name="T6" fmla="*/ 183 w 271"/>
                <a:gd name="T7" fmla="*/ 19 h 122"/>
                <a:gd name="T8" fmla="*/ 205 w 271"/>
                <a:gd name="T9" fmla="*/ 27 h 122"/>
                <a:gd name="T10" fmla="*/ 224 w 271"/>
                <a:gd name="T11" fmla="*/ 41 h 122"/>
                <a:gd name="T12" fmla="*/ 228 w 271"/>
                <a:gd name="T13" fmla="*/ 51 h 122"/>
                <a:gd name="T14" fmla="*/ 219 w 271"/>
                <a:gd name="T15" fmla="*/ 60 h 122"/>
                <a:gd name="T16" fmla="*/ 162 w 271"/>
                <a:gd name="T17" fmla="*/ 78 h 122"/>
                <a:gd name="T18" fmla="*/ 98 w 271"/>
                <a:gd name="T19" fmla="*/ 76 h 122"/>
                <a:gd name="T20" fmla="*/ 68 w 271"/>
                <a:gd name="T21" fmla="*/ 68 h 122"/>
                <a:gd name="T22" fmla="*/ 45 w 271"/>
                <a:gd name="T23" fmla="*/ 53 h 122"/>
                <a:gd name="T24" fmla="*/ 42 w 271"/>
                <a:gd name="T25" fmla="*/ 47 h 122"/>
                <a:gd name="T26" fmla="*/ 43 w 271"/>
                <a:gd name="T27" fmla="*/ 43 h 122"/>
                <a:gd name="T28" fmla="*/ 52 w 271"/>
                <a:gd name="T29" fmla="*/ 34 h 122"/>
                <a:gd name="T30" fmla="*/ 87 w 271"/>
                <a:gd name="T31" fmla="*/ 19 h 122"/>
                <a:gd name="T32" fmla="*/ 79 w 271"/>
                <a:gd name="T33" fmla="*/ 0 h 122"/>
                <a:gd name="T34" fmla="*/ 21 w 271"/>
                <a:gd name="T35" fmla="*/ 20 h 122"/>
                <a:gd name="T36" fmla="*/ 2 w 271"/>
                <a:gd name="T37" fmla="*/ 40 h 122"/>
                <a:gd name="T38" fmla="*/ 0 w 271"/>
                <a:gd name="T39" fmla="*/ 52 h 122"/>
                <a:gd name="T40" fmla="*/ 3 w 271"/>
                <a:gd name="T41" fmla="*/ 68 h 122"/>
                <a:gd name="T42" fmla="*/ 40 w 271"/>
                <a:gd name="T43" fmla="*/ 104 h 122"/>
                <a:gd name="T44" fmla="*/ 149 w 271"/>
                <a:gd name="T45" fmla="*/ 121 h 122"/>
                <a:gd name="T46" fmla="*/ 246 w 271"/>
                <a:gd name="T47" fmla="*/ 96 h 122"/>
                <a:gd name="T48" fmla="*/ 268 w 271"/>
                <a:gd name="T49" fmla="*/ 65 h 122"/>
                <a:gd name="T50" fmla="*/ 270 w 271"/>
                <a:gd name="T51" fmla="*/ 54 h 122"/>
                <a:gd name="T52" fmla="*/ 263 w 271"/>
                <a:gd name="T53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1" h="122">
                  <a:moveTo>
                    <a:pt x="263" y="34"/>
                  </a:moveTo>
                  <a:cubicBezTo>
                    <a:pt x="251" y="19"/>
                    <a:pt x="231" y="11"/>
                    <a:pt x="213" y="6"/>
                  </a:cubicBezTo>
                  <a:cubicBezTo>
                    <a:pt x="206" y="4"/>
                    <a:pt x="198" y="2"/>
                    <a:pt x="191" y="1"/>
                  </a:cubicBezTo>
                  <a:cubicBezTo>
                    <a:pt x="188" y="7"/>
                    <a:pt x="185" y="13"/>
                    <a:pt x="183" y="19"/>
                  </a:cubicBezTo>
                  <a:cubicBezTo>
                    <a:pt x="190" y="21"/>
                    <a:pt x="198" y="23"/>
                    <a:pt x="205" y="27"/>
                  </a:cubicBezTo>
                  <a:cubicBezTo>
                    <a:pt x="212" y="30"/>
                    <a:pt x="219" y="35"/>
                    <a:pt x="224" y="41"/>
                  </a:cubicBezTo>
                  <a:cubicBezTo>
                    <a:pt x="226" y="43"/>
                    <a:pt x="230" y="48"/>
                    <a:pt x="228" y="51"/>
                  </a:cubicBezTo>
                  <a:cubicBezTo>
                    <a:pt x="226" y="55"/>
                    <a:pt x="222" y="58"/>
                    <a:pt x="219" y="60"/>
                  </a:cubicBezTo>
                  <a:cubicBezTo>
                    <a:pt x="203" y="72"/>
                    <a:pt x="181" y="76"/>
                    <a:pt x="162" y="78"/>
                  </a:cubicBezTo>
                  <a:cubicBezTo>
                    <a:pt x="141" y="81"/>
                    <a:pt x="119" y="80"/>
                    <a:pt x="98" y="76"/>
                  </a:cubicBezTo>
                  <a:cubicBezTo>
                    <a:pt x="88" y="75"/>
                    <a:pt x="77" y="72"/>
                    <a:pt x="68" y="68"/>
                  </a:cubicBezTo>
                  <a:cubicBezTo>
                    <a:pt x="59" y="65"/>
                    <a:pt x="50" y="60"/>
                    <a:pt x="45" y="53"/>
                  </a:cubicBezTo>
                  <a:cubicBezTo>
                    <a:pt x="43" y="51"/>
                    <a:pt x="41" y="49"/>
                    <a:pt x="42" y="47"/>
                  </a:cubicBezTo>
                  <a:cubicBezTo>
                    <a:pt x="42" y="45"/>
                    <a:pt x="42" y="44"/>
                    <a:pt x="43" y="43"/>
                  </a:cubicBezTo>
                  <a:cubicBezTo>
                    <a:pt x="45" y="39"/>
                    <a:pt x="48" y="36"/>
                    <a:pt x="52" y="34"/>
                  </a:cubicBezTo>
                  <a:cubicBezTo>
                    <a:pt x="62" y="26"/>
                    <a:pt x="74" y="21"/>
                    <a:pt x="87" y="19"/>
                  </a:cubicBezTo>
                  <a:cubicBezTo>
                    <a:pt x="84" y="13"/>
                    <a:pt x="82" y="7"/>
                    <a:pt x="79" y="0"/>
                  </a:cubicBezTo>
                  <a:cubicBezTo>
                    <a:pt x="59" y="4"/>
                    <a:pt x="39" y="9"/>
                    <a:pt x="21" y="20"/>
                  </a:cubicBezTo>
                  <a:cubicBezTo>
                    <a:pt x="14" y="25"/>
                    <a:pt x="6" y="31"/>
                    <a:pt x="2" y="40"/>
                  </a:cubicBezTo>
                  <a:cubicBezTo>
                    <a:pt x="0" y="44"/>
                    <a:pt x="0" y="48"/>
                    <a:pt x="0" y="52"/>
                  </a:cubicBezTo>
                  <a:cubicBezTo>
                    <a:pt x="1" y="58"/>
                    <a:pt x="1" y="63"/>
                    <a:pt x="3" y="68"/>
                  </a:cubicBezTo>
                  <a:cubicBezTo>
                    <a:pt x="8" y="84"/>
                    <a:pt x="26" y="97"/>
                    <a:pt x="40" y="104"/>
                  </a:cubicBezTo>
                  <a:cubicBezTo>
                    <a:pt x="74" y="118"/>
                    <a:pt x="113" y="122"/>
                    <a:pt x="149" y="121"/>
                  </a:cubicBezTo>
                  <a:cubicBezTo>
                    <a:pt x="182" y="119"/>
                    <a:pt x="218" y="114"/>
                    <a:pt x="246" y="96"/>
                  </a:cubicBezTo>
                  <a:cubicBezTo>
                    <a:pt x="256" y="90"/>
                    <a:pt x="266" y="77"/>
                    <a:pt x="268" y="65"/>
                  </a:cubicBezTo>
                  <a:cubicBezTo>
                    <a:pt x="269" y="61"/>
                    <a:pt x="269" y="58"/>
                    <a:pt x="270" y="54"/>
                  </a:cubicBezTo>
                  <a:cubicBezTo>
                    <a:pt x="271" y="47"/>
                    <a:pt x="268" y="40"/>
                    <a:pt x="263" y="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Freeform 473"/>
            <p:cNvSpPr/>
            <p:nvPr/>
          </p:nvSpPr>
          <p:spPr bwMode="auto">
            <a:xfrm>
              <a:off x="10952163" y="1804988"/>
              <a:ext cx="9525" cy="12700"/>
            </a:xfrm>
            <a:custGeom>
              <a:avLst/>
              <a:gdLst>
                <a:gd name="T0" fmla="*/ 5 w 11"/>
                <a:gd name="T1" fmla="*/ 6 h 13"/>
                <a:gd name="T2" fmla="*/ 5 w 11"/>
                <a:gd name="T3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3">
                  <a:moveTo>
                    <a:pt x="5" y="6"/>
                  </a:moveTo>
                  <a:cubicBezTo>
                    <a:pt x="11" y="13"/>
                    <a:pt x="0" y="0"/>
                    <a:pt x="5" y="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Freeform 474"/>
            <p:cNvSpPr>
              <a:spLocks noEditPoints="1"/>
            </p:cNvSpPr>
            <p:nvPr/>
          </p:nvSpPr>
          <p:spPr bwMode="auto">
            <a:xfrm>
              <a:off x="10771188" y="1616076"/>
              <a:ext cx="123825" cy="223838"/>
            </a:xfrm>
            <a:custGeom>
              <a:avLst/>
              <a:gdLst>
                <a:gd name="T0" fmla="*/ 64 w 128"/>
                <a:gd name="T1" fmla="*/ 231 h 231"/>
                <a:gd name="T2" fmla="*/ 128 w 128"/>
                <a:gd name="T3" fmla="*/ 63 h 231"/>
                <a:gd name="T4" fmla="*/ 65 w 128"/>
                <a:gd name="T5" fmla="*/ 0 h 231"/>
                <a:gd name="T6" fmla="*/ 64 w 128"/>
                <a:gd name="T7" fmla="*/ 0 h 231"/>
                <a:gd name="T8" fmla="*/ 64 w 128"/>
                <a:gd name="T9" fmla="*/ 0 h 231"/>
                <a:gd name="T10" fmla="*/ 64 w 128"/>
                <a:gd name="T11" fmla="*/ 0 h 231"/>
                <a:gd name="T12" fmla="*/ 63 w 128"/>
                <a:gd name="T13" fmla="*/ 0 h 231"/>
                <a:gd name="T14" fmla="*/ 0 w 128"/>
                <a:gd name="T15" fmla="*/ 63 h 231"/>
                <a:gd name="T16" fmla="*/ 64 w 128"/>
                <a:gd name="T17" fmla="*/ 231 h 231"/>
                <a:gd name="T18" fmla="*/ 64 w 128"/>
                <a:gd name="T19" fmla="*/ 29 h 231"/>
                <a:gd name="T20" fmla="*/ 93 w 128"/>
                <a:gd name="T21" fmla="*/ 58 h 231"/>
                <a:gd name="T22" fmla="*/ 64 w 128"/>
                <a:gd name="T23" fmla="*/ 86 h 231"/>
                <a:gd name="T24" fmla="*/ 35 w 128"/>
                <a:gd name="T25" fmla="*/ 58 h 231"/>
                <a:gd name="T26" fmla="*/ 64 w 128"/>
                <a:gd name="T27" fmla="*/ 2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31">
                  <a:moveTo>
                    <a:pt x="64" y="231"/>
                  </a:moveTo>
                  <a:cubicBezTo>
                    <a:pt x="64" y="231"/>
                    <a:pt x="128" y="97"/>
                    <a:pt x="128" y="63"/>
                  </a:cubicBezTo>
                  <a:cubicBezTo>
                    <a:pt x="128" y="29"/>
                    <a:pt x="100" y="0"/>
                    <a:pt x="65" y="0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3" y="0"/>
                    <a:pt x="63" y="0"/>
                  </a:cubicBezTo>
                  <a:cubicBezTo>
                    <a:pt x="28" y="0"/>
                    <a:pt x="0" y="29"/>
                    <a:pt x="0" y="63"/>
                  </a:cubicBezTo>
                  <a:cubicBezTo>
                    <a:pt x="0" y="98"/>
                    <a:pt x="64" y="231"/>
                    <a:pt x="64" y="231"/>
                  </a:cubicBezTo>
                  <a:close/>
                  <a:moveTo>
                    <a:pt x="64" y="29"/>
                  </a:moveTo>
                  <a:cubicBezTo>
                    <a:pt x="80" y="29"/>
                    <a:pt x="93" y="42"/>
                    <a:pt x="93" y="58"/>
                  </a:cubicBezTo>
                  <a:cubicBezTo>
                    <a:pt x="93" y="74"/>
                    <a:pt x="80" y="86"/>
                    <a:pt x="64" y="86"/>
                  </a:cubicBezTo>
                  <a:cubicBezTo>
                    <a:pt x="48" y="86"/>
                    <a:pt x="35" y="74"/>
                    <a:pt x="35" y="58"/>
                  </a:cubicBezTo>
                  <a:cubicBezTo>
                    <a:pt x="35" y="42"/>
                    <a:pt x="48" y="29"/>
                    <a:pt x="64" y="2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Freeform 475"/>
            <p:cNvSpPr/>
            <p:nvPr/>
          </p:nvSpPr>
          <p:spPr bwMode="auto">
            <a:xfrm>
              <a:off x="4067175" y="4113213"/>
              <a:ext cx="157163" cy="14288"/>
            </a:xfrm>
            <a:custGeom>
              <a:avLst/>
              <a:gdLst>
                <a:gd name="T0" fmla="*/ 16 w 162"/>
                <a:gd name="T1" fmla="*/ 2 h 14"/>
                <a:gd name="T2" fmla="*/ 0 w 162"/>
                <a:gd name="T3" fmla="*/ 0 h 14"/>
                <a:gd name="T4" fmla="*/ 16 w 162"/>
                <a:gd name="T5" fmla="*/ 14 h 14"/>
                <a:gd name="T6" fmla="*/ 146 w 162"/>
                <a:gd name="T7" fmla="*/ 14 h 14"/>
                <a:gd name="T8" fmla="*/ 162 w 162"/>
                <a:gd name="T9" fmla="*/ 0 h 14"/>
                <a:gd name="T10" fmla="*/ 146 w 162"/>
                <a:gd name="T11" fmla="*/ 2 h 14"/>
                <a:gd name="T12" fmla="*/ 16 w 162"/>
                <a:gd name="T1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4">
                  <a:moveTo>
                    <a:pt x="16" y="2"/>
                  </a:moveTo>
                  <a:cubicBezTo>
                    <a:pt x="9" y="2"/>
                    <a:pt x="4" y="1"/>
                    <a:pt x="0" y="0"/>
                  </a:cubicBezTo>
                  <a:cubicBezTo>
                    <a:pt x="0" y="9"/>
                    <a:pt x="1" y="14"/>
                    <a:pt x="16" y="14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62" y="14"/>
                    <a:pt x="162" y="9"/>
                    <a:pt x="162" y="0"/>
                  </a:cubicBezTo>
                  <a:cubicBezTo>
                    <a:pt x="159" y="1"/>
                    <a:pt x="153" y="2"/>
                    <a:pt x="146" y="2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Freeform 476"/>
            <p:cNvSpPr>
              <a:spLocks noEditPoints="1"/>
            </p:cNvSpPr>
            <p:nvPr/>
          </p:nvSpPr>
          <p:spPr bwMode="auto">
            <a:xfrm>
              <a:off x="4067175" y="3846513"/>
              <a:ext cx="157163" cy="258763"/>
            </a:xfrm>
            <a:custGeom>
              <a:avLst/>
              <a:gdLst>
                <a:gd name="T0" fmla="*/ 146 w 162"/>
                <a:gd name="T1" fmla="*/ 0 h 266"/>
                <a:gd name="T2" fmla="*/ 16 w 162"/>
                <a:gd name="T3" fmla="*/ 0 h 266"/>
                <a:gd name="T4" fmla="*/ 0 w 162"/>
                <a:gd name="T5" fmla="*/ 16 h 266"/>
                <a:gd name="T6" fmla="*/ 0 w 162"/>
                <a:gd name="T7" fmla="*/ 38 h 266"/>
                <a:gd name="T8" fmla="*/ 0 w 162"/>
                <a:gd name="T9" fmla="*/ 250 h 266"/>
                <a:gd name="T10" fmla="*/ 16 w 162"/>
                <a:gd name="T11" fmla="*/ 266 h 266"/>
                <a:gd name="T12" fmla="*/ 146 w 162"/>
                <a:gd name="T13" fmla="*/ 266 h 266"/>
                <a:gd name="T14" fmla="*/ 162 w 162"/>
                <a:gd name="T15" fmla="*/ 250 h 266"/>
                <a:gd name="T16" fmla="*/ 162 w 162"/>
                <a:gd name="T17" fmla="*/ 38 h 266"/>
                <a:gd name="T18" fmla="*/ 162 w 162"/>
                <a:gd name="T19" fmla="*/ 16 h 266"/>
                <a:gd name="T20" fmla="*/ 146 w 162"/>
                <a:gd name="T21" fmla="*/ 0 h 266"/>
                <a:gd name="T22" fmla="*/ 140 w 162"/>
                <a:gd name="T23" fmla="*/ 237 h 266"/>
                <a:gd name="T24" fmla="*/ 22 w 162"/>
                <a:gd name="T25" fmla="*/ 237 h 266"/>
                <a:gd name="T26" fmla="*/ 22 w 162"/>
                <a:gd name="T27" fmla="*/ 33 h 266"/>
                <a:gd name="T28" fmla="*/ 140 w 162"/>
                <a:gd name="T29" fmla="*/ 33 h 266"/>
                <a:gd name="T30" fmla="*/ 140 w 162"/>
                <a:gd name="T31" fmla="*/ 237 h 266"/>
                <a:gd name="T32" fmla="*/ 57 w 162"/>
                <a:gd name="T33" fmla="*/ 13 h 266"/>
                <a:gd name="T34" fmla="*/ 106 w 162"/>
                <a:gd name="T35" fmla="*/ 13 h 266"/>
                <a:gd name="T36" fmla="*/ 110 w 162"/>
                <a:gd name="T37" fmla="*/ 17 h 266"/>
                <a:gd name="T38" fmla="*/ 106 w 162"/>
                <a:gd name="T39" fmla="*/ 20 h 266"/>
                <a:gd name="T40" fmla="*/ 57 w 162"/>
                <a:gd name="T41" fmla="*/ 20 h 266"/>
                <a:gd name="T42" fmla="*/ 53 w 162"/>
                <a:gd name="T43" fmla="*/ 17 h 266"/>
                <a:gd name="T44" fmla="*/ 57 w 162"/>
                <a:gd name="T45" fmla="*/ 13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2" h="266">
                  <a:moveTo>
                    <a:pt x="14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5"/>
                    <a:pt x="0" y="1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0" y="261"/>
                    <a:pt x="0" y="266"/>
                    <a:pt x="16" y="266"/>
                  </a:cubicBezTo>
                  <a:cubicBezTo>
                    <a:pt x="146" y="266"/>
                    <a:pt x="146" y="266"/>
                    <a:pt x="146" y="266"/>
                  </a:cubicBezTo>
                  <a:cubicBezTo>
                    <a:pt x="162" y="266"/>
                    <a:pt x="162" y="261"/>
                    <a:pt x="162" y="250"/>
                  </a:cubicBezTo>
                  <a:cubicBezTo>
                    <a:pt x="162" y="38"/>
                    <a:pt x="162" y="38"/>
                    <a:pt x="162" y="38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2" y="5"/>
                    <a:pt x="162" y="0"/>
                    <a:pt x="146" y="0"/>
                  </a:cubicBezTo>
                  <a:close/>
                  <a:moveTo>
                    <a:pt x="140" y="237"/>
                  </a:moveTo>
                  <a:cubicBezTo>
                    <a:pt x="22" y="237"/>
                    <a:pt x="22" y="237"/>
                    <a:pt x="22" y="237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140" y="33"/>
                    <a:pt x="140" y="33"/>
                    <a:pt x="140" y="33"/>
                  </a:cubicBezTo>
                  <a:lnTo>
                    <a:pt x="140" y="237"/>
                  </a:lnTo>
                  <a:close/>
                  <a:moveTo>
                    <a:pt x="57" y="13"/>
                  </a:moveTo>
                  <a:cubicBezTo>
                    <a:pt x="106" y="13"/>
                    <a:pt x="106" y="13"/>
                    <a:pt x="106" y="13"/>
                  </a:cubicBezTo>
                  <a:cubicBezTo>
                    <a:pt x="108" y="13"/>
                    <a:pt x="110" y="15"/>
                    <a:pt x="110" y="17"/>
                  </a:cubicBezTo>
                  <a:cubicBezTo>
                    <a:pt x="110" y="19"/>
                    <a:pt x="108" y="20"/>
                    <a:pt x="106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5" y="20"/>
                    <a:pt x="53" y="19"/>
                    <a:pt x="53" y="17"/>
                  </a:cubicBezTo>
                  <a:cubicBezTo>
                    <a:pt x="53" y="15"/>
                    <a:pt x="55" y="13"/>
                    <a:pt x="57" y="1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Freeform 477"/>
            <p:cNvSpPr>
              <a:spLocks noEditPoints="1"/>
            </p:cNvSpPr>
            <p:nvPr/>
          </p:nvSpPr>
          <p:spPr bwMode="auto">
            <a:xfrm>
              <a:off x="10693400" y="4962526"/>
              <a:ext cx="279400" cy="279400"/>
            </a:xfrm>
            <a:custGeom>
              <a:avLst/>
              <a:gdLst>
                <a:gd name="T0" fmla="*/ 164 w 176"/>
                <a:gd name="T1" fmla="*/ 66 h 176"/>
                <a:gd name="T2" fmla="*/ 164 w 176"/>
                <a:gd name="T3" fmla="*/ 0 h 176"/>
                <a:gd name="T4" fmla="*/ 138 w 176"/>
                <a:gd name="T5" fmla="*/ 0 h 176"/>
                <a:gd name="T6" fmla="*/ 138 w 176"/>
                <a:gd name="T7" fmla="*/ 66 h 176"/>
                <a:gd name="T8" fmla="*/ 120 w 176"/>
                <a:gd name="T9" fmla="*/ 66 h 176"/>
                <a:gd name="T10" fmla="*/ 120 w 176"/>
                <a:gd name="T11" fmla="*/ 37 h 176"/>
                <a:gd name="T12" fmla="*/ 83 w 176"/>
                <a:gd name="T13" fmla="*/ 65 h 176"/>
                <a:gd name="T14" fmla="*/ 83 w 176"/>
                <a:gd name="T15" fmla="*/ 37 h 176"/>
                <a:gd name="T16" fmla="*/ 47 w 176"/>
                <a:gd name="T17" fmla="*/ 65 h 176"/>
                <a:gd name="T18" fmla="*/ 47 w 176"/>
                <a:gd name="T19" fmla="*/ 37 h 176"/>
                <a:gd name="T20" fmla="*/ 10 w 176"/>
                <a:gd name="T21" fmla="*/ 66 h 176"/>
                <a:gd name="T22" fmla="*/ 0 w 176"/>
                <a:gd name="T23" fmla="*/ 66 h 176"/>
                <a:gd name="T24" fmla="*/ 0 w 176"/>
                <a:gd name="T25" fmla="*/ 176 h 176"/>
                <a:gd name="T26" fmla="*/ 176 w 176"/>
                <a:gd name="T27" fmla="*/ 176 h 176"/>
                <a:gd name="T28" fmla="*/ 176 w 176"/>
                <a:gd name="T29" fmla="*/ 66 h 176"/>
                <a:gd name="T30" fmla="*/ 164 w 176"/>
                <a:gd name="T31" fmla="*/ 66 h 176"/>
                <a:gd name="T32" fmla="*/ 55 w 176"/>
                <a:gd name="T33" fmla="*/ 156 h 176"/>
                <a:gd name="T34" fmla="*/ 29 w 176"/>
                <a:gd name="T35" fmla="*/ 156 h 176"/>
                <a:gd name="T36" fmla="*/ 29 w 176"/>
                <a:gd name="T37" fmla="*/ 130 h 176"/>
                <a:gd name="T38" fmla="*/ 55 w 176"/>
                <a:gd name="T39" fmla="*/ 130 h 176"/>
                <a:gd name="T40" fmla="*/ 55 w 176"/>
                <a:gd name="T41" fmla="*/ 156 h 176"/>
                <a:gd name="T42" fmla="*/ 55 w 176"/>
                <a:gd name="T43" fmla="*/ 112 h 176"/>
                <a:gd name="T44" fmla="*/ 29 w 176"/>
                <a:gd name="T45" fmla="*/ 112 h 176"/>
                <a:gd name="T46" fmla="*/ 29 w 176"/>
                <a:gd name="T47" fmla="*/ 86 h 176"/>
                <a:gd name="T48" fmla="*/ 55 w 176"/>
                <a:gd name="T49" fmla="*/ 86 h 176"/>
                <a:gd name="T50" fmla="*/ 55 w 176"/>
                <a:gd name="T51" fmla="*/ 112 h 176"/>
                <a:gd name="T52" fmla="*/ 102 w 176"/>
                <a:gd name="T53" fmla="*/ 156 h 176"/>
                <a:gd name="T54" fmla="*/ 75 w 176"/>
                <a:gd name="T55" fmla="*/ 156 h 176"/>
                <a:gd name="T56" fmla="*/ 75 w 176"/>
                <a:gd name="T57" fmla="*/ 130 h 176"/>
                <a:gd name="T58" fmla="*/ 102 w 176"/>
                <a:gd name="T59" fmla="*/ 130 h 176"/>
                <a:gd name="T60" fmla="*/ 102 w 176"/>
                <a:gd name="T61" fmla="*/ 156 h 176"/>
                <a:gd name="T62" fmla="*/ 102 w 176"/>
                <a:gd name="T63" fmla="*/ 112 h 176"/>
                <a:gd name="T64" fmla="*/ 75 w 176"/>
                <a:gd name="T65" fmla="*/ 112 h 176"/>
                <a:gd name="T66" fmla="*/ 75 w 176"/>
                <a:gd name="T67" fmla="*/ 86 h 176"/>
                <a:gd name="T68" fmla="*/ 102 w 176"/>
                <a:gd name="T69" fmla="*/ 86 h 176"/>
                <a:gd name="T70" fmla="*/ 102 w 176"/>
                <a:gd name="T71" fmla="*/ 112 h 176"/>
                <a:gd name="T72" fmla="*/ 149 w 176"/>
                <a:gd name="T73" fmla="*/ 156 h 176"/>
                <a:gd name="T74" fmla="*/ 122 w 176"/>
                <a:gd name="T75" fmla="*/ 156 h 176"/>
                <a:gd name="T76" fmla="*/ 122 w 176"/>
                <a:gd name="T77" fmla="*/ 130 h 176"/>
                <a:gd name="T78" fmla="*/ 149 w 176"/>
                <a:gd name="T79" fmla="*/ 130 h 176"/>
                <a:gd name="T80" fmla="*/ 149 w 176"/>
                <a:gd name="T81" fmla="*/ 156 h 176"/>
                <a:gd name="T82" fmla="*/ 149 w 176"/>
                <a:gd name="T83" fmla="*/ 112 h 176"/>
                <a:gd name="T84" fmla="*/ 122 w 176"/>
                <a:gd name="T85" fmla="*/ 112 h 176"/>
                <a:gd name="T86" fmla="*/ 122 w 176"/>
                <a:gd name="T87" fmla="*/ 86 h 176"/>
                <a:gd name="T88" fmla="*/ 149 w 176"/>
                <a:gd name="T89" fmla="*/ 86 h 176"/>
                <a:gd name="T90" fmla="*/ 149 w 176"/>
                <a:gd name="T91" fmla="*/ 11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6" h="176">
                  <a:moveTo>
                    <a:pt x="164" y="66"/>
                  </a:moveTo>
                  <a:lnTo>
                    <a:pt x="164" y="0"/>
                  </a:lnTo>
                  <a:lnTo>
                    <a:pt x="138" y="0"/>
                  </a:lnTo>
                  <a:lnTo>
                    <a:pt x="138" y="66"/>
                  </a:lnTo>
                  <a:lnTo>
                    <a:pt x="120" y="66"/>
                  </a:lnTo>
                  <a:lnTo>
                    <a:pt x="120" y="37"/>
                  </a:lnTo>
                  <a:lnTo>
                    <a:pt x="83" y="65"/>
                  </a:lnTo>
                  <a:lnTo>
                    <a:pt x="83" y="37"/>
                  </a:lnTo>
                  <a:lnTo>
                    <a:pt x="47" y="65"/>
                  </a:lnTo>
                  <a:lnTo>
                    <a:pt x="47" y="37"/>
                  </a:lnTo>
                  <a:lnTo>
                    <a:pt x="10" y="66"/>
                  </a:lnTo>
                  <a:lnTo>
                    <a:pt x="0" y="66"/>
                  </a:lnTo>
                  <a:lnTo>
                    <a:pt x="0" y="176"/>
                  </a:lnTo>
                  <a:lnTo>
                    <a:pt x="176" y="176"/>
                  </a:lnTo>
                  <a:lnTo>
                    <a:pt x="176" y="66"/>
                  </a:lnTo>
                  <a:lnTo>
                    <a:pt x="164" y="66"/>
                  </a:lnTo>
                  <a:close/>
                  <a:moveTo>
                    <a:pt x="55" y="156"/>
                  </a:moveTo>
                  <a:lnTo>
                    <a:pt x="29" y="156"/>
                  </a:lnTo>
                  <a:lnTo>
                    <a:pt x="29" y="130"/>
                  </a:lnTo>
                  <a:lnTo>
                    <a:pt x="55" y="130"/>
                  </a:lnTo>
                  <a:lnTo>
                    <a:pt x="55" y="156"/>
                  </a:lnTo>
                  <a:close/>
                  <a:moveTo>
                    <a:pt x="55" y="112"/>
                  </a:moveTo>
                  <a:lnTo>
                    <a:pt x="29" y="112"/>
                  </a:lnTo>
                  <a:lnTo>
                    <a:pt x="29" y="86"/>
                  </a:lnTo>
                  <a:lnTo>
                    <a:pt x="55" y="86"/>
                  </a:lnTo>
                  <a:lnTo>
                    <a:pt x="55" y="112"/>
                  </a:lnTo>
                  <a:close/>
                  <a:moveTo>
                    <a:pt x="102" y="156"/>
                  </a:moveTo>
                  <a:lnTo>
                    <a:pt x="75" y="156"/>
                  </a:lnTo>
                  <a:lnTo>
                    <a:pt x="75" y="130"/>
                  </a:lnTo>
                  <a:lnTo>
                    <a:pt x="102" y="130"/>
                  </a:lnTo>
                  <a:lnTo>
                    <a:pt x="102" y="156"/>
                  </a:lnTo>
                  <a:close/>
                  <a:moveTo>
                    <a:pt x="102" y="112"/>
                  </a:moveTo>
                  <a:lnTo>
                    <a:pt x="75" y="112"/>
                  </a:lnTo>
                  <a:lnTo>
                    <a:pt x="75" y="86"/>
                  </a:lnTo>
                  <a:lnTo>
                    <a:pt x="102" y="86"/>
                  </a:lnTo>
                  <a:lnTo>
                    <a:pt x="102" y="112"/>
                  </a:lnTo>
                  <a:close/>
                  <a:moveTo>
                    <a:pt x="149" y="156"/>
                  </a:moveTo>
                  <a:lnTo>
                    <a:pt x="122" y="156"/>
                  </a:lnTo>
                  <a:lnTo>
                    <a:pt x="122" y="130"/>
                  </a:lnTo>
                  <a:lnTo>
                    <a:pt x="149" y="130"/>
                  </a:lnTo>
                  <a:lnTo>
                    <a:pt x="149" y="156"/>
                  </a:lnTo>
                  <a:close/>
                  <a:moveTo>
                    <a:pt x="149" y="112"/>
                  </a:moveTo>
                  <a:lnTo>
                    <a:pt x="122" y="112"/>
                  </a:lnTo>
                  <a:lnTo>
                    <a:pt x="122" y="86"/>
                  </a:lnTo>
                  <a:lnTo>
                    <a:pt x="149" y="86"/>
                  </a:lnTo>
                  <a:lnTo>
                    <a:pt x="149" y="11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Freeform 478"/>
            <p:cNvSpPr/>
            <p:nvPr/>
          </p:nvSpPr>
          <p:spPr bwMode="auto">
            <a:xfrm>
              <a:off x="4005263" y="4962526"/>
              <a:ext cx="250825" cy="250825"/>
            </a:xfrm>
            <a:custGeom>
              <a:avLst/>
              <a:gdLst>
                <a:gd name="T0" fmla="*/ 129 w 258"/>
                <a:gd name="T1" fmla="*/ 245 h 259"/>
                <a:gd name="T2" fmla="*/ 14 w 258"/>
                <a:gd name="T3" fmla="*/ 129 h 259"/>
                <a:gd name="T4" fmla="*/ 129 w 258"/>
                <a:gd name="T5" fmla="*/ 14 h 259"/>
                <a:gd name="T6" fmla="*/ 244 w 258"/>
                <a:gd name="T7" fmla="*/ 129 h 259"/>
                <a:gd name="T8" fmla="*/ 241 w 258"/>
                <a:gd name="T9" fmla="*/ 156 h 259"/>
                <a:gd name="T10" fmla="*/ 255 w 258"/>
                <a:gd name="T11" fmla="*/ 159 h 259"/>
                <a:gd name="T12" fmla="*/ 258 w 258"/>
                <a:gd name="T13" fmla="*/ 129 h 259"/>
                <a:gd name="T14" fmla="*/ 129 w 258"/>
                <a:gd name="T15" fmla="*/ 0 h 259"/>
                <a:gd name="T16" fmla="*/ 0 w 258"/>
                <a:gd name="T17" fmla="*/ 129 h 259"/>
                <a:gd name="T18" fmla="*/ 129 w 258"/>
                <a:gd name="T19" fmla="*/ 259 h 259"/>
                <a:gd name="T20" fmla="*/ 155 w 258"/>
                <a:gd name="T21" fmla="*/ 256 h 259"/>
                <a:gd name="T22" fmla="*/ 152 w 258"/>
                <a:gd name="T23" fmla="*/ 242 h 259"/>
                <a:gd name="T24" fmla="*/ 129 w 258"/>
                <a:gd name="T25" fmla="*/ 24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8" h="259">
                  <a:moveTo>
                    <a:pt x="129" y="245"/>
                  </a:moveTo>
                  <a:cubicBezTo>
                    <a:pt x="65" y="245"/>
                    <a:pt x="14" y="193"/>
                    <a:pt x="14" y="129"/>
                  </a:cubicBezTo>
                  <a:cubicBezTo>
                    <a:pt x="14" y="66"/>
                    <a:pt x="65" y="14"/>
                    <a:pt x="129" y="14"/>
                  </a:cubicBezTo>
                  <a:cubicBezTo>
                    <a:pt x="193" y="14"/>
                    <a:pt x="244" y="66"/>
                    <a:pt x="244" y="129"/>
                  </a:cubicBezTo>
                  <a:cubicBezTo>
                    <a:pt x="244" y="139"/>
                    <a:pt x="243" y="148"/>
                    <a:pt x="241" y="156"/>
                  </a:cubicBezTo>
                  <a:cubicBezTo>
                    <a:pt x="255" y="159"/>
                    <a:pt x="255" y="159"/>
                    <a:pt x="255" y="159"/>
                  </a:cubicBezTo>
                  <a:cubicBezTo>
                    <a:pt x="257" y="150"/>
                    <a:pt x="258" y="140"/>
                    <a:pt x="258" y="129"/>
                  </a:cubicBezTo>
                  <a:cubicBezTo>
                    <a:pt x="258" y="58"/>
                    <a:pt x="200" y="0"/>
                    <a:pt x="129" y="0"/>
                  </a:cubicBezTo>
                  <a:cubicBezTo>
                    <a:pt x="58" y="0"/>
                    <a:pt x="0" y="58"/>
                    <a:pt x="0" y="129"/>
                  </a:cubicBezTo>
                  <a:cubicBezTo>
                    <a:pt x="0" y="201"/>
                    <a:pt x="58" y="259"/>
                    <a:pt x="129" y="259"/>
                  </a:cubicBezTo>
                  <a:cubicBezTo>
                    <a:pt x="138" y="259"/>
                    <a:pt x="147" y="258"/>
                    <a:pt x="155" y="256"/>
                  </a:cubicBezTo>
                  <a:cubicBezTo>
                    <a:pt x="152" y="242"/>
                    <a:pt x="152" y="242"/>
                    <a:pt x="152" y="242"/>
                  </a:cubicBezTo>
                  <a:cubicBezTo>
                    <a:pt x="145" y="244"/>
                    <a:pt x="137" y="245"/>
                    <a:pt x="129" y="24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Freeform 479"/>
            <p:cNvSpPr>
              <a:spLocks noEditPoints="1"/>
            </p:cNvSpPr>
            <p:nvPr/>
          </p:nvSpPr>
          <p:spPr bwMode="auto">
            <a:xfrm>
              <a:off x="4027488" y="4984751"/>
              <a:ext cx="206375" cy="206375"/>
            </a:xfrm>
            <a:custGeom>
              <a:avLst/>
              <a:gdLst>
                <a:gd name="T0" fmla="*/ 106 w 212"/>
                <a:gd name="T1" fmla="*/ 0 h 213"/>
                <a:gd name="T2" fmla="*/ 0 w 212"/>
                <a:gd name="T3" fmla="*/ 106 h 213"/>
                <a:gd name="T4" fmla="*/ 106 w 212"/>
                <a:gd name="T5" fmla="*/ 213 h 213"/>
                <a:gd name="T6" fmla="*/ 127 w 212"/>
                <a:gd name="T7" fmla="*/ 211 h 213"/>
                <a:gd name="T8" fmla="*/ 105 w 212"/>
                <a:gd name="T9" fmla="*/ 106 h 213"/>
                <a:gd name="T10" fmla="*/ 120 w 212"/>
                <a:gd name="T11" fmla="*/ 110 h 213"/>
                <a:gd name="T12" fmla="*/ 117 w 212"/>
                <a:gd name="T13" fmla="*/ 103 h 213"/>
                <a:gd name="T14" fmla="*/ 128 w 212"/>
                <a:gd name="T15" fmla="*/ 92 h 213"/>
                <a:gd name="T16" fmla="*/ 139 w 212"/>
                <a:gd name="T17" fmla="*/ 103 h 213"/>
                <a:gd name="T18" fmla="*/ 132 w 212"/>
                <a:gd name="T19" fmla="*/ 113 h 213"/>
                <a:gd name="T20" fmla="*/ 209 w 212"/>
                <a:gd name="T21" fmla="*/ 131 h 213"/>
                <a:gd name="T22" fmla="*/ 212 w 212"/>
                <a:gd name="T23" fmla="*/ 106 h 213"/>
                <a:gd name="T24" fmla="*/ 106 w 212"/>
                <a:gd name="T25" fmla="*/ 0 h 213"/>
                <a:gd name="T26" fmla="*/ 42 w 212"/>
                <a:gd name="T27" fmla="*/ 54 h 213"/>
                <a:gd name="T28" fmla="*/ 57 w 212"/>
                <a:gd name="T29" fmla="*/ 70 h 213"/>
                <a:gd name="T30" fmla="*/ 42 w 212"/>
                <a:gd name="T31" fmla="*/ 85 h 213"/>
                <a:gd name="T32" fmla="*/ 26 w 212"/>
                <a:gd name="T33" fmla="*/ 70 h 213"/>
                <a:gd name="T34" fmla="*/ 42 w 212"/>
                <a:gd name="T35" fmla="*/ 54 h 213"/>
                <a:gd name="T36" fmla="*/ 40 w 212"/>
                <a:gd name="T37" fmla="*/ 154 h 213"/>
                <a:gd name="T38" fmla="*/ 21 w 212"/>
                <a:gd name="T39" fmla="*/ 135 h 213"/>
                <a:gd name="T40" fmla="*/ 40 w 212"/>
                <a:gd name="T41" fmla="*/ 115 h 213"/>
                <a:gd name="T42" fmla="*/ 60 w 212"/>
                <a:gd name="T43" fmla="*/ 135 h 213"/>
                <a:gd name="T44" fmla="*/ 40 w 212"/>
                <a:gd name="T45" fmla="*/ 154 h 213"/>
                <a:gd name="T46" fmla="*/ 89 w 212"/>
                <a:gd name="T47" fmla="*/ 70 h 213"/>
                <a:gd name="T48" fmla="*/ 102 w 212"/>
                <a:gd name="T49" fmla="*/ 83 h 213"/>
                <a:gd name="T50" fmla="*/ 89 w 212"/>
                <a:gd name="T51" fmla="*/ 96 h 213"/>
                <a:gd name="T52" fmla="*/ 76 w 212"/>
                <a:gd name="T53" fmla="*/ 83 h 213"/>
                <a:gd name="T54" fmla="*/ 89 w 212"/>
                <a:gd name="T55" fmla="*/ 70 h 213"/>
                <a:gd name="T56" fmla="*/ 76 w 212"/>
                <a:gd name="T57" fmla="*/ 133 h 213"/>
                <a:gd name="T58" fmla="*/ 89 w 212"/>
                <a:gd name="T59" fmla="*/ 120 h 213"/>
                <a:gd name="T60" fmla="*/ 102 w 212"/>
                <a:gd name="T61" fmla="*/ 133 h 213"/>
                <a:gd name="T62" fmla="*/ 89 w 212"/>
                <a:gd name="T63" fmla="*/ 146 h 213"/>
                <a:gd name="T64" fmla="*/ 76 w 212"/>
                <a:gd name="T65" fmla="*/ 133 h 213"/>
                <a:gd name="T66" fmla="*/ 117 w 212"/>
                <a:gd name="T67" fmla="*/ 183 h 213"/>
                <a:gd name="T68" fmla="*/ 102 w 212"/>
                <a:gd name="T69" fmla="*/ 198 h 213"/>
                <a:gd name="T70" fmla="*/ 87 w 212"/>
                <a:gd name="T71" fmla="*/ 183 h 213"/>
                <a:gd name="T72" fmla="*/ 102 w 212"/>
                <a:gd name="T73" fmla="*/ 168 h 213"/>
                <a:gd name="T74" fmla="*/ 117 w 212"/>
                <a:gd name="T75" fmla="*/ 183 h 213"/>
                <a:gd name="T76" fmla="*/ 106 w 212"/>
                <a:gd name="T77" fmla="*/ 55 h 213"/>
                <a:gd name="T78" fmla="*/ 88 w 212"/>
                <a:gd name="T79" fmla="*/ 36 h 213"/>
                <a:gd name="T80" fmla="*/ 106 w 212"/>
                <a:gd name="T81" fmla="*/ 18 h 213"/>
                <a:gd name="T82" fmla="*/ 125 w 212"/>
                <a:gd name="T83" fmla="*/ 36 h 213"/>
                <a:gd name="T84" fmla="*/ 106 w 212"/>
                <a:gd name="T85" fmla="*/ 55 h 213"/>
                <a:gd name="T86" fmla="*/ 139 w 212"/>
                <a:gd name="T87" fmla="*/ 49 h 213"/>
                <a:gd name="T88" fmla="*/ 152 w 212"/>
                <a:gd name="T89" fmla="*/ 36 h 213"/>
                <a:gd name="T90" fmla="*/ 165 w 212"/>
                <a:gd name="T91" fmla="*/ 49 h 213"/>
                <a:gd name="T92" fmla="*/ 152 w 212"/>
                <a:gd name="T93" fmla="*/ 62 h 213"/>
                <a:gd name="T94" fmla="*/ 139 w 212"/>
                <a:gd name="T95" fmla="*/ 49 h 213"/>
                <a:gd name="T96" fmla="*/ 175 w 212"/>
                <a:gd name="T97" fmla="*/ 112 h 213"/>
                <a:gd name="T98" fmla="*/ 157 w 212"/>
                <a:gd name="T99" fmla="*/ 95 h 213"/>
                <a:gd name="T100" fmla="*/ 175 w 212"/>
                <a:gd name="T101" fmla="*/ 77 h 213"/>
                <a:gd name="T102" fmla="*/ 193 w 212"/>
                <a:gd name="T103" fmla="*/ 95 h 213"/>
                <a:gd name="T104" fmla="*/ 175 w 212"/>
                <a:gd name="T105" fmla="*/ 11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2" h="213">
                  <a:moveTo>
                    <a:pt x="106" y="0"/>
                  </a:moveTo>
                  <a:cubicBezTo>
                    <a:pt x="47" y="0"/>
                    <a:pt x="0" y="48"/>
                    <a:pt x="0" y="106"/>
                  </a:cubicBezTo>
                  <a:cubicBezTo>
                    <a:pt x="0" y="165"/>
                    <a:pt x="47" y="213"/>
                    <a:pt x="106" y="213"/>
                  </a:cubicBezTo>
                  <a:cubicBezTo>
                    <a:pt x="113" y="213"/>
                    <a:pt x="120" y="212"/>
                    <a:pt x="127" y="211"/>
                  </a:cubicBezTo>
                  <a:cubicBezTo>
                    <a:pt x="105" y="106"/>
                    <a:pt x="105" y="106"/>
                    <a:pt x="105" y="106"/>
                  </a:cubicBezTo>
                  <a:cubicBezTo>
                    <a:pt x="120" y="110"/>
                    <a:pt x="120" y="110"/>
                    <a:pt x="120" y="110"/>
                  </a:cubicBezTo>
                  <a:cubicBezTo>
                    <a:pt x="118" y="108"/>
                    <a:pt x="117" y="105"/>
                    <a:pt x="117" y="103"/>
                  </a:cubicBezTo>
                  <a:cubicBezTo>
                    <a:pt x="117" y="97"/>
                    <a:pt x="122" y="92"/>
                    <a:pt x="128" y="92"/>
                  </a:cubicBezTo>
                  <a:cubicBezTo>
                    <a:pt x="134" y="92"/>
                    <a:pt x="139" y="97"/>
                    <a:pt x="139" y="103"/>
                  </a:cubicBezTo>
                  <a:cubicBezTo>
                    <a:pt x="139" y="107"/>
                    <a:pt x="136" y="111"/>
                    <a:pt x="132" y="113"/>
                  </a:cubicBezTo>
                  <a:cubicBezTo>
                    <a:pt x="209" y="131"/>
                    <a:pt x="209" y="131"/>
                    <a:pt x="209" y="131"/>
                  </a:cubicBezTo>
                  <a:cubicBezTo>
                    <a:pt x="211" y="123"/>
                    <a:pt x="212" y="115"/>
                    <a:pt x="212" y="106"/>
                  </a:cubicBezTo>
                  <a:cubicBezTo>
                    <a:pt x="212" y="48"/>
                    <a:pt x="165" y="0"/>
                    <a:pt x="106" y="0"/>
                  </a:cubicBezTo>
                  <a:close/>
                  <a:moveTo>
                    <a:pt x="42" y="54"/>
                  </a:moveTo>
                  <a:cubicBezTo>
                    <a:pt x="50" y="54"/>
                    <a:pt x="57" y="61"/>
                    <a:pt x="57" y="70"/>
                  </a:cubicBezTo>
                  <a:cubicBezTo>
                    <a:pt x="57" y="78"/>
                    <a:pt x="50" y="85"/>
                    <a:pt x="42" y="85"/>
                  </a:cubicBezTo>
                  <a:cubicBezTo>
                    <a:pt x="33" y="85"/>
                    <a:pt x="26" y="78"/>
                    <a:pt x="26" y="70"/>
                  </a:cubicBezTo>
                  <a:cubicBezTo>
                    <a:pt x="26" y="61"/>
                    <a:pt x="33" y="54"/>
                    <a:pt x="42" y="54"/>
                  </a:cubicBezTo>
                  <a:close/>
                  <a:moveTo>
                    <a:pt x="40" y="154"/>
                  </a:moveTo>
                  <a:cubicBezTo>
                    <a:pt x="30" y="154"/>
                    <a:pt x="21" y="146"/>
                    <a:pt x="21" y="135"/>
                  </a:cubicBezTo>
                  <a:cubicBezTo>
                    <a:pt x="21" y="124"/>
                    <a:pt x="30" y="115"/>
                    <a:pt x="40" y="115"/>
                  </a:cubicBezTo>
                  <a:cubicBezTo>
                    <a:pt x="51" y="115"/>
                    <a:pt x="60" y="124"/>
                    <a:pt x="60" y="135"/>
                  </a:cubicBezTo>
                  <a:cubicBezTo>
                    <a:pt x="60" y="146"/>
                    <a:pt x="51" y="154"/>
                    <a:pt x="40" y="154"/>
                  </a:cubicBezTo>
                  <a:close/>
                  <a:moveTo>
                    <a:pt x="89" y="70"/>
                  </a:moveTo>
                  <a:cubicBezTo>
                    <a:pt x="96" y="70"/>
                    <a:pt x="102" y="76"/>
                    <a:pt x="102" y="83"/>
                  </a:cubicBezTo>
                  <a:cubicBezTo>
                    <a:pt x="102" y="90"/>
                    <a:pt x="96" y="96"/>
                    <a:pt x="89" y="96"/>
                  </a:cubicBezTo>
                  <a:cubicBezTo>
                    <a:pt x="82" y="96"/>
                    <a:pt x="76" y="90"/>
                    <a:pt x="76" y="83"/>
                  </a:cubicBezTo>
                  <a:cubicBezTo>
                    <a:pt x="76" y="76"/>
                    <a:pt x="82" y="70"/>
                    <a:pt x="89" y="70"/>
                  </a:cubicBezTo>
                  <a:close/>
                  <a:moveTo>
                    <a:pt x="76" y="133"/>
                  </a:moveTo>
                  <a:cubicBezTo>
                    <a:pt x="76" y="126"/>
                    <a:pt x="82" y="120"/>
                    <a:pt x="89" y="120"/>
                  </a:cubicBezTo>
                  <a:cubicBezTo>
                    <a:pt x="96" y="120"/>
                    <a:pt x="102" y="126"/>
                    <a:pt x="102" y="133"/>
                  </a:cubicBezTo>
                  <a:cubicBezTo>
                    <a:pt x="102" y="140"/>
                    <a:pt x="96" y="146"/>
                    <a:pt x="89" y="146"/>
                  </a:cubicBezTo>
                  <a:cubicBezTo>
                    <a:pt x="82" y="146"/>
                    <a:pt x="76" y="140"/>
                    <a:pt x="76" y="133"/>
                  </a:cubicBezTo>
                  <a:close/>
                  <a:moveTo>
                    <a:pt x="117" y="183"/>
                  </a:moveTo>
                  <a:cubicBezTo>
                    <a:pt x="117" y="191"/>
                    <a:pt x="110" y="198"/>
                    <a:pt x="102" y="198"/>
                  </a:cubicBezTo>
                  <a:cubicBezTo>
                    <a:pt x="94" y="198"/>
                    <a:pt x="87" y="191"/>
                    <a:pt x="87" y="183"/>
                  </a:cubicBezTo>
                  <a:cubicBezTo>
                    <a:pt x="87" y="175"/>
                    <a:pt x="94" y="168"/>
                    <a:pt x="102" y="168"/>
                  </a:cubicBezTo>
                  <a:cubicBezTo>
                    <a:pt x="110" y="168"/>
                    <a:pt x="117" y="175"/>
                    <a:pt x="117" y="183"/>
                  </a:cubicBezTo>
                  <a:close/>
                  <a:moveTo>
                    <a:pt x="106" y="55"/>
                  </a:moveTo>
                  <a:cubicBezTo>
                    <a:pt x="96" y="55"/>
                    <a:pt x="88" y="46"/>
                    <a:pt x="88" y="36"/>
                  </a:cubicBezTo>
                  <a:cubicBezTo>
                    <a:pt x="88" y="26"/>
                    <a:pt x="96" y="18"/>
                    <a:pt x="106" y="18"/>
                  </a:cubicBezTo>
                  <a:cubicBezTo>
                    <a:pt x="116" y="18"/>
                    <a:pt x="125" y="26"/>
                    <a:pt x="125" y="36"/>
                  </a:cubicBezTo>
                  <a:cubicBezTo>
                    <a:pt x="125" y="46"/>
                    <a:pt x="116" y="55"/>
                    <a:pt x="106" y="55"/>
                  </a:cubicBezTo>
                  <a:close/>
                  <a:moveTo>
                    <a:pt x="139" y="49"/>
                  </a:moveTo>
                  <a:cubicBezTo>
                    <a:pt x="139" y="42"/>
                    <a:pt x="145" y="36"/>
                    <a:pt x="152" y="36"/>
                  </a:cubicBezTo>
                  <a:cubicBezTo>
                    <a:pt x="159" y="36"/>
                    <a:pt x="165" y="42"/>
                    <a:pt x="165" y="49"/>
                  </a:cubicBezTo>
                  <a:cubicBezTo>
                    <a:pt x="165" y="56"/>
                    <a:pt x="159" y="62"/>
                    <a:pt x="152" y="62"/>
                  </a:cubicBezTo>
                  <a:cubicBezTo>
                    <a:pt x="145" y="62"/>
                    <a:pt x="139" y="56"/>
                    <a:pt x="139" y="49"/>
                  </a:cubicBezTo>
                  <a:close/>
                  <a:moveTo>
                    <a:pt x="175" y="112"/>
                  </a:moveTo>
                  <a:cubicBezTo>
                    <a:pt x="165" y="112"/>
                    <a:pt x="157" y="105"/>
                    <a:pt x="157" y="95"/>
                  </a:cubicBezTo>
                  <a:cubicBezTo>
                    <a:pt x="157" y="85"/>
                    <a:pt x="165" y="77"/>
                    <a:pt x="175" y="77"/>
                  </a:cubicBezTo>
                  <a:cubicBezTo>
                    <a:pt x="185" y="77"/>
                    <a:pt x="193" y="85"/>
                    <a:pt x="193" y="95"/>
                  </a:cubicBezTo>
                  <a:cubicBezTo>
                    <a:pt x="193" y="105"/>
                    <a:pt x="185" y="112"/>
                    <a:pt x="175" y="1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Freeform 480"/>
            <p:cNvSpPr/>
            <p:nvPr/>
          </p:nvSpPr>
          <p:spPr bwMode="auto">
            <a:xfrm>
              <a:off x="4184650" y="5145088"/>
              <a:ext cx="98425" cy="96838"/>
            </a:xfrm>
            <a:custGeom>
              <a:avLst/>
              <a:gdLst>
                <a:gd name="T0" fmla="*/ 90 w 103"/>
                <a:gd name="T1" fmla="*/ 0 h 100"/>
                <a:gd name="T2" fmla="*/ 0 w 103"/>
                <a:gd name="T3" fmla="*/ 87 h 100"/>
                <a:gd name="T4" fmla="*/ 3 w 103"/>
                <a:gd name="T5" fmla="*/ 100 h 100"/>
                <a:gd name="T6" fmla="*/ 103 w 103"/>
                <a:gd name="T7" fmla="*/ 4 h 100"/>
                <a:gd name="T8" fmla="*/ 90 w 103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0">
                  <a:moveTo>
                    <a:pt x="90" y="0"/>
                  </a:moveTo>
                  <a:cubicBezTo>
                    <a:pt x="79" y="44"/>
                    <a:pt x="44" y="78"/>
                    <a:pt x="0" y="87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53" y="90"/>
                    <a:pt x="92" y="52"/>
                    <a:pt x="103" y="4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Freeform 481"/>
            <p:cNvSpPr>
              <a:spLocks noEditPoints="1"/>
            </p:cNvSpPr>
            <p:nvPr/>
          </p:nvSpPr>
          <p:spPr bwMode="auto">
            <a:xfrm>
              <a:off x="4162425" y="5118101"/>
              <a:ext cx="100013" cy="101600"/>
            </a:xfrm>
            <a:custGeom>
              <a:avLst/>
              <a:gdLst>
                <a:gd name="T0" fmla="*/ 104 w 104"/>
                <a:gd name="T1" fmla="*/ 25 h 105"/>
                <a:gd name="T2" fmla="*/ 27 w 104"/>
                <a:gd name="T3" fmla="*/ 7 h 105"/>
                <a:gd name="T4" fmla="*/ 23 w 104"/>
                <a:gd name="T5" fmla="*/ 8 h 105"/>
                <a:gd name="T6" fmla="*/ 14 w 104"/>
                <a:gd name="T7" fmla="*/ 4 h 105"/>
                <a:gd name="T8" fmla="*/ 0 w 104"/>
                <a:gd name="T9" fmla="*/ 0 h 105"/>
                <a:gd name="T10" fmla="*/ 22 w 104"/>
                <a:gd name="T11" fmla="*/ 105 h 105"/>
                <a:gd name="T12" fmla="*/ 104 w 104"/>
                <a:gd name="T13" fmla="*/ 25 h 105"/>
                <a:gd name="T14" fmla="*/ 73 w 104"/>
                <a:gd name="T15" fmla="*/ 20 h 105"/>
                <a:gd name="T16" fmla="*/ 84 w 104"/>
                <a:gd name="T17" fmla="*/ 31 h 105"/>
                <a:gd name="T18" fmla="*/ 73 w 104"/>
                <a:gd name="T19" fmla="*/ 42 h 105"/>
                <a:gd name="T20" fmla="*/ 62 w 104"/>
                <a:gd name="T21" fmla="*/ 31 h 105"/>
                <a:gd name="T22" fmla="*/ 73 w 104"/>
                <a:gd name="T23" fmla="*/ 20 h 105"/>
                <a:gd name="T24" fmla="*/ 31 w 104"/>
                <a:gd name="T25" fmla="*/ 62 h 105"/>
                <a:gd name="T26" fmla="*/ 13 w 104"/>
                <a:gd name="T27" fmla="*/ 43 h 105"/>
                <a:gd name="T28" fmla="*/ 31 w 104"/>
                <a:gd name="T29" fmla="*/ 24 h 105"/>
                <a:gd name="T30" fmla="*/ 50 w 104"/>
                <a:gd name="T31" fmla="*/ 43 h 105"/>
                <a:gd name="T32" fmla="*/ 31 w 104"/>
                <a:gd name="T33" fmla="*/ 6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05">
                  <a:moveTo>
                    <a:pt x="104" y="25"/>
                  </a:moveTo>
                  <a:cubicBezTo>
                    <a:pt x="27" y="7"/>
                    <a:pt x="27" y="7"/>
                    <a:pt x="27" y="7"/>
                  </a:cubicBezTo>
                  <a:cubicBezTo>
                    <a:pt x="26" y="7"/>
                    <a:pt x="24" y="8"/>
                    <a:pt x="23" y="8"/>
                  </a:cubicBezTo>
                  <a:cubicBezTo>
                    <a:pt x="19" y="8"/>
                    <a:pt x="16" y="6"/>
                    <a:pt x="14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62" y="97"/>
                    <a:pt x="94" y="65"/>
                    <a:pt x="104" y="25"/>
                  </a:cubicBezTo>
                  <a:close/>
                  <a:moveTo>
                    <a:pt x="73" y="20"/>
                  </a:moveTo>
                  <a:cubicBezTo>
                    <a:pt x="79" y="20"/>
                    <a:pt x="84" y="25"/>
                    <a:pt x="84" y="31"/>
                  </a:cubicBezTo>
                  <a:cubicBezTo>
                    <a:pt x="84" y="37"/>
                    <a:pt x="79" y="42"/>
                    <a:pt x="73" y="42"/>
                  </a:cubicBezTo>
                  <a:cubicBezTo>
                    <a:pt x="67" y="42"/>
                    <a:pt x="62" y="37"/>
                    <a:pt x="62" y="31"/>
                  </a:cubicBezTo>
                  <a:cubicBezTo>
                    <a:pt x="62" y="25"/>
                    <a:pt x="67" y="20"/>
                    <a:pt x="73" y="20"/>
                  </a:cubicBezTo>
                  <a:close/>
                  <a:moveTo>
                    <a:pt x="31" y="62"/>
                  </a:moveTo>
                  <a:cubicBezTo>
                    <a:pt x="21" y="62"/>
                    <a:pt x="13" y="53"/>
                    <a:pt x="13" y="43"/>
                  </a:cubicBezTo>
                  <a:cubicBezTo>
                    <a:pt x="13" y="33"/>
                    <a:pt x="21" y="24"/>
                    <a:pt x="31" y="24"/>
                  </a:cubicBezTo>
                  <a:cubicBezTo>
                    <a:pt x="42" y="24"/>
                    <a:pt x="50" y="33"/>
                    <a:pt x="50" y="43"/>
                  </a:cubicBezTo>
                  <a:cubicBezTo>
                    <a:pt x="50" y="53"/>
                    <a:pt x="42" y="62"/>
                    <a:pt x="31" y="6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Freeform 482"/>
            <p:cNvSpPr>
              <a:spLocks noEditPoints="1"/>
            </p:cNvSpPr>
            <p:nvPr/>
          </p:nvSpPr>
          <p:spPr bwMode="auto">
            <a:xfrm>
              <a:off x="6792913" y="5024438"/>
              <a:ext cx="277813" cy="152400"/>
            </a:xfrm>
            <a:custGeom>
              <a:avLst/>
              <a:gdLst>
                <a:gd name="T0" fmla="*/ 248 w 287"/>
                <a:gd name="T1" fmla="*/ 0 h 159"/>
                <a:gd name="T2" fmla="*/ 39 w 287"/>
                <a:gd name="T3" fmla="*/ 0 h 159"/>
                <a:gd name="T4" fmla="*/ 0 w 287"/>
                <a:gd name="T5" fmla="*/ 39 h 159"/>
                <a:gd name="T6" fmla="*/ 0 w 287"/>
                <a:gd name="T7" fmla="*/ 120 h 159"/>
                <a:gd name="T8" fmla="*/ 39 w 287"/>
                <a:gd name="T9" fmla="*/ 159 h 159"/>
                <a:gd name="T10" fmla="*/ 248 w 287"/>
                <a:gd name="T11" fmla="*/ 159 h 159"/>
                <a:gd name="T12" fmla="*/ 287 w 287"/>
                <a:gd name="T13" fmla="*/ 120 h 159"/>
                <a:gd name="T14" fmla="*/ 287 w 287"/>
                <a:gd name="T15" fmla="*/ 39 h 159"/>
                <a:gd name="T16" fmla="*/ 248 w 287"/>
                <a:gd name="T17" fmla="*/ 0 h 159"/>
                <a:gd name="T18" fmla="*/ 108 w 287"/>
                <a:gd name="T19" fmla="*/ 124 h 159"/>
                <a:gd name="T20" fmla="*/ 101 w 287"/>
                <a:gd name="T21" fmla="*/ 104 h 159"/>
                <a:gd name="T22" fmla="*/ 74 w 287"/>
                <a:gd name="T23" fmla="*/ 104 h 159"/>
                <a:gd name="T24" fmla="*/ 67 w 287"/>
                <a:gd name="T25" fmla="*/ 124 h 159"/>
                <a:gd name="T26" fmla="*/ 50 w 287"/>
                <a:gd name="T27" fmla="*/ 124 h 159"/>
                <a:gd name="T28" fmla="*/ 82 w 287"/>
                <a:gd name="T29" fmla="*/ 34 h 159"/>
                <a:gd name="T30" fmla="*/ 95 w 287"/>
                <a:gd name="T31" fmla="*/ 34 h 159"/>
                <a:gd name="T32" fmla="*/ 127 w 287"/>
                <a:gd name="T33" fmla="*/ 124 h 159"/>
                <a:gd name="T34" fmla="*/ 108 w 287"/>
                <a:gd name="T35" fmla="*/ 124 h 159"/>
                <a:gd name="T36" fmla="*/ 196 w 287"/>
                <a:gd name="T37" fmla="*/ 77 h 159"/>
                <a:gd name="T38" fmla="*/ 188 w 287"/>
                <a:gd name="T39" fmla="*/ 87 h 159"/>
                <a:gd name="T40" fmla="*/ 177 w 287"/>
                <a:gd name="T41" fmla="*/ 92 h 159"/>
                <a:gd name="T42" fmla="*/ 165 w 287"/>
                <a:gd name="T43" fmla="*/ 94 h 159"/>
                <a:gd name="T44" fmla="*/ 163 w 287"/>
                <a:gd name="T45" fmla="*/ 94 h 159"/>
                <a:gd name="T46" fmla="*/ 160 w 287"/>
                <a:gd name="T47" fmla="*/ 94 h 159"/>
                <a:gd name="T48" fmla="*/ 157 w 287"/>
                <a:gd name="T49" fmla="*/ 93 h 159"/>
                <a:gd name="T50" fmla="*/ 155 w 287"/>
                <a:gd name="T51" fmla="*/ 93 h 159"/>
                <a:gd name="T52" fmla="*/ 155 w 287"/>
                <a:gd name="T53" fmla="*/ 124 h 159"/>
                <a:gd name="T54" fmla="*/ 137 w 287"/>
                <a:gd name="T55" fmla="*/ 124 h 159"/>
                <a:gd name="T56" fmla="*/ 137 w 287"/>
                <a:gd name="T57" fmla="*/ 36 h 159"/>
                <a:gd name="T58" fmla="*/ 149 w 287"/>
                <a:gd name="T59" fmla="*/ 34 h 159"/>
                <a:gd name="T60" fmla="*/ 162 w 287"/>
                <a:gd name="T61" fmla="*/ 34 h 159"/>
                <a:gd name="T62" fmla="*/ 175 w 287"/>
                <a:gd name="T63" fmla="*/ 35 h 159"/>
                <a:gd name="T64" fmla="*/ 187 w 287"/>
                <a:gd name="T65" fmla="*/ 39 h 159"/>
                <a:gd name="T66" fmla="*/ 196 w 287"/>
                <a:gd name="T67" fmla="*/ 48 h 159"/>
                <a:gd name="T68" fmla="*/ 199 w 287"/>
                <a:gd name="T69" fmla="*/ 63 h 159"/>
                <a:gd name="T70" fmla="*/ 196 w 287"/>
                <a:gd name="T71" fmla="*/ 77 h 159"/>
                <a:gd name="T72" fmla="*/ 232 w 287"/>
                <a:gd name="T73" fmla="*/ 124 h 159"/>
                <a:gd name="T74" fmla="*/ 215 w 287"/>
                <a:gd name="T75" fmla="*/ 124 h 159"/>
                <a:gd name="T76" fmla="*/ 215 w 287"/>
                <a:gd name="T77" fmla="*/ 35 h 159"/>
                <a:gd name="T78" fmla="*/ 232 w 287"/>
                <a:gd name="T79" fmla="*/ 35 h 159"/>
                <a:gd name="T80" fmla="*/ 232 w 287"/>
                <a:gd name="T81" fmla="*/ 12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7" h="159">
                  <a:moveTo>
                    <a:pt x="248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7"/>
                    <a:pt x="0" y="39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42"/>
                    <a:pt x="17" y="159"/>
                    <a:pt x="39" y="159"/>
                  </a:cubicBezTo>
                  <a:cubicBezTo>
                    <a:pt x="248" y="159"/>
                    <a:pt x="248" y="159"/>
                    <a:pt x="248" y="159"/>
                  </a:cubicBezTo>
                  <a:cubicBezTo>
                    <a:pt x="270" y="159"/>
                    <a:pt x="287" y="142"/>
                    <a:pt x="287" y="120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87" y="17"/>
                    <a:pt x="270" y="0"/>
                    <a:pt x="248" y="0"/>
                  </a:cubicBezTo>
                  <a:close/>
                  <a:moveTo>
                    <a:pt x="108" y="124"/>
                  </a:moveTo>
                  <a:cubicBezTo>
                    <a:pt x="101" y="104"/>
                    <a:pt x="101" y="104"/>
                    <a:pt x="101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50" y="124"/>
                    <a:pt x="50" y="124"/>
                    <a:pt x="50" y="12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127" y="124"/>
                    <a:pt x="127" y="124"/>
                    <a:pt x="127" y="124"/>
                  </a:cubicBezTo>
                  <a:lnTo>
                    <a:pt x="108" y="124"/>
                  </a:lnTo>
                  <a:close/>
                  <a:moveTo>
                    <a:pt x="196" y="77"/>
                  </a:moveTo>
                  <a:cubicBezTo>
                    <a:pt x="194" y="81"/>
                    <a:pt x="192" y="84"/>
                    <a:pt x="188" y="87"/>
                  </a:cubicBezTo>
                  <a:cubicBezTo>
                    <a:pt x="185" y="89"/>
                    <a:pt x="181" y="91"/>
                    <a:pt x="177" y="92"/>
                  </a:cubicBezTo>
                  <a:cubicBezTo>
                    <a:pt x="173" y="93"/>
                    <a:pt x="169" y="94"/>
                    <a:pt x="165" y="94"/>
                  </a:cubicBezTo>
                  <a:cubicBezTo>
                    <a:pt x="164" y="94"/>
                    <a:pt x="164" y="94"/>
                    <a:pt x="163" y="94"/>
                  </a:cubicBezTo>
                  <a:cubicBezTo>
                    <a:pt x="162" y="94"/>
                    <a:pt x="161" y="94"/>
                    <a:pt x="160" y="94"/>
                  </a:cubicBezTo>
                  <a:cubicBezTo>
                    <a:pt x="159" y="94"/>
                    <a:pt x="158" y="93"/>
                    <a:pt x="157" y="93"/>
                  </a:cubicBezTo>
                  <a:cubicBezTo>
                    <a:pt x="156" y="93"/>
                    <a:pt x="155" y="93"/>
                    <a:pt x="155" y="93"/>
                  </a:cubicBezTo>
                  <a:cubicBezTo>
                    <a:pt x="155" y="124"/>
                    <a:pt x="155" y="124"/>
                    <a:pt x="155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36"/>
                    <a:pt x="137" y="36"/>
                    <a:pt x="137" y="36"/>
                  </a:cubicBezTo>
                  <a:cubicBezTo>
                    <a:pt x="141" y="35"/>
                    <a:pt x="145" y="35"/>
                    <a:pt x="149" y="34"/>
                  </a:cubicBezTo>
                  <a:cubicBezTo>
                    <a:pt x="153" y="34"/>
                    <a:pt x="158" y="34"/>
                    <a:pt x="162" y="34"/>
                  </a:cubicBezTo>
                  <a:cubicBezTo>
                    <a:pt x="166" y="34"/>
                    <a:pt x="171" y="34"/>
                    <a:pt x="175" y="35"/>
                  </a:cubicBezTo>
                  <a:cubicBezTo>
                    <a:pt x="179" y="36"/>
                    <a:pt x="183" y="37"/>
                    <a:pt x="187" y="39"/>
                  </a:cubicBezTo>
                  <a:cubicBezTo>
                    <a:pt x="190" y="41"/>
                    <a:pt x="193" y="44"/>
                    <a:pt x="196" y="48"/>
                  </a:cubicBezTo>
                  <a:cubicBezTo>
                    <a:pt x="198" y="52"/>
                    <a:pt x="199" y="57"/>
                    <a:pt x="199" y="63"/>
                  </a:cubicBezTo>
                  <a:cubicBezTo>
                    <a:pt x="199" y="69"/>
                    <a:pt x="198" y="73"/>
                    <a:pt x="196" y="77"/>
                  </a:cubicBezTo>
                  <a:close/>
                  <a:moveTo>
                    <a:pt x="232" y="124"/>
                  </a:moveTo>
                  <a:cubicBezTo>
                    <a:pt x="215" y="124"/>
                    <a:pt x="215" y="124"/>
                    <a:pt x="215" y="12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32" y="35"/>
                    <a:pt x="232" y="35"/>
                    <a:pt x="232" y="35"/>
                  </a:cubicBezTo>
                  <a:lnTo>
                    <a:pt x="232" y="12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Freeform 483"/>
            <p:cNvSpPr/>
            <p:nvPr/>
          </p:nvSpPr>
          <p:spPr bwMode="auto">
            <a:xfrm>
              <a:off x="6869113" y="5078413"/>
              <a:ext cx="19050" cy="31750"/>
            </a:xfrm>
            <a:custGeom>
              <a:avLst/>
              <a:gdLst>
                <a:gd name="T0" fmla="*/ 6 w 12"/>
                <a:gd name="T1" fmla="*/ 0 h 20"/>
                <a:gd name="T2" fmla="*/ 6 w 12"/>
                <a:gd name="T3" fmla="*/ 0 h 20"/>
                <a:gd name="T4" fmla="*/ 4 w 12"/>
                <a:gd name="T5" fmla="*/ 8 h 20"/>
                <a:gd name="T6" fmla="*/ 0 w 12"/>
                <a:gd name="T7" fmla="*/ 20 h 20"/>
                <a:gd name="T8" fmla="*/ 12 w 12"/>
                <a:gd name="T9" fmla="*/ 20 h 20"/>
                <a:gd name="T10" fmla="*/ 8 w 12"/>
                <a:gd name="T11" fmla="*/ 8 h 20"/>
                <a:gd name="T12" fmla="*/ 6 w 12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0">
                  <a:moveTo>
                    <a:pt x="6" y="0"/>
                  </a:moveTo>
                  <a:lnTo>
                    <a:pt x="6" y="0"/>
                  </a:lnTo>
                  <a:lnTo>
                    <a:pt x="4" y="8"/>
                  </a:lnTo>
                  <a:lnTo>
                    <a:pt x="0" y="20"/>
                  </a:lnTo>
                  <a:lnTo>
                    <a:pt x="12" y="20"/>
                  </a:lnTo>
                  <a:lnTo>
                    <a:pt x="8" y="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Freeform 484"/>
            <p:cNvSpPr/>
            <p:nvPr/>
          </p:nvSpPr>
          <p:spPr bwMode="auto">
            <a:xfrm>
              <a:off x="6943725" y="5070476"/>
              <a:ext cx="25400" cy="30163"/>
            </a:xfrm>
            <a:custGeom>
              <a:avLst/>
              <a:gdLst>
                <a:gd name="T0" fmla="*/ 20 w 26"/>
                <a:gd name="T1" fmla="*/ 3 h 30"/>
                <a:gd name="T2" fmla="*/ 15 w 26"/>
                <a:gd name="T3" fmla="*/ 0 h 30"/>
                <a:gd name="T4" fmla="*/ 8 w 26"/>
                <a:gd name="T5" fmla="*/ 0 h 30"/>
                <a:gd name="T6" fmla="*/ 3 w 26"/>
                <a:gd name="T7" fmla="*/ 0 h 30"/>
                <a:gd name="T8" fmla="*/ 0 w 26"/>
                <a:gd name="T9" fmla="*/ 0 h 30"/>
                <a:gd name="T10" fmla="*/ 0 w 26"/>
                <a:gd name="T11" fmla="*/ 29 h 30"/>
                <a:gd name="T12" fmla="*/ 1 w 26"/>
                <a:gd name="T13" fmla="*/ 29 h 30"/>
                <a:gd name="T14" fmla="*/ 3 w 26"/>
                <a:gd name="T15" fmla="*/ 30 h 30"/>
                <a:gd name="T16" fmla="*/ 6 w 26"/>
                <a:gd name="T17" fmla="*/ 30 h 30"/>
                <a:gd name="T18" fmla="*/ 7 w 26"/>
                <a:gd name="T19" fmla="*/ 30 h 30"/>
                <a:gd name="T20" fmla="*/ 14 w 26"/>
                <a:gd name="T21" fmla="*/ 29 h 30"/>
                <a:gd name="T22" fmla="*/ 20 w 26"/>
                <a:gd name="T23" fmla="*/ 27 h 30"/>
                <a:gd name="T24" fmla="*/ 24 w 26"/>
                <a:gd name="T25" fmla="*/ 22 h 30"/>
                <a:gd name="T26" fmla="*/ 26 w 26"/>
                <a:gd name="T27" fmla="*/ 14 h 30"/>
                <a:gd name="T28" fmla="*/ 24 w 26"/>
                <a:gd name="T29" fmla="*/ 7 h 30"/>
                <a:gd name="T30" fmla="*/ 20 w 26"/>
                <a:gd name="T31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30">
                  <a:moveTo>
                    <a:pt x="20" y="3"/>
                  </a:moveTo>
                  <a:cubicBezTo>
                    <a:pt x="19" y="2"/>
                    <a:pt x="17" y="1"/>
                    <a:pt x="15" y="0"/>
                  </a:cubicBezTo>
                  <a:cubicBezTo>
                    <a:pt x="12" y="0"/>
                    <a:pt x="10" y="0"/>
                    <a:pt x="8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2" y="29"/>
                    <a:pt x="3" y="29"/>
                    <a:pt x="3" y="30"/>
                  </a:cubicBezTo>
                  <a:cubicBezTo>
                    <a:pt x="4" y="30"/>
                    <a:pt x="5" y="30"/>
                    <a:pt x="6" y="30"/>
                  </a:cubicBezTo>
                  <a:cubicBezTo>
                    <a:pt x="6" y="30"/>
                    <a:pt x="7" y="30"/>
                    <a:pt x="7" y="30"/>
                  </a:cubicBezTo>
                  <a:cubicBezTo>
                    <a:pt x="9" y="30"/>
                    <a:pt x="12" y="29"/>
                    <a:pt x="14" y="29"/>
                  </a:cubicBezTo>
                  <a:cubicBezTo>
                    <a:pt x="16" y="29"/>
                    <a:pt x="18" y="28"/>
                    <a:pt x="20" y="27"/>
                  </a:cubicBezTo>
                  <a:cubicBezTo>
                    <a:pt x="22" y="25"/>
                    <a:pt x="23" y="24"/>
                    <a:pt x="24" y="22"/>
                  </a:cubicBezTo>
                  <a:cubicBezTo>
                    <a:pt x="25" y="20"/>
                    <a:pt x="26" y="17"/>
                    <a:pt x="26" y="14"/>
                  </a:cubicBezTo>
                  <a:cubicBezTo>
                    <a:pt x="26" y="11"/>
                    <a:pt x="25" y="9"/>
                    <a:pt x="24" y="7"/>
                  </a:cubicBezTo>
                  <a:cubicBezTo>
                    <a:pt x="23" y="5"/>
                    <a:pt x="22" y="4"/>
                    <a:pt x="20" y="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Freeform 485"/>
            <p:cNvSpPr/>
            <p:nvPr/>
          </p:nvSpPr>
          <p:spPr bwMode="auto">
            <a:xfrm>
              <a:off x="7470775" y="5075238"/>
              <a:ext cx="28575" cy="50800"/>
            </a:xfrm>
            <a:custGeom>
              <a:avLst/>
              <a:gdLst>
                <a:gd name="T0" fmla="*/ 25 w 29"/>
                <a:gd name="T1" fmla="*/ 9 h 52"/>
                <a:gd name="T2" fmla="*/ 18 w 29"/>
                <a:gd name="T3" fmla="*/ 3 h 52"/>
                <a:gd name="T4" fmla="*/ 8 w 29"/>
                <a:gd name="T5" fmla="*/ 0 h 52"/>
                <a:gd name="T6" fmla="*/ 3 w 29"/>
                <a:gd name="T7" fmla="*/ 1 h 52"/>
                <a:gd name="T8" fmla="*/ 0 w 29"/>
                <a:gd name="T9" fmla="*/ 1 h 52"/>
                <a:gd name="T10" fmla="*/ 0 w 29"/>
                <a:gd name="T11" fmla="*/ 51 h 52"/>
                <a:gd name="T12" fmla="*/ 1 w 29"/>
                <a:gd name="T13" fmla="*/ 51 h 52"/>
                <a:gd name="T14" fmla="*/ 3 w 29"/>
                <a:gd name="T15" fmla="*/ 52 h 52"/>
                <a:gd name="T16" fmla="*/ 6 w 29"/>
                <a:gd name="T17" fmla="*/ 52 h 52"/>
                <a:gd name="T18" fmla="*/ 7 w 29"/>
                <a:gd name="T19" fmla="*/ 52 h 52"/>
                <a:gd name="T20" fmla="*/ 18 w 29"/>
                <a:gd name="T21" fmla="*/ 49 h 52"/>
                <a:gd name="T22" fmla="*/ 24 w 29"/>
                <a:gd name="T23" fmla="*/ 44 h 52"/>
                <a:gd name="T24" fmla="*/ 28 w 29"/>
                <a:gd name="T25" fmla="*/ 35 h 52"/>
                <a:gd name="T26" fmla="*/ 29 w 29"/>
                <a:gd name="T27" fmla="*/ 25 h 52"/>
                <a:gd name="T28" fmla="*/ 28 w 29"/>
                <a:gd name="T29" fmla="*/ 17 h 52"/>
                <a:gd name="T30" fmla="*/ 25 w 29"/>
                <a:gd name="T31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52">
                  <a:moveTo>
                    <a:pt x="25" y="9"/>
                  </a:moveTo>
                  <a:cubicBezTo>
                    <a:pt x="23" y="6"/>
                    <a:pt x="21" y="4"/>
                    <a:pt x="18" y="3"/>
                  </a:cubicBezTo>
                  <a:cubicBezTo>
                    <a:pt x="16" y="1"/>
                    <a:pt x="12" y="0"/>
                    <a:pt x="8" y="0"/>
                  </a:cubicBezTo>
                  <a:cubicBezTo>
                    <a:pt x="7" y="0"/>
                    <a:pt x="5" y="0"/>
                    <a:pt x="3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3" y="51"/>
                    <a:pt x="3" y="52"/>
                  </a:cubicBezTo>
                  <a:cubicBezTo>
                    <a:pt x="4" y="52"/>
                    <a:pt x="5" y="52"/>
                    <a:pt x="6" y="52"/>
                  </a:cubicBezTo>
                  <a:cubicBezTo>
                    <a:pt x="6" y="52"/>
                    <a:pt x="7" y="52"/>
                    <a:pt x="7" y="52"/>
                  </a:cubicBezTo>
                  <a:cubicBezTo>
                    <a:pt x="11" y="52"/>
                    <a:pt x="15" y="51"/>
                    <a:pt x="18" y="49"/>
                  </a:cubicBezTo>
                  <a:cubicBezTo>
                    <a:pt x="20" y="48"/>
                    <a:pt x="23" y="46"/>
                    <a:pt x="24" y="44"/>
                  </a:cubicBezTo>
                  <a:cubicBezTo>
                    <a:pt x="26" y="41"/>
                    <a:pt x="27" y="38"/>
                    <a:pt x="28" y="35"/>
                  </a:cubicBezTo>
                  <a:cubicBezTo>
                    <a:pt x="28" y="32"/>
                    <a:pt x="29" y="29"/>
                    <a:pt x="29" y="25"/>
                  </a:cubicBezTo>
                  <a:cubicBezTo>
                    <a:pt x="29" y="22"/>
                    <a:pt x="28" y="19"/>
                    <a:pt x="28" y="17"/>
                  </a:cubicBezTo>
                  <a:cubicBezTo>
                    <a:pt x="27" y="14"/>
                    <a:pt x="26" y="11"/>
                    <a:pt x="25" y="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Freeform 486"/>
            <p:cNvSpPr>
              <a:spLocks noEditPoints="1"/>
            </p:cNvSpPr>
            <p:nvPr/>
          </p:nvSpPr>
          <p:spPr bwMode="auto">
            <a:xfrm>
              <a:off x="7350125" y="5035551"/>
              <a:ext cx="277813" cy="131763"/>
            </a:xfrm>
            <a:custGeom>
              <a:avLst/>
              <a:gdLst>
                <a:gd name="T0" fmla="*/ 34 w 288"/>
                <a:gd name="T1" fmla="*/ 0 h 136"/>
                <a:gd name="T2" fmla="*/ 0 w 288"/>
                <a:gd name="T3" fmla="*/ 103 h 136"/>
                <a:gd name="T4" fmla="*/ 254 w 288"/>
                <a:gd name="T5" fmla="*/ 136 h 136"/>
                <a:gd name="T6" fmla="*/ 288 w 288"/>
                <a:gd name="T7" fmla="*/ 33 h 136"/>
                <a:gd name="T8" fmla="*/ 96 w 288"/>
                <a:gd name="T9" fmla="*/ 94 h 136"/>
                <a:gd name="T10" fmla="*/ 81 w 288"/>
                <a:gd name="T11" fmla="*/ 106 h 136"/>
                <a:gd name="T12" fmla="*/ 56 w 288"/>
                <a:gd name="T13" fmla="*/ 106 h 136"/>
                <a:gd name="T14" fmla="*/ 52 w 288"/>
                <a:gd name="T15" fmla="*/ 90 h 136"/>
                <a:gd name="T16" fmla="*/ 59 w 288"/>
                <a:gd name="T17" fmla="*/ 93 h 136"/>
                <a:gd name="T18" fmla="*/ 69 w 288"/>
                <a:gd name="T19" fmla="*/ 94 h 136"/>
                <a:gd name="T20" fmla="*/ 83 w 288"/>
                <a:gd name="T21" fmla="*/ 85 h 136"/>
                <a:gd name="T22" fmla="*/ 74 w 288"/>
                <a:gd name="T23" fmla="*/ 76 h 136"/>
                <a:gd name="T24" fmla="*/ 57 w 288"/>
                <a:gd name="T25" fmla="*/ 68 h 136"/>
                <a:gd name="T26" fmla="*/ 49 w 288"/>
                <a:gd name="T27" fmla="*/ 50 h 136"/>
                <a:gd name="T28" fmla="*/ 56 w 288"/>
                <a:gd name="T29" fmla="*/ 34 h 136"/>
                <a:gd name="T30" fmla="*/ 74 w 288"/>
                <a:gd name="T31" fmla="*/ 29 h 136"/>
                <a:gd name="T32" fmla="*/ 96 w 288"/>
                <a:gd name="T33" fmla="*/ 33 h 136"/>
                <a:gd name="T34" fmla="*/ 84 w 288"/>
                <a:gd name="T35" fmla="*/ 43 h 136"/>
                <a:gd name="T36" fmla="*/ 66 w 288"/>
                <a:gd name="T37" fmla="*/ 44 h 136"/>
                <a:gd name="T38" fmla="*/ 66 w 288"/>
                <a:gd name="T39" fmla="*/ 55 h 136"/>
                <a:gd name="T40" fmla="*/ 80 w 288"/>
                <a:gd name="T41" fmla="*/ 62 h 136"/>
                <a:gd name="T42" fmla="*/ 95 w 288"/>
                <a:gd name="T43" fmla="*/ 74 h 136"/>
                <a:gd name="T44" fmla="*/ 96 w 288"/>
                <a:gd name="T45" fmla="*/ 94 h 136"/>
                <a:gd name="T46" fmla="*/ 161 w 288"/>
                <a:gd name="T47" fmla="*/ 95 h 136"/>
                <a:gd name="T48" fmla="*/ 131 w 288"/>
                <a:gd name="T49" fmla="*/ 107 h 136"/>
                <a:gd name="T50" fmla="*/ 120 w 288"/>
                <a:gd name="T51" fmla="*/ 106 h 136"/>
                <a:gd name="T52" fmla="*/ 110 w 288"/>
                <a:gd name="T53" fmla="*/ 106 h 136"/>
                <a:gd name="T54" fmla="*/ 115 w 288"/>
                <a:gd name="T55" fmla="*/ 30 h 136"/>
                <a:gd name="T56" fmla="*/ 127 w 288"/>
                <a:gd name="T57" fmla="*/ 29 h 136"/>
                <a:gd name="T58" fmla="*/ 149 w 288"/>
                <a:gd name="T59" fmla="*/ 32 h 136"/>
                <a:gd name="T60" fmla="*/ 167 w 288"/>
                <a:gd name="T61" fmla="*/ 52 h 136"/>
                <a:gd name="T62" fmla="*/ 167 w 288"/>
                <a:gd name="T63" fmla="*/ 82 h 136"/>
                <a:gd name="T64" fmla="*/ 201 w 288"/>
                <a:gd name="T65" fmla="*/ 73 h 136"/>
                <a:gd name="T66" fmla="*/ 197 w 288"/>
                <a:gd name="T67" fmla="*/ 106 h 136"/>
                <a:gd name="T68" fmla="*/ 182 w 288"/>
                <a:gd name="T69" fmla="*/ 30 h 136"/>
                <a:gd name="T70" fmla="*/ 197 w 288"/>
                <a:gd name="T71" fmla="*/ 64 h 136"/>
                <a:gd name="T72" fmla="*/ 221 w 288"/>
                <a:gd name="T73" fmla="*/ 30 h 136"/>
                <a:gd name="T74" fmla="*/ 212 w 288"/>
                <a:gd name="T75" fmla="*/ 66 h 136"/>
                <a:gd name="T76" fmla="*/ 223 w 288"/>
                <a:gd name="T77" fmla="*/ 10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8" h="136">
                  <a:moveTo>
                    <a:pt x="25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21"/>
                    <a:pt x="15" y="136"/>
                    <a:pt x="34" y="136"/>
                  </a:cubicBezTo>
                  <a:cubicBezTo>
                    <a:pt x="254" y="136"/>
                    <a:pt x="254" y="136"/>
                    <a:pt x="254" y="136"/>
                  </a:cubicBezTo>
                  <a:cubicBezTo>
                    <a:pt x="273" y="136"/>
                    <a:pt x="288" y="121"/>
                    <a:pt x="288" y="103"/>
                  </a:cubicBezTo>
                  <a:cubicBezTo>
                    <a:pt x="288" y="33"/>
                    <a:pt x="288" y="33"/>
                    <a:pt x="288" y="33"/>
                  </a:cubicBezTo>
                  <a:cubicBezTo>
                    <a:pt x="288" y="15"/>
                    <a:pt x="273" y="0"/>
                    <a:pt x="254" y="0"/>
                  </a:cubicBezTo>
                  <a:close/>
                  <a:moveTo>
                    <a:pt x="96" y="94"/>
                  </a:moveTo>
                  <a:cubicBezTo>
                    <a:pt x="94" y="97"/>
                    <a:pt x="92" y="99"/>
                    <a:pt x="90" y="101"/>
                  </a:cubicBezTo>
                  <a:cubicBezTo>
                    <a:pt x="88" y="103"/>
                    <a:pt x="85" y="105"/>
                    <a:pt x="81" y="106"/>
                  </a:cubicBezTo>
                  <a:cubicBezTo>
                    <a:pt x="78" y="107"/>
                    <a:pt x="74" y="107"/>
                    <a:pt x="70" y="107"/>
                  </a:cubicBezTo>
                  <a:cubicBezTo>
                    <a:pt x="65" y="107"/>
                    <a:pt x="60" y="107"/>
                    <a:pt x="56" y="106"/>
                  </a:cubicBezTo>
                  <a:cubicBezTo>
                    <a:pt x="52" y="105"/>
                    <a:pt x="49" y="104"/>
                    <a:pt x="47" y="103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52" y="90"/>
                    <a:pt x="53" y="91"/>
                    <a:pt x="55" y="91"/>
                  </a:cubicBezTo>
                  <a:cubicBezTo>
                    <a:pt x="56" y="92"/>
                    <a:pt x="57" y="92"/>
                    <a:pt x="59" y="93"/>
                  </a:cubicBezTo>
                  <a:cubicBezTo>
                    <a:pt x="60" y="93"/>
                    <a:pt x="62" y="94"/>
                    <a:pt x="64" y="94"/>
                  </a:cubicBezTo>
                  <a:cubicBezTo>
                    <a:pt x="66" y="94"/>
                    <a:pt x="67" y="94"/>
                    <a:pt x="69" y="94"/>
                  </a:cubicBezTo>
                  <a:cubicBezTo>
                    <a:pt x="74" y="94"/>
                    <a:pt x="77" y="94"/>
                    <a:pt x="79" y="92"/>
                  </a:cubicBezTo>
                  <a:cubicBezTo>
                    <a:pt x="82" y="91"/>
                    <a:pt x="83" y="88"/>
                    <a:pt x="83" y="85"/>
                  </a:cubicBezTo>
                  <a:cubicBezTo>
                    <a:pt x="83" y="83"/>
                    <a:pt x="82" y="81"/>
                    <a:pt x="80" y="80"/>
                  </a:cubicBezTo>
                  <a:cubicBezTo>
                    <a:pt x="79" y="78"/>
                    <a:pt x="76" y="77"/>
                    <a:pt x="74" y="76"/>
                  </a:cubicBezTo>
                  <a:cubicBezTo>
                    <a:pt x="71" y="75"/>
                    <a:pt x="69" y="74"/>
                    <a:pt x="66" y="72"/>
                  </a:cubicBezTo>
                  <a:cubicBezTo>
                    <a:pt x="63" y="71"/>
                    <a:pt x="60" y="69"/>
                    <a:pt x="57" y="68"/>
                  </a:cubicBezTo>
                  <a:cubicBezTo>
                    <a:pt x="55" y="66"/>
                    <a:pt x="53" y="64"/>
                    <a:pt x="51" y="61"/>
                  </a:cubicBezTo>
                  <a:cubicBezTo>
                    <a:pt x="49" y="58"/>
                    <a:pt x="49" y="55"/>
                    <a:pt x="49" y="50"/>
                  </a:cubicBezTo>
                  <a:cubicBezTo>
                    <a:pt x="49" y="47"/>
                    <a:pt x="49" y="44"/>
                    <a:pt x="50" y="41"/>
                  </a:cubicBezTo>
                  <a:cubicBezTo>
                    <a:pt x="52" y="38"/>
                    <a:pt x="53" y="36"/>
                    <a:pt x="56" y="34"/>
                  </a:cubicBezTo>
                  <a:cubicBezTo>
                    <a:pt x="58" y="32"/>
                    <a:pt x="60" y="31"/>
                    <a:pt x="64" y="30"/>
                  </a:cubicBezTo>
                  <a:cubicBezTo>
                    <a:pt x="67" y="29"/>
                    <a:pt x="70" y="29"/>
                    <a:pt x="74" y="29"/>
                  </a:cubicBezTo>
                  <a:cubicBezTo>
                    <a:pt x="78" y="29"/>
                    <a:pt x="82" y="29"/>
                    <a:pt x="86" y="30"/>
                  </a:cubicBezTo>
                  <a:cubicBezTo>
                    <a:pt x="90" y="31"/>
                    <a:pt x="93" y="32"/>
                    <a:pt x="96" y="33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5"/>
                    <a:pt x="87" y="44"/>
                    <a:pt x="84" y="43"/>
                  </a:cubicBezTo>
                  <a:cubicBezTo>
                    <a:pt x="81" y="42"/>
                    <a:pt x="78" y="42"/>
                    <a:pt x="74" y="42"/>
                  </a:cubicBezTo>
                  <a:cubicBezTo>
                    <a:pt x="70" y="42"/>
                    <a:pt x="68" y="42"/>
                    <a:pt x="66" y="44"/>
                  </a:cubicBezTo>
                  <a:cubicBezTo>
                    <a:pt x="64" y="45"/>
                    <a:pt x="63" y="47"/>
                    <a:pt x="63" y="49"/>
                  </a:cubicBezTo>
                  <a:cubicBezTo>
                    <a:pt x="63" y="51"/>
                    <a:pt x="64" y="53"/>
                    <a:pt x="66" y="55"/>
                  </a:cubicBezTo>
                  <a:cubicBezTo>
                    <a:pt x="67" y="56"/>
                    <a:pt x="70" y="57"/>
                    <a:pt x="72" y="59"/>
                  </a:cubicBezTo>
                  <a:cubicBezTo>
                    <a:pt x="75" y="60"/>
                    <a:pt x="77" y="61"/>
                    <a:pt x="80" y="62"/>
                  </a:cubicBezTo>
                  <a:cubicBezTo>
                    <a:pt x="83" y="64"/>
                    <a:pt x="86" y="65"/>
                    <a:pt x="89" y="67"/>
                  </a:cubicBezTo>
                  <a:cubicBezTo>
                    <a:pt x="91" y="69"/>
                    <a:pt x="93" y="71"/>
                    <a:pt x="95" y="74"/>
                  </a:cubicBezTo>
                  <a:cubicBezTo>
                    <a:pt x="97" y="76"/>
                    <a:pt x="97" y="80"/>
                    <a:pt x="97" y="84"/>
                  </a:cubicBezTo>
                  <a:cubicBezTo>
                    <a:pt x="97" y="88"/>
                    <a:pt x="97" y="91"/>
                    <a:pt x="96" y="94"/>
                  </a:cubicBezTo>
                  <a:close/>
                  <a:moveTo>
                    <a:pt x="167" y="82"/>
                  </a:moveTo>
                  <a:cubicBezTo>
                    <a:pt x="166" y="87"/>
                    <a:pt x="164" y="91"/>
                    <a:pt x="161" y="95"/>
                  </a:cubicBezTo>
                  <a:cubicBezTo>
                    <a:pt x="158" y="98"/>
                    <a:pt x="154" y="101"/>
                    <a:pt x="149" y="103"/>
                  </a:cubicBezTo>
                  <a:cubicBezTo>
                    <a:pt x="144" y="106"/>
                    <a:pt x="138" y="107"/>
                    <a:pt x="131" y="107"/>
                  </a:cubicBezTo>
                  <a:cubicBezTo>
                    <a:pt x="129" y="107"/>
                    <a:pt x="128" y="107"/>
                    <a:pt x="126" y="107"/>
                  </a:cubicBezTo>
                  <a:cubicBezTo>
                    <a:pt x="124" y="107"/>
                    <a:pt x="122" y="107"/>
                    <a:pt x="120" y="106"/>
                  </a:cubicBezTo>
                  <a:cubicBezTo>
                    <a:pt x="118" y="106"/>
                    <a:pt x="116" y="106"/>
                    <a:pt x="114" y="106"/>
                  </a:cubicBezTo>
                  <a:cubicBezTo>
                    <a:pt x="112" y="106"/>
                    <a:pt x="111" y="106"/>
                    <a:pt x="110" y="106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2" y="30"/>
                    <a:pt x="113" y="30"/>
                    <a:pt x="115" y="30"/>
                  </a:cubicBezTo>
                  <a:cubicBezTo>
                    <a:pt x="117" y="30"/>
                    <a:pt x="119" y="30"/>
                    <a:pt x="121" y="30"/>
                  </a:cubicBezTo>
                  <a:cubicBezTo>
                    <a:pt x="123" y="29"/>
                    <a:pt x="125" y="29"/>
                    <a:pt x="127" y="29"/>
                  </a:cubicBezTo>
                  <a:cubicBezTo>
                    <a:pt x="129" y="29"/>
                    <a:pt x="130" y="29"/>
                    <a:pt x="132" y="29"/>
                  </a:cubicBezTo>
                  <a:cubicBezTo>
                    <a:pt x="139" y="29"/>
                    <a:pt x="144" y="30"/>
                    <a:pt x="149" y="32"/>
                  </a:cubicBezTo>
                  <a:cubicBezTo>
                    <a:pt x="154" y="34"/>
                    <a:pt x="158" y="37"/>
                    <a:pt x="161" y="40"/>
                  </a:cubicBezTo>
                  <a:cubicBezTo>
                    <a:pt x="163" y="43"/>
                    <a:pt x="166" y="47"/>
                    <a:pt x="167" y="52"/>
                  </a:cubicBezTo>
                  <a:cubicBezTo>
                    <a:pt x="168" y="57"/>
                    <a:pt x="169" y="62"/>
                    <a:pt x="169" y="67"/>
                  </a:cubicBezTo>
                  <a:cubicBezTo>
                    <a:pt x="169" y="72"/>
                    <a:pt x="168" y="77"/>
                    <a:pt x="167" y="82"/>
                  </a:cubicBezTo>
                  <a:close/>
                  <a:moveTo>
                    <a:pt x="223" y="106"/>
                  </a:moveTo>
                  <a:cubicBezTo>
                    <a:pt x="201" y="73"/>
                    <a:pt x="201" y="73"/>
                    <a:pt x="201" y="73"/>
                  </a:cubicBezTo>
                  <a:cubicBezTo>
                    <a:pt x="197" y="73"/>
                    <a:pt x="197" y="73"/>
                    <a:pt x="197" y="73"/>
                  </a:cubicBezTo>
                  <a:cubicBezTo>
                    <a:pt x="197" y="106"/>
                    <a:pt x="197" y="106"/>
                    <a:pt x="197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30"/>
                    <a:pt x="182" y="30"/>
                    <a:pt x="182" y="30"/>
                  </a:cubicBezTo>
                  <a:cubicBezTo>
                    <a:pt x="197" y="30"/>
                    <a:pt x="197" y="30"/>
                    <a:pt x="197" y="30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21" y="30"/>
                    <a:pt x="221" y="30"/>
                    <a:pt x="221" y="30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12" y="66"/>
                    <a:pt x="212" y="66"/>
                    <a:pt x="212" y="66"/>
                  </a:cubicBezTo>
                  <a:cubicBezTo>
                    <a:pt x="241" y="106"/>
                    <a:pt x="241" y="106"/>
                    <a:pt x="241" y="106"/>
                  </a:cubicBezTo>
                  <a:lnTo>
                    <a:pt x="223" y="10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Freeform 487"/>
            <p:cNvSpPr>
              <a:spLocks noEditPoints="1"/>
            </p:cNvSpPr>
            <p:nvPr/>
          </p:nvSpPr>
          <p:spPr bwMode="auto">
            <a:xfrm>
              <a:off x="7923213" y="4962526"/>
              <a:ext cx="246063" cy="277813"/>
            </a:xfrm>
            <a:custGeom>
              <a:avLst/>
              <a:gdLst>
                <a:gd name="T0" fmla="*/ 185 w 253"/>
                <a:gd name="T1" fmla="*/ 37 h 287"/>
                <a:gd name="T2" fmla="*/ 127 w 253"/>
                <a:gd name="T3" fmla="*/ 0 h 287"/>
                <a:gd name="T4" fmla="*/ 126 w 253"/>
                <a:gd name="T5" fmla="*/ 0 h 287"/>
                <a:gd name="T6" fmla="*/ 69 w 253"/>
                <a:gd name="T7" fmla="*/ 37 h 287"/>
                <a:gd name="T8" fmla="*/ 0 w 253"/>
                <a:gd name="T9" fmla="*/ 30 h 287"/>
                <a:gd name="T10" fmla="*/ 0 w 253"/>
                <a:gd name="T11" fmla="*/ 30 h 287"/>
                <a:gd name="T12" fmla="*/ 0 w 253"/>
                <a:gd name="T13" fmla="*/ 97 h 287"/>
                <a:gd name="T14" fmla="*/ 0 w 253"/>
                <a:gd name="T15" fmla="*/ 98 h 287"/>
                <a:gd name="T16" fmla="*/ 14 w 253"/>
                <a:gd name="T17" fmla="*/ 170 h 287"/>
                <a:gd name="T18" fmla="*/ 49 w 253"/>
                <a:gd name="T19" fmla="*/ 229 h 287"/>
                <a:gd name="T20" fmla="*/ 122 w 253"/>
                <a:gd name="T21" fmla="*/ 284 h 287"/>
                <a:gd name="T22" fmla="*/ 127 w 253"/>
                <a:gd name="T23" fmla="*/ 287 h 287"/>
                <a:gd name="T24" fmla="*/ 132 w 253"/>
                <a:gd name="T25" fmla="*/ 284 h 287"/>
                <a:gd name="T26" fmla="*/ 204 w 253"/>
                <a:gd name="T27" fmla="*/ 229 h 287"/>
                <a:gd name="T28" fmla="*/ 240 w 253"/>
                <a:gd name="T29" fmla="*/ 170 h 287"/>
                <a:gd name="T30" fmla="*/ 253 w 253"/>
                <a:gd name="T31" fmla="*/ 98 h 287"/>
                <a:gd name="T32" fmla="*/ 253 w 253"/>
                <a:gd name="T33" fmla="*/ 30 h 287"/>
                <a:gd name="T34" fmla="*/ 253 w 253"/>
                <a:gd name="T35" fmla="*/ 30 h 287"/>
                <a:gd name="T36" fmla="*/ 185 w 253"/>
                <a:gd name="T37" fmla="*/ 37 h 287"/>
                <a:gd name="T38" fmla="*/ 219 w 253"/>
                <a:gd name="T39" fmla="*/ 101 h 287"/>
                <a:gd name="T40" fmla="*/ 208 w 253"/>
                <a:gd name="T41" fmla="*/ 159 h 287"/>
                <a:gd name="T42" fmla="*/ 182 w 253"/>
                <a:gd name="T43" fmla="*/ 204 h 287"/>
                <a:gd name="T44" fmla="*/ 180 w 253"/>
                <a:gd name="T45" fmla="*/ 205 h 287"/>
                <a:gd name="T46" fmla="*/ 127 w 253"/>
                <a:gd name="T47" fmla="*/ 249 h 287"/>
                <a:gd name="T48" fmla="*/ 73 w 253"/>
                <a:gd name="T49" fmla="*/ 205 h 287"/>
                <a:gd name="T50" fmla="*/ 72 w 253"/>
                <a:gd name="T51" fmla="*/ 204 h 287"/>
                <a:gd name="T52" fmla="*/ 45 w 253"/>
                <a:gd name="T53" fmla="*/ 159 h 287"/>
                <a:gd name="T54" fmla="*/ 34 w 253"/>
                <a:gd name="T55" fmla="*/ 101 h 287"/>
                <a:gd name="T56" fmla="*/ 34 w 253"/>
                <a:gd name="T57" fmla="*/ 75 h 287"/>
                <a:gd name="T58" fmla="*/ 79 w 253"/>
                <a:gd name="T59" fmla="*/ 73 h 287"/>
                <a:gd name="T60" fmla="*/ 126 w 253"/>
                <a:gd name="T61" fmla="*/ 48 h 287"/>
                <a:gd name="T62" fmla="*/ 174 w 253"/>
                <a:gd name="T63" fmla="*/ 73 h 287"/>
                <a:gd name="T64" fmla="*/ 219 w 253"/>
                <a:gd name="T65" fmla="*/ 75 h 287"/>
                <a:gd name="T66" fmla="*/ 219 w 253"/>
                <a:gd name="T67" fmla="*/ 10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3" h="287">
                  <a:moveTo>
                    <a:pt x="185" y="37"/>
                  </a:moveTo>
                  <a:cubicBezTo>
                    <a:pt x="156" y="32"/>
                    <a:pt x="129" y="0"/>
                    <a:pt x="127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5" y="0"/>
                    <a:pt x="98" y="32"/>
                    <a:pt x="69" y="37"/>
                  </a:cubicBezTo>
                  <a:cubicBezTo>
                    <a:pt x="40" y="42"/>
                    <a:pt x="2" y="29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9"/>
                    <a:pt x="3" y="141"/>
                    <a:pt x="14" y="170"/>
                  </a:cubicBezTo>
                  <a:cubicBezTo>
                    <a:pt x="24" y="199"/>
                    <a:pt x="44" y="223"/>
                    <a:pt x="49" y="229"/>
                  </a:cubicBezTo>
                  <a:cubicBezTo>
                    <a:pt x="53" y="233"/>
                    <a:pt x="81" y="263"/>
                    <a:pt x="122" y="284"/>
                  </a:cubicBezTo>
                  <a:cubicBezTo>
                    <a:pt x="127" y="287"/>
                    <a:pt x="127" y="287"/>
                    <a:pt x="127" y="287"/>
                  </a:cubicBezTo>
                  <a:cubicBezTo>
                    <a:pt x="132" y="284"/>
                    <a:pt x="132" y="284"/>
                    <a:pt x="132" y="284"/>
                  </a:cubicBezTo>
                  <a:cubicBezTo>
                    <a:pt x="173" y="263"/>
                    <a:pt x="201" y="233"/>
                    <a:pt x="204" y="229"/>
                  </a:cubicBezTo>
                  <a:cubicBezTo>
                    <a:pt x="210" y="223"/>
                    <a:pt x="230" y="199"/>
                    <a:pt x="240" y="170"/>
                  </a:cubicBezTo>
                  <a:cubicBezTo>
                    <a:pt x="250" y="141"/>
                    <a:pt x="253" y="99"/>
                    <a:pt x="253" y="98"/>
                  </a:cubicBezTo>
                  <a:cubicBezTo>
                    <a:pt x="253" y="30"/>
                    <a:pt x="253" y="30"/>
                    <a:pt x="253" y="30"/>
                  </a:cubicBezTo>
                  <a:cubicBezTo>
                    <a:pt x="253" y="30"/>
                    <a:pt x="253" y="30"/>
                    <a:pt x="253" y="30"/>
                  </a:cubicBezTo>
                  <a:cubicBezTo>
                    <a:pt x="252" y="29"/>
                    <a:pt x="214" y="42"/>
                    <a:pt x="185" y="37"/>
                  </a:cubicBezTo>
                  <a:close/>
                  <a:moveTo>
                    <a:pt x="219" y="101"/>
                  </a:moveTo>
                  <a:cubicBezTo>
                    <a:pt x="219" y="105"/>
                    <a:pt x="216" y="137"/>
                    <a:pt x="208" y="159"/>
                  </a:cubicBezTo>
                  <a:cubicBezTo>
                    <a:pt x="200" y="183"/>
                    <a:pt x="183" y="202"/>
                    <a:pt x="182" y="204"/>
                  </a:cubicBezTo>
                  <a:cubicBezTo>
                    <a:pt x="180" y="205"/>
                    <a:pt x="180" y="205"/>
                    <a:pt x="180" y="205"/>
                  </a:cubicBezTo>
                  <a:cubicBezTo>
                    <a:pt x="180" y="205"/>
                    <a:pt x="158" y="230"/>
                    <a:pt x="127" y="249"/>
                  </a:cubicBezTo>
                  <a:cubicBezTo>
                    <a:pt x="95" y="230"/>
                    <a:pt x="73" y="205"/>
                    <a:pt x="73" y="205"/>
                  </a:cubicBezTo>
                  <a:cubicBezTo>
                    <a:pt x="72" y="204"/>
                    <a:pt x="72" y="204"/>
                    <a:pt x="72" y="204"/>
                  </a:cubicBezTo>
                  <a:cubicBezTo>
                    <a:pt x="70" y="202"/>
                    <a:pt x="53" y="183"/>
                    <a:pt x="45" y="159"/>
                  </a:cubicBezTo>
                  <a:cubicBezTo>
                    <a:pt x="37" y="137"/>
                    <a:pt x="35" y="105"/>
                    <a:pt x="34" y="101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44" y="73"/>
                    <a:pt x="62" y="76"/>
                    <a:pt x="79" y="73"/>
                  </a:cubicBezTo>
                  <a:cubicBezTo>
                    <a:pt x="101" y="69"/>
                    <a:pt x="124" y="48"/>
                    <a:pt x="126" y="48"/>
                  </a:cubicBezTo>
                  <a:cubicBezTo>
                    <a:pt x="129" y="48"/>
                    <a:pt x="151" y="69"/>
                    <a:pt x="174" y="73"/>
                  </a:cubicBezTo>
                  <a:cubicBezTo>
                    <a:pt x="191" y="76"/>
                    <a:pt x="209" y="73"/>
                    <a:pt x="219" y="75"/>
                  </a:cubicBezTo>
                  <a:lnTo>
                    <a:pt x="219" y="1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" name="Freeform 488"/>
            <p:cNvSpPr/>
            <p:nvPr/>
          </p:nvSpPr>
          <p:spPr bwMode="auto">
            <a:xfrm>
              <a:off x="8480425" y="4964113"/>
              <a:ext cx="246063" cy="277813"/>
            </a:xfrm>
            <a:custGeom>
              <a:avLst/>
              <a:gdLst>
                <a:gd name="T0" fmla="*/ 253 w 253"/>
                <a:gd name="T1" fmla="*/ 30 h 288"/>
                <a:gd name="T2" fmla="*/ 185 w 253"/>
                <a:gd name="T3" fmla="*/ 38 h 288"/>
                <a:gd name="T4" fmla="*/ 127 w 253"/>
                <a:gd name="T5" fmla="*/ 0 h 288"/>
                <a:gd name="T6" fmla="*/ 126 w 253"/>
                <a:gd name="T7" fmla="*/ 0 h 288"/>
                <a:gd name="T8" fmla="*/ 69 w 253"/>
                <a:gd name="T9" fmla="*/ 38 h 288"/>
                <a:gd name="T10" fmla="*/ 0 w 253"/>
                <a:gd name="T11" fmla="*/ 30 h 288"/>
                <a:gd name="T12" fmla="*/ 0 w 253"/>
                <a:gd name="T13" fmla="*/ 31 h 288"/>
                <a:gd name="T14" fmla="*/ 0 w 253"/>
                <a:gd name="T15" fmla="*/ 98 h 288"/>
                <a:gd name="T16" fmla="*/ 0 w 253"/>
                <a:gd name="T17" fmla="*/ 98 h 288"/>
                <a:gd name="T18" fmla="*/ 14 w 253"/>
                <a:gd name="T19" fmla="*/ 171 h 288"/>
                <a:gd name="T20" fmla="*/ 49 w 253"/>
                <a:gd name="T21" fmla="*/ 230 h 288"/>
                <a:gd name="T22" fmla="*/ 121 w 253"/>
                <a:gd name="T23" fmla="*/ 285 h 288"/>
                <a:gd name="T24" fmla="*/ 127 w 253"/>
                <a:gd name="T25" fmla="*/ 288 h 288"/>
                <a:gd name="T26" fmla="*/ 127 w 253"/>
                <a:gd name="T27" fmla="*/ 288 h 288"/>
                <a:gd name="T28" fmla="*/ 132 w 253"/>
                <a:gd name="T29" fmla="*/ 285 h 288"/>
                <a:gd name="T30" fmla="*/ 204 w 253"/>
                <a:gd name="T31" fmla="*/ 230 h 288"/>
                <a:gd name="T32" fmla="*/ 240 w 253"/>
                <a:gd name="T33" fmla="*/ 171 h 288"/>
                <a:gd name="T34" fmla="*/ 253 w 253"/>
                <a:gd name="T35" fmla="*/ 98 h 288"/>
                <a:gd name="T36" fmla="*/ 253 w 253"/>
                <a:gd name="T37" fmla="*/ 31 h 288"/>
                <a:gd name="T38" fmla="*/ 253 w 253"/>
                <a:gd name="T39" fmla="*/ 3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" h="288">
                  <a:moveTo>
                    <a:pt x="253" y="30"/>
                  </a:moveTo>
                  <a:cubicBezTo>
                    <a:pt x="252" y="30"/>
                    <a:pt x="214" y="43"/>
                    <a:pt x="185" y="38"/>
                  </a:cubicBezTo>
                  <a:cubicBezTo>
                    <a:pt x="156" y="33"/>
                    <a:pt x="128" y="0"/>
                    <a:pt x="127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5" y="0"/>
                    <a:pt x="98" y="33"/>
                    <a:pt x="69" y="38"/>
                  </a:cubicBezTo>
                  <a:cubicBezTo>
                    <a:pt x="39" y="43"/>
                    <a:pt x="1" y="30"/>
                    <a:pt x="0" y="3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3" y="141"/>
                    <a:pt x="14" y="171"/>
                  </a:cubicBezTo>
                  <a:cubicBezTo>
                    <a:pt x="24" y="200"/>
                    <a:pt x="44" y="224"/>
                    <a:pt x="49" y="230"/>
                  </a:cubicBezTo>
                  <a:cubicBezTo>
                    <a:pt x="53" y="233"/>
                    <a:pt x="81" y="263"/>
                    <a:pt x="121" y="285"/>
                  </a:cubicBezTo>
                  <a:cubicBezTo>
                    <a:pt x="127" y="288"/>
                    <a:pt x="127" y="288"/>
                    <a:pt x="127" y="288"/>
                  </a:cubicBezTo>
                  <a:cubicBezTo>
                    <a:pt x="127" y="288"/>
                    <a:pt x="127" y="288"/>
                    <a:pt x="127" y="288"/>
                  </a:cubicBezTo>
                  <a:cubicBezTo>
                    <a:pt x="132" y="285"/>
                    <a:pt x="132" y="285"/>
                    <a:pt x="132" y="285"/>
                  </a:cubicBezTo>
                  <a:cubicBezTo>
                    <a:pt x="172" y="263"/>
                    <a:pt x="201" y="233"/>
                    <a:pt x="204" y="230"/>
                  </a:cubicBezTo>
                  <a:cubicBezTo>
                    <a:pt x="210" y="224"/>
                    <a:pt x="230" y="200"/>
                    <a:pt x="240" y="171"/>
                  </a:cubicBezTo>
                  <a:cubicBezTo>
                    <a:pt x="250" y="141"/>
                    <a:pt x="253" y="100"/>
                    <a:pt x="253" y="98"/>
                  </a:cubicBezTo>
                  <a:cubicBezTo>
                    <a:pt x="253" y="31"/>
                    <a:pt x="253" y="31"/>
                    <a:pt x="253" y="31"/>
                  </a:cubicBezTo>
                  <a:lnTo>
                    <a:pt x="253" y="3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" name="Freeform 489"/>
            <p:cNvSpPr/>
            <p:nvPr/>
          </p:nvSpPr>
          <p:spPr bwMode="auto">
            <a:xfrm>
              <a:off x="4625975" y="4373563"/>
              <a:ext cx="153988" cy="309563"/>
            </a:xfrm>
            <a:custGeom>
              <a:avLst/>
              <a:gdLst>
                <a:gd name="T0" fmla="*/ 159 w 159"/>
                <a:gd name="T1" fmla="*/ 245 h 320"/>
                <a:gd name="T2" fmla="*/ 80 w 159"/>
                <a:gd name="T3" fmla="*/ 39 h 320"/>
                <a:gd name="T4" fmla="*/ 80 w 159"/>
                <a:gd name="T5" fmla="*/ 151 h 320"/>
                <a:gd name="T6" fmla="*/ 54 w 159"/>
                <a:gd name="T7" fmla="*/ 107 h 320"/>
                <a:gd name="T8" fmla="*/ 0 w 159"/>
                <a:gd name="T9" fmla="*/ 244 h 320"/>
                <a:gd name="T10" fmla="*/ 47 w 159"/>
                <a:gd name="T11" fmla="*/ 320 h 320"/>
                <a:gd name="T12" fmla="*/ 37 w 159"/>
                <a:gd name="T13" fmla="*/ 284 h 320"/>
                <a:gd name="T14" fmla="*/ 62 w 159"/>
                <a:gd name="T15" fmla="*/ 228 h 320"/>
                <a:gd name="T16" fmla="*/ 76 w 159"/>
                <a:gd name="T17" fmla="*/ 288 h 320"/>
                <a:gd name="T18" fmla="*/ 92 w 159"/>
                <a:gd name="T19" fmla="*/ 205 h 320"/>
                <a:gd name="T20" fmla="*/ 121 w 159"/>
                <a:gd name="T21" fmla="*/ 315 h 320"/>
                <a:gd name="T22" fmla="*/ 121 w 159"/>
                <a:gd name="T23" fmla="*/ 315 h 320"/>
                <a:gd name="T24" fmla="*/ 159 w 159"/>
                <a:gd name="T25" fmla="*/ 24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320">
                  <a:moveTo>
                    <a:pt x="159" y="245"/>
                  </a:moveTo>
                  <a:cubicBezTo>
                    <a:pt x="159" y="163"/>
                    <a:pt x="90" y="81"/>
                    <a:pt x="80" y="39"/>
                  </a:cubicBezTo>
                  <a:cubicBezTo>
                    <a:pt x="69" y="0"/>
                    <a:pt x="89" y="127"/>
                    <a:pt x="80" y="151"/>
                  </a:cubicBezTo>
                  <a:cubicBezTo>
                    <a:pt x="67" y="183"/>
                    <a:pt x="58" y="91"/>
                    <a:pt x="54" y="107"/>
                  </a:cubicBezTo>
                  <a:cubicBezTo>
                    <a:pt x="51" y="119"/>
                    <a:pt x="0" y="179"/>
                    <a:pt x="0" y="244"/>
                  </a:cubicBezTo>
                  <a:cubicBezTo>
                    <a:pt x="0" y="290"/>
                    <a:pt x="25" y="311"/>
                    <a:pt x="47" y="320"/>
                  </a:cubicBezTo>
                  <a:cubicBezTo>
                    <a:pt x="42" y="312"/>
                    <a:pt x="37" y="300"/>
                    <a:pt x="37" y="284"/>
                  </a:cubicBezTo>
                  <a:cubicBezTo>
                    <a:pt x="37" y="269"/>
                    <a:pt x="37" y="252"/>
                    <a:pt x="62" y="228"/>
                  </a:cubicBezTo>
                  <a:cubicBezTo>
                    <a:pt x="62" y="228"/>
                    <a:pt x="47" y="290"/>
                    <a:pt x="76" y="288"/>
                  </a:cubicBezTo>
                  <a:cubicBezTo>
                    <a:pt x="105" y="287"/>
                    <a:pt x="82" y="188"/>
                    <a:pt x="92" y="205"/>
                  </a:cubicBezTo>
                  <a:cubicBezTo>
                    <a:pt x="105" y="227"/>
                    <a:pt x="129" y="280"/>
                    <a:pt x="121" y="315"/>
                  </a:cubicBezTo>
                  <a:cubicBezTo>
                    <a:pt x="121" y="315"/>
                    <a:pt x="121" y="315"/>
                    <a:pt x="121" y="315"/>
                  </a:cubicBezTo>
                  <a:cubicBezTo>
                    <a:pt x="140" y="305"/>
                    <a:pt x="159" y="284"/>
                    <a:pt x="159" y="24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Freeform 490"/>
            <p:cNvSpPr>
              <a:spLocks noEditPoints="1"/>
            </p:cNvSpPr>
            <p:nvPr/>
          </p:nvSpPr>
          <p:spPr bwMode="auto">
            <a:xfrm>
              <a:off x="4564063" y="5513388"/>
              <a:ext cx="284163" cy="284163"/>
            </a:xfrm>
            <a:custGeom>
              <a:avLst/>
              <a:gdLst>
                <a:gd name="T0" fmla="*/ 237 w 294"/>
                <a:gd name="T1" fmla="*/ 58 h 294"/>
                <a:gd name="T2" fmla="*/ 153 w 294"/>
                <a:gd name="T3" fmla="*/ 10 h 294"/>
                <a:gd name="T4" fmla="*/ 160 w 294"/>
                <a:gd name="T5" fmla="*/ 46 h 294"/>
                <a:gd name="T6" fmla="*/ 82 w 294"/>
                <a:gd name="T7" fmla="*/ 123 h 294"/>
                <a:gd name="T8" fmla="*/ 30 w 294"/>
                <a:gd name="T9" fmla="*/ 108 h 294"/>
                <a:gd name="T10" fmla="*/ 74 w 294"/>
                <a:gd name="T11" fmla="*/ 196 h 294"/>
                <a:gd name="T12" fmla="*/ 0 w 294"/>
                <a:gd name="T13" fmla="*/ 286 h 294"/>
                <a:gd name="T14" fmla="*/ 8 w 294"/>
                <a:gd name="T15" fmla="*/ 294 h 294"/>
                <a:gd name="T16" fmla="*/ 98 w 294"/>
                <a:gd name="T17" fmla="*/ 220 h 294"/>
                <a:gd name="T18" fmla="*/ 186 w 294"/>
                <a:gd name="T19" fmla="*/ 264 h 294"/>
                <a:gd name="T20" fmla="*/ 171 w 294"/>
                <a:gd name="T21" fmla="*/ 213 h 294"/>
                <a:gd name="T22" fmla="*/ 249 w 294"/>
                <a:gd name="T23" fmla="*/ 135 h 294"/>
                <a:gd name="T24" fmla="*/ 284 w 294"/>
                <a:gd name="T25" fmla="*/ 142 h 294"/>
                <a:gd name="T26" fmla="*/ 237 w 294"/>
                <a:gd name="T27" fmla="*/ 58 h 294"/>
                <a:gd name="T28" fmla="*/ 174 w 294"/>
                <a:gd name="T29" fmla="*/ 85 h 294"/>
                <a:gd name="T30" fmla="*/ 116 w 294"/>
                <a:gd name="T31" fmla="*/ 144 h 294"/>
                <a:gd name="T32" fmla="*/ 103 w 294"/>
                <a:gd name="T33" fmla="*/ 144 h 294"/>
                <a:gd name="T34" fmla="*/ 103 w 294"/>
                <a:gd name="T35" fmla="*/ 131 h 294"/>
                <a:gd name="T36" fmla="*/ 162 w 294"/>
                <a:gd name="T37" fmla="*/ 72 h 294"/>
                <a:gd name="T38" fmla="*/ 174 w 294"/>
                <a:gd name="T39" fmla="*/ 72 h 294"/>
                <a:gd name="T40" fmla="*/ 174 w 294"/>
                <a:gd name="T41" fmla="*/ 8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4" h="294">
                  <a:moveTo>
                    <a:pt x="237" y="58"/>
                  </a:moveTo>
                  <a:cubicBezTo>
                    <a:pt x="197" y="17"/>
                    <a:pt x="163" y="0"/>
                    <a:pt x="153" y="10"/>
                  </a:cubicBezTo>
                  <a:cubicBezTo>
                    <a:pt x="147" y="16"/>
                    <a:pt x="150" y="29"/>
                    <a:pt x="160" y="46"/>
                  </a:cubicBezTo>
                  <a:cubicBezTo>
                    <a:pt x="82" y="123"/>
                    <a:pt x="82" y="123"/>
                    <a:pt x="82" y="123"/>
                  </a:cubicBezTo>
                  <a:cubicBezTo>
                    <a:pt x="57" y="106"/>
                    <a:pt x="38" y="101"/>
                    <a:pt x="30" y="108"/>
                  </a:cubicBezTo>
                  <a:cubicBezTo>
                    <a:pt x="19" y="120"/>
                    <a:pt x="35" y="154"/>
                    <a:pt x="74" y="19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8" y="294"/>
                    <a:pt x="8" y="294"/>
                    <a:pt x="8" y="294"/>
                  </a:cubicBezTo>
                  <a:cubicBezTo>
                    <a:pt x="98" y="220"/>
                    <a:pt x="98" y="220"/>
                    <a:pt x="98" y="220"/>
                  </a:cubicBezTo>
                  <a:cubicBezTo>
                    <a:pt x="141" y="260"/>
                    <a:pt x="175" y="276"/>
                    <a:pt x="186" y="264"/>
                  </a:cubicBezTo>
                  <a:cubicBezTo>
                    <a:pt x="194" y="257"/>
                    <a:pt x="189" y="238"/>
                    <a:pt x="171" y="213"/>
                  </a:cubicBezTo>
                  <a:cubicBezTo>
                    <a:pt x="249" y="135"/>
                    <a:pt x="249" y="135"/>
                    <a:pt x="249" y="135"/>
                  </a:cubicBezTo>
                  <a:cubicBezTo>
                    <a:pt x="266" y="145"/>
                    <a:pt x="278" y="148"/>
                    <a:pt x="284" y="142"/>
                  </a:cubicBezTo>
                  <a:cubicBezTo>
                    <a:pt x="294" y="132"/>
                    <a:pt x="277" y="98"/>
                    <a:pt x="237" y="58"/>
                  </a:cubicBezTo>
                  <a:close/>
                  <a:moveTo>
                    <a:pt x="174" y="85"/>
                  </a:moveTo>
                  <a:cubicBezTo>
                    <a:pt x="116" y="144"/>
                    <a:pt x="116" y="144"/>
                    <a:pt x="116" y="144"/>
                  </a:cubicBezTo>
                  <a:cubicBezTo>
                    <a:pt x="112" y="147"/>
                    <a:pt x="107" y="147"/>
                    <a:pt x="103" y="144"/>
                  </a:cubicBezTo>
                  <a:cubicBezTo>
                    <a:pt x="99" y="140"/>
                    <a:pt x="99" y="134"/>
                    <a:pt x="103" y="131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5" y="69"/>
                    <a:pt x="171" y="69"/>
                    <a:pt x="174" y="72"/>
                  </a:cubicBezTo>
                  <a:cubicBezTo>
                    <a:pt x="178" y="76"/>
                    <a:pt x="178" y="82"/>
                    <a:pt x="174" y="8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Freeform 491"/>
            <p:cNvSpPr>
              <a:spLocks noEditPoints="1"/>
            </p:cNvSpPr>
            <p:nvPr/>
          </p:nvSpPr>
          <p:spPr bwMode="auto">
            <a:xfrm>
              <a:off x="8480425" y="2281238"/>
              <a:ext cx="246063" cy="149225"/>
            </a:xfrm>
            <a:custGeom>
              <a:avLst/>
              <a:gdLst>
                <a:gd name="T0" fmla="*/ 0 w 155"/>
                <a:gd name="T1" fmla="*/ 94 h 94"/>
                <a:gd name="T2" fmla="*/ 155 w 155"/>
                <a:gd name="T3" fmla="*/ 94 h 94"/>
                <a:gd name="T4" fmla="*/ 155 w 155"/>
                <a:gd name="T5" fmla="*/ 0 h 94"/>
                <a:gd name="T6" fmla="*/ 0 w 155"/>
                <a:gd name="T7" fmla="*/ 0 h 94"/>
                <a:gd name="T8" fmla="*/ 0 w 155"/>
                <a:gd name="T9" fmla="*/ 94 h 94"/>
                <a:gd name="T10" fmla="*/ 52 w 155"/>
                <a:gd name="T11" fmla="*/ 25 h 94"/>
                <a:gd name="T12" fmla="*/ 104 w 155"/>
                <a:gd name="T13" fmla="*/ 25 h 94"/>
                <a:gd name="T14" fmla="*/ 104 w 155"/>
                <a:gd name="T15" fmla="*/ 47 h 94"/>
                <a:gd name="T16" fmla="*/ 52 w 155"/>
                <a:gd name="T17" fmla="*/ 47 h 94"/>
                <a:gd name="T18" fmla="*/ 52 w 155"/>
                <a:gd name="T19" fmla="*/ 2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94">
                  <a:moveTo>
                    <a:pt x="0" y="94"/>
                  </a:moveTo>
                  <a:lnTo>
                    <a:pt x="155" y="94"/>
                  </a:lnTo>
                  <a:lnTo>
                    <a:pt x="155" y="0"/>
                  </a:lnTo>
                  <a:lnTo>
                    <a:pt x="0" y="0"/>
                  </a:lnTo>
                  <a:lnTo>
                    <a:pt x="0" y="94"/>
                  </a:lnTo>
                  <a:close/>
                  <a:moveTo>
                    <a:pt x="52" y="25"/>
                  </a:moveTo>
                  <a:lnTo>
                    <a:pt x="104" y="25"/>
                  </a:lnTo>
                  <a:lnTo>
                    <a:pt x="104" y="47"/>
                  </a:lnTo>
                  <a:lnTo>
                    <a:pt x="52" y="47"/>
                  </a:lnTo>
                  <a:lnTo>
                    <a:pt x="52" y="2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" name="Freeform 492"/>
            <p:cNvSpPr/>
            <p:nvPr/>
          </p:nvSpPr>
          <p:spPr bwMode="auto">
            <a:xfrm>
              <a:off x="8464550" y="2197101"/>
              <a:ext cx="279400" cy="65088"/>
            </a:xfrm>
            <a:custGeom>
              <a:avLst/>
              <a:gdLst>
                <a:gd name="T0" fmla="*/ 138 w 176"/>
                <a:gd name="T1" fmla="*/ 0 h 41"/>
                <a:gd name="T2" fmla="*/ 38 w 176"/>
                <a:gd name="T3" fmla="*/ 0 h 41"/>
                <a:gd name="T4" fmla="*/ 0 w 176"/>
                <a:gd name="T5" fmla="*/ 22 h 41"/>
                <a:gd name="T6" fmla="*/ 0 w 176"/>
                <a:gd name="T7" fmla="*/ 41 h 41"/>
                <a:gd name="T8" fmla="*/ 176 w 176"/>
                <a:gd name="T9" fmla="*/ 41 h 41"/>
                <a:gd name="T10" fmla="*/ 176 w 176"/>
                <a:gd name="T11" fmla="*/ 22 h 41"/>
                <a:gd name="T12" fmla="*/ 138 w 176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41">
                  <a:moveTo>
                    <a:pt x="138" y="0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0" y="41"/>
                  </a:lnTo>
                  <a:lnTo>
                    <a:pt x="176" y="41"/>
                  </a:lnTo>
                  <a:lnTo>
                    <a:pt x="176" y="2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" name="Freeform 493"/>
            <p:cNvSpPr/>
            <p:nvPr/>
          </p:nvSpPr>
          <p:spPr bwMode="auto">
            <a:xfrm>
              <a:off x="7913688" y="4405313"/>
              <a:ext cx="265113" cy="277813"/>
            </a:xfrm>
            <a:custGeom>
              <a:avLst/>
              <a:gdLst>
                <a:gd name="T0" fmla="*/ 69 w 275"/>
                <a:gd name="T1" fmla="*/ 169 h 287"/>
                <a:gd name="T2" fmla="*/ 103 w 275"/>
                <a:gd name="T3" fmla="*/ 135 h 287"/>
                <a:gd name="T4" fmla="*/ 124 w 275"/>
                <a:gd name="T5" fmla="*/ 156 h 287"/>
                <a:gd name="T6" fmla="*/ 124 w 275"/>
                <a:gd name="T7" fmla="*/ 224 h 287"/>
                <a:gd name="T8" fmla="*/ 124 w 275"/>
                <a:gd name="T9" fmla="*/ 225 h 287"/>
                <a:gd name="T10" fmla="*/ 117 w 275"/>
                <a:gd name="T11" fmla="*/ 256 h 287"/>
                <a:gd name="T12" fmla="*/ 103 w 275"/>
                <a:gd name="T13" fmla="*/ 261 h 287"/>
                <a:gd name="T14" fmla="*/ 87 w 275"/>
                <a:gd name="T15" fmla="*/ 255 h 287"/>
                <a:gd name="T16" fmla="*/ 82 w 275"/>
                <a:gd name="T17" fmla="*/ 237 h 287"/>
                <a:gd name="T18" fmla="*/ 71 w 275"/>
                <a:gd name="T19" fmla="*/ 222 h 287"/>
                <a:gd name="T20" fmla="*/ 56 w 275"/>
                <a:gd name="T21" fmla="*/ 234 h 287"/>
                <a:gd name="T22" fmla="*/ 67 w 275"/>
                <a:gd name="T23" fmla="*/ 273 h 287"/>
                <a:gd name="T24" fmla="*/ 103 w 275"/>
                <a:gd name="T25" fmla="*/ 287 h 287"/>
                <a:gd name="T26" fmla="*/ 136 w 275"/>
                <a:gd name="T27" fmla="*/ 274 h 287"/>
                <a:gd name="T28" fmla="*/ 151 w 275"/>
                <a:gd name="T29" fmla="*/ 224 h 287"/>
                <a:gd name="T30" fmla="*/ 151 w 275"/>
                <a:gd name="T31" fmla="*/ 156 h 287"/>
                <a:gd name="T32" fmla="*/ 172 w 275"/>
                <a:gd name="T33" fmla="*/ 135 h 287"/>
                <a:gd name="T34" fmla="*/ 206 w 275"/>
                <a:gd name="T35" fmla="*/ 169 h 287"/>
                <a:gd name="T36" fmla="*/ 241 w 275"/>
                <a:gd name="T37" fmla="*/ 135 h 287"/>
                <a:gd name="T38" fmla="*/ 273 w 275"/>
                <a:gd name="T39" fmla="*/ 167 h 287"/>
                <a:gd name="T40" fmla="*/ 275 w 275"/>
                <a:gd name="T41" fmla="*/ 142 h 287"/>
                <a:gd name="T42" fmla="*/ 147 w 275"/>
                <a:gd name="T43" fmla="*/ 24 h 287"/>
                <a:gd name="T44" fmla="*/ 147 w 275"/>
                <a:gd name="T45" fmla="*/ 9 h 287"/>
                <a:gd name="T46" fmla="*/ 138 w 275"/>
                <a:gd name="T47" fmla="*/ 0 h 287"/>
                <a:gd name="T48" fmla="*/ 128 w 275"/>
                <a:gd name="T49" fmla="*/ 9 h 287"/>
                <a:gd name="T50" fmla="*/ 128 w 275"/>
                <a:gd name="T51" fmla="*/ 24 h 287"/>
                <a:gd name="T52" fmla="*/ 0 w 275"/>
                <a:gd name="T53" fmla="*/ 142 h 287"/>
                <a:gd name="T54" fmla="*/ 3 w 275"/>
                <a:gd name="T55" fmla="*/ 167 h 287"/>
                <a:gd name="T56" fmla="*/ 35 w 275"/>
                <a:gd name="T57" fmla="*/ 135 h 287"/>
                <a:gd name="T58" fmla="*/ 69 w 275"/>
                <a:gd name="T59" fmla="*/ 169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5" h="287">
                  <a:moveTo>
                    <a:pt x="69" y="169"/>
                  </a:moveTo>
                  <a:cubicBezTo>
                    <a:pt x="103" y="135"/>
                    <a:pt x="103" y="135"/>
                    <a:pt x="103" y="135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4" y="224"/>
                    <a:pt x="124" y="224"/>
                    <a:pt x="124" y="224"/>
                  </a:cubicBezTo>
                  <a:cubicBezTo>
                    <a:pt x="124" y="225"/>
                    <a:pt x="124" y="225"/>
                    <a:pt x="124" y="225"/>
                  </a:cubicBezTo>
                  <a:cubicBezTo>
                    <a:pt x="125" y="231"/>
                    <a:pt x="124" y="247"/>
                    <a:pt x="117" y="256"/>
                  </a:cubicBezTo>
                  <a:cubicBezTo>
                    <a:pt x="115" y="258"/>
                    <a:pt x="111" y="261"/>
                    <a:pt x="103" y="261"/>
                  </a:cubicBezTo>
                  <a:cubicBezTo>
                    <a:pt x="96" y="261"/>
                    <a:pt x="91" y="259"/>
                    <a:pt x="87" y="255"/>
                  </a:cubicBezTo>
                  <a:cubicBezTo>
                    <a:pt x="82" y="250"/>
                    <a:pt x="82" y="240"/>
                    <a:pt x="82" y="237"/>
                  </a:cubicBezTo>
                  <a:cubicBezTo>
                    <a:pt x="83" y="230"/>
                    <a:pt x="78" y="223"/>
                    <a:pt x="71" y="222"/>
                  </a:cubicBezTo>
                  <a:cubicBezTo>
                    <a:pt x="63" y="222"/>
                    <a:pt x="57" y="227"/>
                    <a:pt x="56" y="234"/>
                  </a:cubicBezTo>
                  <a:cubicBezTo>
                    <a:pt x="56" y="237"/>
                    <a:pt x="54" y="258"/>
                    <a:pt x="67" y="273"/>
                  </a:cubicBezTo>
                  <a:cubicBezTo>
                    <a:pt x="73" y="279"/>
                    <a:pt x="84" y="287"/>
                    <a:pt x="103" y="287"/>
                  </a:cubicBezTo>
                  <a:cubicBezTo>
                    <a:pt x="117" y="287"/>
                    <a:pt x="128" y="283"/>
                    <a:pt x="136" y="274"/>
                  </a:cubicBezTo>
                  <a:cubicBezTo>
                    <a:pt x="152" y="256"/>
                    <a:pt x="151" y="229"/>
                    <a:pt x="151" y="224"/>
                  </a:cubicBezTo>
                  <a:cubicBezTo>
                    <a:pt x="151" y="156"/>
                    <a:pt x="151" y="156"/>
                    <a:pt x="151" y="156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206" y="169"/>
                    <a:pt x="206" y="169"/>
                    <a:pt x="206" y="169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73" y="167"/>
                    <a:pt x="273" y="167"/>
                    <a:pt x="273" y="167"/>
                  </a:cubicBezTo>
                  <a:cubicBezTo>
                    <a:pt x="274" y="159"/>
                    <a:pt x="275" y="151"/>
                    <a:pt x="275" y="142"/>
                  </a:cubicBezTo>
                  <a:cubicBezTo>
                    <a:pt x="275" y="109"/>
                    <a:pt x="243" y="29"/>
                    <a:pt x="147" y="24"/>
                  </a:cubicBezTo>
                  <a:cubicBezTo>
                    <a:pt x="147" y="9"/>
                    <a:pt x="147" y="9"/>
                    <a:pt x="147" y="9"/>
                  </a:cubicBezTo>
                  <a:cubicBezTo>
                    <a:pt x="147" y="4"/>
                    <a:pt x="143" y="0"/>
                    <a:pt x="138" y="0"/>
                  </a:cubicBezTo>
                  <a:cubicBezTo>
                    <a:pt x="133" y="0"/>
                    <a:pt x="128" y="4"/>
                    <a:pt x="128" y="9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33" y="29"/>
                    <a:pt x="0" y="109"/>
                    <a:pt x="0" y="142"/>
                  </a:cubicBezTo>
                  <a:cubicBezTo>
                    <a:pt x="0" y="150"/>
                    <a:pt x="1" y="159"/>
                    <a:pt x="3" y="167"/>
                  </a:cubicBezTo>
                  <a:cubicBezTo>
                    <a:pt x="35" y="135"/>
                    <a:pt x="35" y="135"/>
                    <a:pt x="35" y="135"/>
                  </a:cubicBezTo>
                  <a:lnTo>
                    <a:pt x="69" y="16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Freeform 494"/>
            <p:cNvSpPr/>
            <p:nvPr/>
          </p:nvSpPr>
          <p:spPr bwMode="auto">
            <a:xfrm>
              <a:off x="2890838" y="1058863"/>
              <a:ext cx="239713" cy="239713"/>
            </a:xfrm>
            <a:custGeom>
              <a:avLst/>
              <a:gdLst>
                <a:gd name="T0" fmla="*/ 13 w 151"/>
                <a:gd name="T1" fmla="*/ 13 h 151"/>
                <a:gd name="T2" fmla="*/ 151 w 151"/>
                <a:gd name="T3" fmla="*/ 13 h 151"/>
                <a:gd name="T4" fmla="*/ 151 w 151"/>
                <a:gd name="T5" fmla="*/ 0 h 151"/>
                <a:gd name="T6" fmla="*/ 0 w 151"/>
                <a:gd name="T7" fmla="*/ 0 h 151"/>
                <a:gd name="T8" fmla="*/ 0 w 151"/>
                <a:gd name="T9" fmla="*/ 151 h 151"/>
                <a:gd name="T10" fmla="*/ 13 w 151"/>
                <a:gd name="T11" fmla="*/ 151 h 151"/>
                <a:gd name="T12" fmla="*/ 13 w 151"/>
                <a:gd name="T13" fmla="*/ 1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13" y="13"/>
                  </a:moveTo>
                  <a:lnTo>
                    <a:pt x="151" y="13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lnTo>
                    <a:pt x="13" y="151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Freeform 495"/>
            <p:cNvSpPr/>
            <p:nvPr/>
          </p:nvSpPr>
          <p:spPr bwMode="auto">
            <a:xfrm>
              <a:off x="3055938" y="1231901"/>
              <a:ext cx="14288" cy="36513"/>
            </a:xfrm>
            <a:custGeom>
              <a:avLst/>
              <a:gdLst>
                <a:gd name="T0" fmla="*/ 15 w 15"/>
                <a:gd name="T1" fmla="*/ 20 h 38"/>
                <a:gd name="T2" fmla="*/ 0 w 15"/>
                <a:gd name="T3" fmla="*/ 0 h 38"/>
                <a:gd name="T4" fmla="*/ 0 w 15"/>
                <a:gd name="T5" fmla="*/ 38 h 38"/>
                <a:gd name="T6" fmla="*/ 15 w 15"/>
                <a:gd name="T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8">
                  <a:moveTo>
                    <a:pt x="15" y="20"/>
                  </a:moveTo>
                  <a:cubicBezTo>
                    <a:pt x="15" y="7"/>
                    <a:pt x="5" y="3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6" y="37"/>
                    <a:pt x="15" y="33"/>
                    <a:pt x="15" y="2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Freeform 496"/>
            <p:cNvSpPr>
              <a:spLocks noEditPoints="1"/>
            </p:cNvSpPr>
            <p:nvPr/>
          </p:nvSpPr>
          <p:spPr bwMode="auto">
            <a:xfrm>
              <a:off x="2930525" y="1098551"/>
              <a:ext cx="239713" cy="239713"/>
            </a:xfrm>
            <a:custGeom>
              <a:avLst/>
              <a:gdLst>
                <a:gd name="T0" fmla="*/ 0 w 247"/>
                <a:gd name="T1" fmla="*/ 0 h 247"/>
                <a:gd name="T2" fmla="*/ 0 w 247"/>
                <a:gd name="T3" fmla="*/ 247 h 247"/>
                <a:gd name="T4" fmla="*/ 247 w 247"/>
                <a:gd name="T5" fmla="*/ 247 h 247"/>
                <a:gd name="T6" fmla="*/ 247 w 247"/>
                <a:gd name="T7" fmla="*/ 0 h 247"/>
                <a:gd name="T8" fmla="*/ 0 w 247"/>
                <a:gd name="T9" fmla="*/ 0 h 247"/>
                <a:gd name="T10" fmla="*/ 126 w 247"/>
                <a:gd name="T11" fmla="*/ 214 h 247"/>
                <a:gd name="T12" fmla="*/ 121 w 247"/>
                <a:gd name="T13" fmla="*/ 214 h 247"/>
                <a:gd name="T14" fmla="*/ 117 w 247"/>
                <a:gd name="T15" fmla="*/ 209 h 247"/>
                <a:gd name="T16" fmla="*/ 117 w 247"/>
                <a:gd name="T17" fmla="*/ 199 h 247"/>
                <a:gd name="T18" fmla="*/ 78 w 247"/>
                <a:gd name="T19" fmla="*/ 188 h 247"/>
                <a:gd name="T20" fmla="*/ 79 w 247"/>
                <a:gd name="T21" fmla="*/ 186 h 247"/>
                <a:gd name="T22" fmla="*/ 85 w 247"/>
                <a:gd name="T23" fmla="*/ 167 h 247"/>
                <a:gd name="T24" fmla="*/ 87 w 247"/>
                <a:gd name="T25" fmla="*/ 165 h 247"/>
                <a:gd name="T26" fmla="*/ 117 w 247"/>
                <a:gd name="T27" fmla="*/ 175 h 247"/>
                <a:gd name="T28" fmla="*/ 117 w 247"/>
                <a:gd name="T29" fmla="*/ 132 h 247"/>
                <a:gd name="T30" fmla="*/ 78 w 247"/>
                <a:gd name="T31" fmla="*/ 89 h 247"/>
                <a:gd name="T32" fmla="*/ 117 w 247"/>
                <a:gd name="T33" fmla="*/ 47 h 247"/>
                <a:gd name="T34" fmla="*/ 117 w 247"/>
                <a:gd name="T35" fmla="*/ 36 h 247"/>
                <a:gd name="T36" fmla="*/ 121 w 247"/>
                <a:gd name="T37" fmla="*/ 32 h 247"/>
                <a:gd name="T38" fmla="*/ 126 w 247"/>
                <a:gd name="T39" fmla="*/ 32 h 247"/>
                <a:gd name="T40" fmla="*/ 131 w 247"/>
                <a:gd name="T41" fmla="*/ 36 h 247"/>
                <a:gd name="T42" fmla="*/ 131 w 247"/>
                <a:gd name="T43" fmla="*/ 47 h 247"/>
                <a:gd name="T44" fmla="*/ 165 w 247"/>
                <a:gd name="T45" fmla="*/ 60 h 247"/>
                <a:gd name="T46" fmla="*/ 165 w 247"/>
                <a:gd name="T47" fmla="*/ 62 h 247"/>
                <a:gd name="T48" fmla="*/ 158 w 247"/>
                <a:gd name="T49" fmla="*/ 77 h 247"/>
                <a:gd name="T50" fmla="*/ 156 w 247"/>
                <a:gd name="T51" fmla="*/ 79 h 247"/>
                <a:gd name="T52" fmla="*/ 131 w 247"/>
                <a:gd name="T53" fmla="*/ 70 h 247"/>
                <a:gd name="T54" fmla="*/ 131 w 247"/>
                <a:gd name="T55" fmla="*/ 111 h 247"/>
                <a:gd name="T56" fmla="*/ 169 w 247"/>
                <a:gd name="T57" fmla="*/ 156 h 247"/>
                <a:gd name="T58" fmla="*/ 131 w 247"/>
                <a:gd name="T59" fmla="*/ 199 h 247"/>
                <a:gd name="T60" fmla="*/ 131 w 247"/>
                <a:gd name="T61" fmla="*/ 209 h 247"/>
                <a:gd name="T62" fmla="*/ 126 w 247"/>
                <a:gd name="T63" fmla="*/ 21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7" h="247">
                  <a:moveTo>
                    <a:pt x="0" y="0"/>
                  </a:moveTo>
                  <a:cubicBezTo>
                    <a:pt x="0" y="247"/>
                    <a:pt x="0" y="247"/>
                    <a:pt x="0" y="247"/>
                  </a:cubicBezTo>
                  <a:cubicBezTo>
                    <a:pt x="247" y="247"/>
                    <a:pt x="247" y="247"/>
                    <a:pt x="247" y="247"/>
                  </a:cubicBezTo>
                  <a:cubicBezTo>
                    <a:pt x="247" y="0"/>
                    <a:pt x="247" y="0"/>
                    <a:pt x="247" y="0"/>
                  </a:cubicBezTo>
                  <a:lnTo>
                    <a:pt x="0" y="0"/>
                  </a:lnTo>
                  <a:close/>
                  <a:moveTo>
                    <a:pt x="126" y="214"/>
                  </a:moveTo>
                  <a:cubicBezTo>
                    <a:pt x="121" y="214"/>
                    <a:pt x="121" y="214"/>
                    <a:pt x="121" y="214"/>
                  </a:cubicBezTo>
                  <a:cubicBezTo>
                    <a:pt x="117" y="214"/>
                    <a:pt x="117" y="213"/>
                    <a:pt x="117" y="209"/>
                  </a:cubicBezTo>
                  <a:cubicBezTo>
                    <a:pt x="117" y="199"/>
                    <a:pt x="117" y="199"/>
                    <a:pt x="117" y="199"/>
                  </a:cubicBezTo>
                  <a:cubicBezTo>
                    <a:pt x="109" y="199"/>
                    <a:pt x="78" y="194"/>
                    <a:pt x="78" y="188"/>
                  </a:cubicBezTo>
                  <a:cubicBezTo>
                    <a:pt x="78" y="187"/>
                    <a:pt x="78" y="187"/>
                    <a:pt x="79" y="186"/>
                  </a:cubicBezTo>
                  <a:cubicBezTo>
                    <a:pt x="85" y="167"/>
                    <a:pt x="85" y="167"/>
                    <a:pt x="85" y="167"/>
                  </a:cubicBezTo>
                  <a:cubicBezTo>
                    <a:pt x="85" y="167"/>
                    <a:pt x="86" y="165"/>
                    <a:pt x="87" y="165"/>
                  </a:cubicBezTo>
                  <a:cubicBezTo>
                    <a:pt x="88" y="165"/>
                    <a:pt x="103" y="174"/>
                    <a:pt x="117" y="175"/>
                  </a:cubicBezTo>
                  <a:cubicBezTo>
                    <a:pt x="117" y="132"/>
                    <a:pt x="117" y="132"/>
                    <a:pt x="117" y="132"/>
                  </a:cubicBezTo>
                  <a:cubicBezTo>
                    <a:pt x="103" y="126"/>
                    <a:pt x="78" y="118"/>
                    <a:pt x="78" y="89"/>
                  </a:cubicBezTo>
                  <a:cubicBezTo>
                    <a:pt x="78" y="57"/>
                    <a:pt x="107" y="47"/>
                    <a:pt x="117" y="47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2"/>
                    <a:pt x="117" y="32"/>
                    <a:pt x="121" y="32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30" y="32"/>
                    <a:pt x="131" y="32"/>
                    <a:pt x="131" y="3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7" y="47"/>
                    <a:pt x="165" y="52"/>
                    <a:pt x="165" y="60"/>
                  </a:cubicBezTo>
                  <a:cubicBezTo>
                    <a:pt x="165" y="61"/>
                    <a:pt x="165" y="61"/>
                    <a:pt x="165" y="62"/>
                  </a:cubicBezTo>
                  <a:cubicBezTo>
                    <a:pt x="158" y="77"/>
                    <a:pt x="158" y="77"/>
                    <a:pt x="158" y="77"/>
                  </a:cubicBezTo>
                  <a:cubicBezTo>
                    <a:pt x="157" y="78"/>
                    <a:pt x="157" y="79"/>
                    <a:pt x="156" y="79"/>
                  </a:cubicBezTo>
                  <a:cubicBezTo>
                    <a:pt x="154" y="79"/>
                    <a:pt x="140" y="70"/>
                    <a:pt x="131" y="70"/>
                  </a:cubicBezTo>
                  <a:cubicBezTo>
                    <a:pt x="131" y="111"/>
                    <a:pt x="131" y="111"/>
                    <a:pt x="131" y="111"/>
                  </a:cubicBezTo>
                  <a:cubicBezTo>
                    <a:pt x="145" y="118"/>
                    <a:pt x="169" y="128"/>
                    <a:pt x="169" y="156"/>
                  </a:cubicBezTo>
                  <a:cubicBezTo>
                    <a:pt x="169" y="187"/>
                    <a:pt x="145" y="197"/>
                    <a:pt x="131" y="199"/>
                  </a:cubicBezTo>
                  <a:cubicBezTo>
                    <a:pt x="131" y="209"/>
                    <a:pt x="131" y="209"/>
                    <a:pt x="131" y="209"/>
                  </a:cubicBezTo>
                  <a:cubicBezTo>
                    <a:pt x="131" y="213"/>
                    <a:pt x="130" y="214"/>
                    <a:pt x="126" y="2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Freeform 497"/>
            <p:cNvSpPr/>
            <p:nvPr/>
          </p:nvSpPr>
          <p:spPr bwMode="auto">
            <a:xfrm>
              <a:off x="3030538" y="1166813"/>
              <a:ext cx="14288" cy="34925"/>
            </a:xfrm>
            <a:custGeom>
              <a:avLst/>
              <a:gdLst>
                <a:gd name="T0" fmla="*/ 15 w 15"/>
                <a:gd name="T1" fmla="*/ 0 h 36"/>
                <a:gd name="T2" fmla="*/ 0 w 15"/>
                <a:gd name="T3" fmla="*/ 17 h 36"/>
                <a:gd name="T4" fmla="*/ 15 w 15"/>
                <a:gd name="T5" fmla="*/ 36 h 36"/>
                <a:gd name="T6" fmla="*/ 15 w 15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6">
                  <a:moveTo>
                    <a:pt x="15" y="0"/>
                  </a:moveTo>
                  <a:cubicBezTo>
                    <a:pt x="11" y="1"/>
                    <a:pt x="0" y="4"/>
                    <a:pt x="0" y="17"/>
                  </a:cubicBezTo>
                  <a:cubicBezTo>
                    <a:pt x="0" y="29"/>
                    <a:pt x="10" y="34"/>
                    <a:pt x="15" y="36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Freeform 498"/>
            <p:cNvSpPr/>
            <p:nvPr/>
          </p:nvSpPr>
          <p:spPr bwMode="auto">
            <a:xfrm>
              <a:off x="3448050" y="1058863"/>
              <a:ext cx="239713" cy="239713"/>
            </a:xfrm>
            <a:custGeom>
              <a:avLst/>
              <a:gdLst>
                <a:gd name="T0" fmla="*/ 13 w 151"/>
                <a:gd name="T1" fmla="*/ 13 h 151"/>
                <a:gd name="T2" fmla="*/ 151 w 151"/>
                <a:gd name="T3" fmla="*/ 13 h 151"/>
                <a:gd name="T4" fmla="*/ 151 w 151"/>
                <a:gd name="T5" fmla="*/ 0 h 151"/>
                <a:gd name="T6" fmla="*/ 0 w 151"/>
                <a:gd name="T7" fmla="*/ 0 h 151"/>
                <a:gd name="T8" fmla="*/ 0 w 151"/>
                <a:gd name="T9" fmla="*/ 151 h 151"/>
                <a:gd name="T10" fmla="*/ 13 w 151"/>
                <a:gd name="T11" fmla="*/ 151 h 151"/>
                <a:gd name="T12" fmla="*/ 13 w 151"/>
                <a:gd name="T13" fmla="*/ 1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51">
                  <a:moveTo>
                    <a:pt x="13" y="13"/>
                  </a:moveTo>
                  <a:lnTo>
                    <a:pt x="151" y="13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51"/>
                  </a:lnTo>
                  <a:lnTo>
                    <a:pt x="13" y="151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Rectangle 499"/>
            <p:cNvSpPr>
              <a:spLocks noChangeArrowheads="1"/>
            </p:cNvSpPr>
            <p:nvPr/>
          </p:nvSpPr>
          <p:spPr bwMode="auto">
            <a:xfrm>
              <a:off x="3487738" y="1098551"/>
              <a:ext cx="239713" cy="2397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" name="Freeform 500"/>
            <p:cNvSpPr>
              <a:spLocks noEditPoints="1"/>
            </p:cNvSpPr>
            <p:nvPr/>
          </p:nvSpPr>
          <p:spPr bwMode="auto">
            <a:xfrm>
              <a:off x="9578975" y="1643063"/>
              <a:ext cx="279400" cy="192088"/>
            </a:xfrm>
            <a:custGeom>
              <a:avLst/>
              <a:gdLst>
                <a:gd name="T0" fmla="*/ 0 w 176"/>
                <a:gd name="T1" fmla="*/ 0 h 121"/>
                <a:gd name="T2" fmla="*/ 0 w 176"/>
                <a:gd name="T3" fmla="*/ 121 h 121"/>
                <a:gd name="T4" fmla="*/ 176 w 176"/>
                <a:gd name="T5" fmla="*/ 121 h 121"/>
                <a:gd name="T6" fmla="*/ 176 w 176"/>
                <a:gd name="T7" fmla="*/ 0 h 121"/>
                <a:gd name="T8" fmla="*/ 0 w 176"/>
                <a:gd name="T9" fmla="*/ 0 h 121"/>
                <a:gd name="T10" fmla="*/ 156 w 176"/>
                <a:gd name="T11" fmla="*/ 101 h 121"/>
                <a:gd name="T12" fmla="*/ 20 w 176"/>
                <a:gd name="T13" fmla="*/ 101 h 121"/>
                <a:gd name="T14" fmla="*/ 20 w 176"/>
                <a:gd name="T15" fmla="*/ 19 h 121"/>
                <a:gd name="T16" fmla="*/ 156 w 176"/>
                <a:gd name="T17" fmla="*/ 19 h 121"/>
                <a:gd name="T18" fmla="*/ 156 w 176"/>
                <a:gd name="T19" fmla="*/ 10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21">
                  <a:moveTo>
                    <a:pt x="0" y="0"/>
                  </a:moveTo>
                  <a:lnTo>
                    <a:pt x="0" y="121"/>
                  </a:lnTo>
                  <a:lnTo>
                    <a:pt x="176" y="121"/>
                  </a:lnTo>
                  <a:lnTo>
                    <a:pt x="176" y="0"/>
                  </a:lnTo>
                  <a:lnTo>
                    <a:pt x="0" y="0"/>
                  </a:lnTo>
                  <a:close/>
                  <a:moveTo>
                    <a:pt x="156" y="101"/>
                  </a:moveTo>
                  <a:lnTo>
                    <a:pt x="20" y="101"/>
                  </a:lnTo>
                  <a:lnTo>
                    <a:pt x="20" y="19"/>
                  </a:lnTo>
                  <a:lnTo>
                    <a:pt x="156" y="19"/>
                  </a:lnTo>
                  <a:lnTo>
                    <a:pt x="156" y="1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" name="Freeform 501"/>
            <p:cNvSpPr/>
            <p:nvPr/>
          </p:nvSpPr>
          <p:spPr bwMode="auto">
            <a:xfrm>
              <a:off x="9637713" y="1851026"/>
              <a:ext cx="161925" cy="19050"/>
            </a:xfrm>
            <a:custGeom>
              <a:avLst/>
              <a:gdLst>
                <a:gd name="T0" fmla="*/ 0 w 166"/>
                <a:gd name="T1" fmla="*/ 12 h 20"/>
                <a:gd name="T2" fmla="*/ 8 w 166"/>
                <a:gd name="T3" fmla="*/ 20 h 20"/>
                <a:gd name="T4" fmla="*/ 158 w 166"/>
                <a:gd name="T5" fmla="*/ 20 h 20"/>
                <a:gd name="T6" fmla="*/ 166 w 166"/>
                <a:gd name="T7" fmla="*/ 12 h 20"/>
                <a:gd name="T8" fmla="*/ 166 w 166"/>
                <a:gd name="T9" fmla="*/ 0 h 20"/>
                <a:gd name="T10" fmla="*/ 0 w 166"/>
                <a:gd name="T11" fmla="*/ 0 h 20"/>
                <a:gd name="T12" fmla="*/ 0 w 166"/>
                <a:gd name="T13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20">
                  <a:moveTo>
                    <a:pt x="0" y="12"/>
                  </a:moveTo>
                  <a:cubicBezTo>
                    <a:pt x="0" y="16"/>
                    <a:pt x="4" y="20"/>
                    <a:pt x="8" y="20"/>
                  </a:cubicBezTo>
                  <a:cubicBezTo>
                    <a:pt x="158" y="20"/>
                    <a:pt x="158" y="20"/>
                    <a:pt x="158" y="20"/>
                  </a:cubicBezTo>
                  <a:cubicBezTo>
                    <a:pt x="162" y="20"/>
                    <a:pt x="166" y="16"/>
                    <a:pt x="166" y="12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" name="Freeform 502"/>
            <p:cNvSpPr/>
            <p:nvPr/>
          </p:nvSpPr>
          <p:spPr bwMode="auto">
            <a:xfrm>
              <a:off x="9682163" y="1698626"/>
              <a:ext cx="80963" cy="80963"/>
            </a:xfrm>
            <a:custGeom>
              <a:avLst/>
              <a:gdLst>
                <a:gd name="T0" fmla="*/ 0 w 51"/>
                <a:gd name="T1" fmla="*/ 0 h 51"/>
                <a:gd name="T2" fmla="*/ 0 w 51"/>
                <a:gd name="T3" fmla="*/ 51 h 51"/>
                <a:gd name="T4" fmla="*/ 51 w 51"/>
                <a:gd name="T5" fmla="*/ 25 h 51"/>
                <a:gd name="T6" fmla="*/ 0 w 51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51">
                  <a:moveTo>
                    <a:pt x="0" y="0"/>
                  </a:moveTo>
                  <a:lnTo>
                    <a:pt x="0" y="51"/>
                  </a:lnTo>
                  <a:lnTo>
                    <a:pt x="51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" name="Freeform 503"/>
            <p:cNvSpPr/>
            <p:nvPr/>
          </p:nvSpPr>
          <p:spPr bwMode="auto">
            <a:xfrm>
              <a:off x="8501063" y="1716088"/>
              <a:ext cx="206375" cy="179388"/>
            </a:xfrm>
            <a:custGeom>
              <a:avLst/>
              <a:gdLst>
                <a:gd name="T0" fmla="*/ 208 w 212"/>
                <a:gd name="T1" fmla="*/ 0 h 185"/>
                <a:gd name="T2" fmla="*/ 148 w 212"/>
                <a:gd name="T3" fmla="*/ 0 h 185"/>
                <a:gd name="T4" fmla="*/ 148 w 212"/>
                <a:gd name="T5" fmla="*/ 18 h 185"/>
                <a:gd name="T6" fmla="*/ 190 w 212"/>
                <a:gd name="T7" fmla="*/ 18 h 185"/>
                <a:gd name="T8" fmla="*/ 194 w 212"/>
                <a:gd name="T9" fmla="*/ 22 h 185"/>
                <a:gd name="T10" fmla="*/ 194 w 212"/>
                <a:gd name="T11" fmla="*/ 116 h 185"/>
                <a:gd name="T12" fmla="*/ 190 w 212"/>
                <a:gd name="T13" fmla="*/ 121 h 185"/>
                <a:gd name="T14" fmla="*/ 22 w 212"/>
                <a:gd name="T15" fmla="*/ 121 h 185"/>
                <a:gd name="T16" fmla="*/ 18 w 212"/>
                <a:gd name="T17" fmla="*/ 116 h 185"/>
                <a:gd name="T18" fmla="*/ 18 w 212"/>
                <a:gd name="T19" fmla="*/ 22 h 185"/>
                <a:gd name="T20" fmla="*/ 22 w 212"/>
                <a:gd name="T21" fmla="*/ 18 h 185"/>
                <a:gd name="T22" fmla="*/ 64 w 212"/>
                <a:gd name="T23" fmla="*/ 18 h 185"/>
                <a:gd name="T24" fmla="*/ 64 w 212"/>
                <a:gd name="T25" fmla="*/ 0 h 185"/>
                <a:gd name="T26" fmla="*/ 5 w 212"/>
                <a:gd name="T27" fmla="*/ 0 h 185"/>
                <a:gd name="T28" fmla="*/ 0 w 212"/>
                <a:gd name="T29" fmla="*/ 4 h 185"/>
                <a:gd name="T30" fmla="*/ 0 w 212"/>
                <a:gd name="T31" fmla="*/ 155 h 185"/>
                <a:gd name="T32" fmla="*/ 5 w 212"/>
                <a:gd name="T33" fmla="*/ 159 h 185"/>
                <a:gd name="T34" fmla="*/ 87 w 212"/>
                <a:gd name="T35" fmla="*/ 159 h 185"/>
                <a:gd name="T36" fmla="*/ 87 w 212"/>
                <a:gd name="T37" fmla="*/ 171 h 185"/>
                <a:gd name="T38" fmla="*/ 69 w 212"/>
                <a:gd name="T39" fmla="*/ 183 h 185"/>
                <a:gd name="T40" fmla="*/ 70 w 212"/>
                <a:gd name="T41" fmla="*/ 185 h 185"/>
                <a:gd name="T42" fmla="*/ 143 w 212"/>
                <a:gd name="T43" fmla="*/ 185 h 185"/>
                <a:gd name="T44" fmla="*/ 144 w 212"/>
                <a:gd name="T45" fmla="*/ 183 h 185"/>
                <a:gd name="T46" fmla="*/ 125 w 212"/>
                <a:gd name="T47" fmla="*/ 171 h 185"/>
                <a:gd name="T48" fmla="*/ 125 w 212"/>
                <a:gd name="T49" fmla="*/ 159 h 185"/>
                <a:gd name="T50" fmla="*/ 208 w 212"/>
                <a:gd name="T51" fmla="*/ 159 h 185"/>
                <a:gd name="T52" fmla="*/ 212 w 212"/>
                <a:gd name="T53" fmla="*/ 155 h 185"/>
                <a:gd name="T54" fmla="*/ 212 w 212"/>
                <a:gd name="T55" fmla="*/ 4 h 185"/>
                <a:gd name="T56" fmla="*/ 208 w 212"/>
                <a:gd name="T5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2" h="185">
                  <a:moveTo>
                    <a:pt x="208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90" y="18"/>
                    <a:pt x="190" y="18"/>
                    <a:pt x="190" y="18"/>
                  </a:cubicBezTo>
                  <a:cubicBezTo>
                    <a:pt x="192" y="18"/>
                    <a:pt x="194" y="20"/>
                    <a:pt x="194" y="22"/>
                  </a:cubicBezTo>
                  <a:cubicBezTo>
                    <a:pt x="194" y="116"/>
                    <a:pt x="194" y="116"/>
                    <a:pt x="194" y="116"/>
                  </a:cubicBezTo>
                  <a:cubicBezTo>
                    <a:pt x="194" y="119"/>
                    <a:pt x="192" y="121"/>
                    <a:pt x="190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0" y="121"/>
                    <a:pt x="18" y="119"/>
                    <a:pt x="18" y="116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0"/>
                    <a:pt x="20" y="18"/>
                    <a:pt x="22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7"/>
                    <a:pt x="2" y="159"/>
                    <a:pt x="5" y="159"/>
                  </a:cubicBezTo>
                  <a:cubicBezTo>
                    <a:pt x="87" y="159"/>
                    <a:pt x="87" y="159"/>
                    <a:pt x="87" y="159"/>
                  </a:cubicBezTo>
                  <a:cubicBezTo>
                    <a:pt x="87" y="171"/>
                    <a:pt x="87" y="171"/>
                    <a:pt x="87" y="171"/>
                  </a:cubicBezTo>
                  <a:cubicBezTo>
                    <a:pt x="69" y="183"/>
                    <a:pt x="69" y="183"/>
                    <a:pt x="69" y="183"/>
                  </a:cubicBezTo>
                  <a:cubicBezTo>
                    <a:pt x="67" y="184"/>
                    <a:pt x="67" y="185"/>
                    <a:pt x="70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6" y="185"/>
                    <a:pt x="146" y="184"/>
                    <a:pt x="144" y="183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5" y="159"/>
                    <a:pt x="125" y="159"/>
                    <a:pt x="125" y="159"/>
                  </a:cubicBezTo>
                  <a:cubicBezTo>
                    <a:pt x="208" y="159"/>
                    <a:pt x="208" y="159"/>
                    <a:pt x="208" y="159"/>
                  </a:cubicBezTo>
                  <a:cubicBezTo>
                    <a:pt x="210" y="159"/>
                    <a:pt x="212" y="157"/>
                    <a:pt x="212" y="155"/>
                  </a:cubicBezTo>
                  <a:cubicBezTo>
                    <a:pt x="212" y="4"/>
                    <a:pt x="212" y="4"/>
                    <a:pt x="212" y="4"/>
                  </a:cubicBezTo>
                  <a:cubicBezTo>
                    <a:pt x="212" y="2"/>
                    <a:pt x="210" y="0"/>
                    <a:pt x="20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" name="Freeform 504"/>
            <p:cNvSpPr/>
            <p:nvPr/>
          </p:nvSpPr>
          <p:spPr bwMode="auto">
            <a:xfrm>
              <a:off x="8537575" y="1617663"/>
              <a:ext cx="131763" cy="157163"/>
            </a:xfrm>
            <a:custGeom>
              <a:avLst/>
              <a:gdLst>
                <a:gd name="T0" fmla="*/ 50 w 136"/>
                <a:gd name="T1" fmla="*/ 152 h 163"/>
                <a:gd name="T2" fmla="*/ 61 w 136"/>
                <a:gd name="T3" fmla="*/ 163 h 163"/>
                <a:gd name="T4" fmla="*/ 75 w 136"/>
                <a:gd name="T5" fmla="*/ 163 h 163"/>
                <a:gd name="T6" fmla="*/ 87 w 136"/>
                <a:gd name="T7" fmla="*/ 152 h 163"/>
                <a:gd name="T8" fmla="*/ 87 w 136"/>
                <a:gd name="T9" fmla="*/ 80 h 163"/>
                <a:gd name="T10" fmla="*/ 98 w 136"/>
                <a:gd name="T11" fmla="*/ 80 h 163"/>
                <a:gd name="T12" fmla="*/ 128 w 136"/>
                <a:gd name="T13" fmla="*/ 80 h 163"/>
                <a:gd name="T14" fmla="*/ 132 w 136"/>
                <a:gd name="T15" fmla="*/ 71 h 163"/>
                <a:gd name="T16" fmla="*/ 76 w 136"/>
                <a:gd name="T17" fmla="*/ 3 h 163"/>
                <a:gd name="T18" fmla="*/ 68 w 136"/>
                <a:gd name="T19" fmla="*/ 0 h 163"/>
                <a:gd name="T20" fmla="*/ 61 w 136"/>
                <a:gd name="T21" fmla="*/ 3 h 163"/>
                <a:gd name="T22" fmla="*/ 4 w 136"/>
                <a:gd name="T23" fmla="*/ 71 h 163"/>
                <a:gd name="T24" fmla="*/ 8 w 136"/>
                <a:gd name="T25" fmla="*/ 80 h 163"/>
                <a:gd name="T26" fmla="*/ 38 w 136"/>
                <a:gd name="T27" fmla="*/ 80 h 163"/>
                <a:gd name="T28" fmla="*/ 50 w 136"/>
                <a:gd name="T29" fmla="*/ 80 h 163"/>
                <a:gd name="T30" fmla="*/ 50 w 136"/>
                <a:gd name="T31" fmla="*/ 15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163">
                  <a:moveTo>
                    <a:pt x="50" y="152"/>
                  </a:moveTo>
                  <a:cubicBezTo>
                    <a:pt x="50" y="158"/>
                    <a:pt x="55" y="163"/>
                    <a:pt x="61" y="163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81" y="163"/>
                    <a:pt x="87" y="158"/>
                    <a:pt x="87" y="152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91" y="80"/>
                    <a:pt x="95" y="80"/>
                    <a:pt x="98" y="80"/>
                  </a:cubicBezTo>
                  <a:cubicBezTo>
                    <a:pt x="128" y="80"/>
                    <a:pt x="128" y="80"/>
                    <a:pt x="128" y="80"/>
                  </a:cubicBezTo>
                  <a:cubicBezTo>
                    <a:pt x="135" y="80"/>
                    <a:pt x="136" y="76"/>
                    <a:pt x="132" y="7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4" y="1"/>
                    <a:pt x="71" y="0"/>
                    <a:pt x="68" y="0"/>
                  </a:cubicBezTo>
                  <a:cubicBezTo>
                    <a:pt x="65" y="0"/>
                    <a:pt x="63" y="1"/>
                    <a:pt x="61" y="3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0" y="76"/>
                    <a:pt x="2" y="80"/>
                    <a:pt x="8" y="80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41" y="80"/>
                    <a:pt x="45" y="80"/>
                    <a:pt x="50" y="80"/>
                  </a:cubicBezTo>
                  <a:lnTo>
                    <a:pt x="50" y="15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Freeform 505"/>
            <p:cNvSpPr/>
            <p:nvPr/>
          </p:nvSpPr>
          <p:spPr bwMode="auto">
            <a:xfrm>
              <a:off x="3581400" y="5040313"/>
              <a:ext cx="34925" cy="34925"/>
            </a:xfrm>
            <a:custGeom>
              <a:avLst/>
              <a:gdLst>
                <a:gd name="T0" fmla="*/ 9 w 36"/>
                <a:gd name="T1" fmla="*/ 2 h 35"/>
                <a:gd name="T2" fmla="*/ 2 w 36"/>
                <a:gd name="T3" fmla="*/ 2 h 35"/>
                <a:gd name="T4" fmla="*/ 2 w 36"/>
                <a:gd name="T5" fmla="*/ 9 h 35"/>
                <a:gd name="T6" fmla="*/ 27 w 36"/>
                <a:gd name="T7" fmla="*/ 34 h 35"/>
                <a:gd name="T8" fmla="*/ 30 w 36"/>
                <a:gd name="T9" fmla="*/ 35 h 35"/>
                <a:gd name="T10" fmla="*/ 34 w 36"/>
                <a:gd name="T11" fmla="*/ 34 h 35"/>
                <a:gd name="T12" fmla="*/ 34 w 36"/>
                <a:gd name="T13" fmla="*/ 27 h 35"/>
                <a:gd name="T14" fmla="*/ 9 w 36"/>
                <a:gd name="T1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5">
                  <a:moveTo>
                    <a:pt x="9" y="2"/>
                  </a:move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9" y="35"/>
                    <a:pt x="30" y="35"/>
                  </a:cubicBezTo>
                  <a:cubicBezTo>
                    <a:pt x="32" y="35"/>
                    <a:pt x="33" y="34"/>
                    <a:pt x="34" y="34"/>
                  </a:cubicBezTo>
                  <a:cubicBezTo>
                    <a:pt x="36" y="32"/>
                    <a:pt x="36" y="29"/>
                    <a:pt x="34" y="27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Oval 506"/>
            <p:cNvSpPr>
              <a:spLocks noChangeArrowheads="1"/>
            </p:cNvSpPr>
            <p:nvPr/>
          </p:nvSpPr>
          <p:spPr bwMode="auto">
            <a:xfrm>
              <a:off x="3627438" y="5033963"/>
              <a:ext cx="58738" cy="39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9" name="Freeform 507"/>
            <p:cNvSpPr>
              <a:spLocks noEditPoints="1"/>
            </p:cNvSpPr>
            <p:nvPr/>
          </p:nvSpPr>
          <p:spPr bwMode="auto">
            <a:xfrm>
              <a:off x="3448050" y="5002213"/>
              <a:ext cx="280988" cy="200025"/>
            </a:xfrm>
            <a:custGeom>
              <a:avLst/>
              <a:gdLst>
                <a:gd name="T0" fmla="*/ 289 w 290"/>
                <a:gd name="T1" fmla="*/ 79 h 207"/>
                <a:gd name="T2" fmla="*/ 285 w 290"/>
                <a:gd name="T3" fmla="*/ 50 h 207"/>
                <a:gd name="T4" fmla="*/ 183 w 290"/>
                <a:gd name="T5" fmla="*/ 0 h 207"/>
                <a:gd name="T6" fmla="*/ 5 w 290"/>
                <a:gd name="T7" fmla="*/ 138 h 207"/>
                <a:gd name="T8" fmla="*/ 0 w 290"/>
                <a:gd name="T9" fmla="*/ 156 h 207"/>
                <a:gd name="T10" fmla="*/ 0 w 290"/>
                <a:gd name="T11" fmla="*/ 179 h 207"/>
                <a:gd name="T12" fmla="*/ 0 w 290"/>
                <a:gd name="T13" fmla="*/ 180 h 207"/>
                <a:gd name="T14" fmla="*/ 0 w 290"/>
                <a:gd name="T15" fmla="*/ 181 h 207"/>
                <a:gd name="T16" fmla="*/ 0 w 290"/>
                <a:gd name="T17" fmla="*/ 181 h 207"/>
                <a:gd name="T18" fmla="*/ 51 w 290"/>
                <a:gd name="T19" fmla="*/ 207 h 207"/>
                <a:gd name="T20" fmla="*/ 144 w 290"/>
                <a:gd name="T21" fmla="*/ 148 h 207"/>
                <a:gd name="T22" fmla="*/ 289 w 290"/>
                <a:gd name="T23" fmla="*/ 103 h 207"/>
                <a:gd name="T24" fmla="*/ 289 w 290"/>
                <a:gd name="T25" fmla="*/ 103 h 207"/>
                <a:gd name="T26" fmla="*/ 289 w 290"/>
                <a:gd name="T27" fmla="*/ 79 h 207"/>
                <a:gd name="T28" fmla="*/ 86 w 290"/>
                <a:gd name="T29" fmla="*/ 64 h 207"/>
                <a:gd name="T30" fmla="*/ 92 w 290"/>
                <a:gd name="T31" fmla="*/ 70 h 207"/>
                <a:gd name="T32" fmla="*/ 95 w 290"/>
                <a:gd name="T33" fmla="*/ 71 h 207"/>
                <a:gd name="T34" fmla="*/ 98 w 290"/>
                <a:gd name="T35" fmla="*/ 70 h 207"/>
                <a:gd name="T36" fmla="*/ 98 w 290"/>
                <a:gd name="T37" fmla="*/ 63 h 207"/>
                <a:gd name="T38" fmla="*/ 93 w 290"/>
                <a:gd name="T39" fmla="*/ 58 h 207"/>
                <a:gd name="T40" fmla="*/ 173 w 290"/>
                <a:gd name="T41" fmla="*/ 14 h 207"/>
                <a:gd name="T42" fmla="*/ 173 w 290"/>
                <a:gd name="T43" fmla="*/ 15 h 207"/>
                <a:gd name="T44" fmla="*/ 189 w 290"/>
                <a:gd name="T45" fmla="*/ 30 h 207"/>
                <a:gd name="T46" fmla="*/ 198 w 290"/>
                <a:gd name="T47" fmla="*/ 26 h 207"/>
                <a:gd name="T48" fmla="*/ 186 w 290"/>
                <a:gd name="T49" fmla="*/ 13 h 207"/>
                <a:gd name="T50" fmla="*/ 272 w 290"/>
                <a:gd name="T51" fmla="*/ 54 h 207"/>
                <a:gd name="T52" fmla="*/ 271 w 290"/>
                <a:gd name="T53" fmla="*/ 96 h 207"/>
                <a:gd name="T54" fmla="*/ 270 w 290"/>
                <a:gd name="T55" fmla="*/ 97 h 207"/>
                <a:gd name="T56" fmla="*/ 246 w 290"/>
                <a:gd name="T57" fmla="*/ 74 h 207"/>
                <a:gd name="T58" fmla="*/ 238 w 290"/>
                <a:gd name="T59" fmla="*/ 79 h 207"/>
                <a:gd name="T60" fmla="*/ 262 w 290"/>
                <a:gd name="T61" fmla="*/ 104 h 207"/>
                <a:gd name="T62" fmla="*/ 219 w 290"/>
                <a:gd name="T63" fmla="*/ 114 h 207"/>
                <a:gd name="T64" fmla="*/ 219 w 290"/>
                <a:gd name="T65" fmla="*/ 114 h 207"/>
                <a:gd name="T66" fmla="*/ 194 w 290"/>
                <a:gd name="T67" fmla="*/ 89 h 207"/>
                <a:gd name="T68" fmla="*/ 187 w 290"/>
                <a:gd name="T69" fmla="*/ 89 h 207"/>
                <a:gd name="T70" fmla="*/ 187 w 290"/>
                <a:gd name="T71" fmla="*/ 96 h 207"/>
                <a:gd name="T72" fmla="*/ 206 w 290"/>
                <a:gd name="T73" fmla="*/ 114 h 207"/>
                <a:gd name="T74" fmla="*/ 169 w 290"/>
                <a:gd name="T75" fmla="*/ 112 h 207"/>
                <a:gd name="T76" fmla="*/ 149 w 290"/>
                <a:gd name="T77" fmla="*/ 111 h 207"/>
                <a:gd name="T78" fmla="*/ 146 w 290"/>
                <a:gd name="T79" fmla="*/ 111 h 207"/>
                <a:gd name="T80" fmla="*/ 118 w 290"/>
                <a:gd name="T81" fmla="*/ 83 h 207"/>
                <a:gd name="T82" fmla="*/ 111 w 290"/>
                <a:gd name="T83" fmla="*/ 83 h 207"/>
                <a:gd name="T84" fmla="*/ 111 w 290"/>
                <a:gd name="T85" fmla="*/ 89 h 207"/>
                <a:gd name="T86" fmla="*/ 135 w 290"/>
                <a:gd name="T87" fmla="*/ 114 h 207"/>
                <a:gd name="T88" fmla="*/ 103 w 290"/>
                <a:gd name="T89" fmla="*/ 134 h 207"/>
                <a:gd name="T90" fmla="*/ 79 w 290"/>
                <a:gd name="T91" fmla="*/ 110 h 207"/>
                <a:gd name="T92" fmla="*/ 72 w 290"/>
                <a:gd name="T93" fmla="*/ 110 h 207"/>
                <a:gd name="T94" fmla="*/ 72 w 290"/>
                <a:gd name="T95" fmla="*/ 117 h 207"/>
                <a:gd name="T96" fmla="*/ 95 w 290"/>
                <a:gd name="T97" fmla="*/ 140 h 207"/>
                <a:gd name="T98" fmla="*/ 89 w 290"/>
                <a:gd name="T99" fmla="*/ 144 h 207"/>
                <a:gd name="T100" fmla="*/ 62 w 290"/>
                <a:gd name="T101" fmla="*/ 164 h 207"/>
                <a:gd name="T102" fmla="*/ 28 w 290"/>
                <a:gd name="T103" fmla="*/ 130 h 207"/>
                <a:gd name="T104" fmla="*/ 71 w 290"/>
                <a:gd name="T105" fmla="*/ 78 h 207"/>
                <a:gd name="T106" fmla="*/ 86 w 290"/>
                <a:gd name="T107" fmla="*/ 64 h 207"/>
                <a:gd name="T108" fmla="*/ 22 w 290"/>
                <a:gd name="T109" fmla="*/ 138 h 207"/>
                <a:gd name="T110" fmla="*/ 53 w 290"/>
                <a:gd name="T111" fmla="*/ 169 h 207"/>
                <a:gd name="T112" fmla="*/ 50 w 290"/>
                <a:gd name="T113" fmla="*/ 170 h 207"/>
                <a:gd name="T114" fmla="*/ 15 w 290"/>
                <a:gd name="T115" fmla="*/ 161 h 207"/>
                <a:gd name="T116" fmla="*/ 17 w 290"/>
                <a:gd name="T117" fmla="*/ 146 h 207"/>
                <a:gd name="T118" fmla="*/ 22 w 290"/>
                <a:gd name="T119" fmla="*/ 13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0" h="207">
                  <a:moveTo>
                    <a:pt x="289" y="79"/>
                  </a:moveTo>
                  <a:cubicBezTo>
                    <a:pt x="290" y="71"/>
                    <a:pt x="288" y="61"/>
                    <a:pt x="285" y="50"/>
                  </a:cubicBezTo>
                  <a:cubicBezTo>
                    <a:pt x="285" y="50"/>
                    <a:pt x="270" y="0"/>
                    <a:pt x="183" y="0"/>
                  </a:cubicBezTo>
                  <a:cubicBezTo>
                    <a:pt x="96" y="0"/>
                    <a:pt x="5" y="138"/>
                    <a:pt x="5" y="138"/>
                  </a:cubicBezTo>
                  <a:cubicBezTo>
                    <a:pt x="5" y="138"/>
                    <a:pt x="0" y="147"/>
                    <a:pt x="0" y="156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" y="194"/>
                    <a:pt x="11" y="207"/>
                    <a:pt x="51" y="207"/>
                  </a:cubicBezTo>
                  <a:cubicBezTo>
                    <a:pt x="69" y="207"/>
                    <a:pt x="122" y="152"/>
                    <a:pt x="144" y="148"/>
                  </a:cubicBezTo>
                  <a:cubicBezTo>
                    <a:pt x="163" y="145"/>
                    <a:pt x="287" y="174"/>
                    <a:pt x="289" y="103"/>
                  </a:cubicBezTo>
                  <a:cubicBezTo>
                    <a:pt x="289" y="103"/>
                    <a:pt x="289" y="103"/>
                    <a:pt x="289" y="103"/>
                  </a:cubicBezTo>
                  <a:lnTo>
                    <a:pt x="289" y="79"/>
                  </a:lnTo>
                  <a:close/>
                  <a:moveTo>
                    <a:pt x="86" y="64"/>
                  </a:moveTo>
                  <a:cubicBezTo>
                    <a:pt x="92" y="70"/>
                    <a:pt x="92" y="70"/>
                    <a:pt x="92" y="70"/>
                  </a:cubicBezTo>
                  <a:cubicBezTo>
                    <a:pt x="92" y="71"/>
                    <a:pt x="94" y="71"/>
                    <a:pt x="95" y="71"/>
                  </a:cubicBezTo>
                  <a:cubicBezTo>
                    <a:pt x="96" y="71"/>
                    <a:pt x="97" y="71"/>
                    <a:pt x="98" y="70"/>
                  </a:cubicBezTo>
                  <a:cubicBezTo>
                    <a:pt x="100" y="68"/>
                    <a:pt x="100" y="65"/>
                    <a:pt x="98" y="63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22" y="32"/>
                    <a:pt x="149" y="17"/>
                    <a:pt x="173" y="14"/>
                  </a:cubicBezTo>
                  <a:cubicBezTo>
                    <a:pt x="173" y="14"/>
                    <a:pt x="173" y="14"/>
                    <a:pt x="173" y="15"/>
                  </a:cubicBezTo>
                  <a:cubicBezTo>
                    <a:pt x="189" y="30"/>
                    <a:pt x="189" y="30"/>
                    <a:pt x="189" y="30"/>
                  </a:cubicBezTo>
                  <a:cubicBezTo>
                    <a:pt x="192" y="28"/>
                    <a:pt x="195" y="27"/>
                    <a:pt x="198" y="26"/>
                  </a:cubicBezTo>
                  <a:cubicBezTo>
                    <a:pt x="186" y="13"/>
                    <a:pt x="186" y="13"/>
                    <a:pt x="186" y="13"/>
                  </a:cubicBezTo>
                  <a:cubicBezTo>
                    <a:pt x="257" y="14"/>
                    <a:pt x="271" y="52"/>
                    <a:pt x="272" y="54"/>
                  </a:cubicBezTo>
                  <a:cubicBezTo>
                    <a:pt x="278" y="73"/>
                    <a:pt x="277" y="87"/>
                    <a:pt x="271" y="96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246" y="74"/>
                    <a:pt x="246" y="74"/>
                    <a:pt x="246" y="74"/>
                  </a:cubicBezTo>
                  <a:cubicBezTo>
                    <a:pt x="244" y="76"/>
                    <a:pt x="241" y="78"/>
                    <a:pt x="238" y="79"/>
                  </a:cubicBezTo>
                  <a:cubicBezTo>
                    <a:pt x="262" y="104"/>
                    <a:pt x="262" y="104"/>
                    <a:pt x="262" y="104"/>
                  </a:cubicBezTo>
                  <a:cubicBezTo>
                    <a:pt x="253" y="110"/>
                    <a:pt x="239" y="113"/>
                    <a:pt x="219" y="114"/>
                  </a:cubicBezTo>
                  <a:cubicBezTo>
                    <a:pt x="219" y="114"/>
                    <a:pt x="219" y="114"/>
                    <a:pt x="219" y="114"/>
                  </a:cubicBezTo>
                  <a:cubicBezTo>
                    <a:pt x="194" y="89"/>
                    <a:pt x="194" y="89"/>
                    <a:pt x="194" y="89"/>
                  </a:cubicBezTo>
                  <a:cubicBezTo>
                    <a:pt x="192" y="87"/>
                    <a:pt x="189" y="87"/>
                    <a:pt x="187" y="89"/>
                  </a:cubicBezTo>
                  <a:cubicBezTo>
                    <a:pt x="186" y="91"/>
                    <a:pt x="186" y="94"/>
                    <a:pt x="187" y="96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2" y="114"/>
                    <a:pt x="179" y="113"/>
                    <a:pt x="169" y="112"/>
                  </a:cubicBezTo>
                  <a:cubicBezTo>
                    <a:pt x="161" y="112"/>
                    <a:pt x="154" y="111"/>
                    <a:pt x="149" y="111"/>
                  </a:cubicBezTo>
                  <a:cubicBezTo>
                    <a:pt x="148" y="111"/>
                    <a:pt x="147" y="111"/>
                    <a:pt x="146" y="111"/>
                  </a:cubicBezTo>
                  <a:cubicBezTo>
                    <a:pt x="118" y="83"/>
                    <a:pt x="118" y="83"/>
                    <a:pt x="118" y="83"/>
                  </a:cubicBezTo>
                  <a:cubicBezTo>
                    <a:pt x="116" y="81"/>
                    <a:pt x="113" y="81"/>
                    <a:pt x="111" y="83"/>
                  </a:cubicBezTo>
                  <a:cubicBezTo>
                    <a:pt x="109" y="85"/>
                    <a:pt x="109" y="88"/>
                    <a:pt x="111" y="89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6" y="117"/>
                    <a:pt x="116" y="124"/>
                    <a:pt x="103" y="134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7" y="108"/>
                    <a:pt x="74" y="108"/>
                    <a:pt x="72" y="110"/>
                  </a:cubicBezTo>
                  <a:cubicBezTo>
                    <a:pt x="70" y="112"/>
                    <a:pt x="70" y="115"/>
                    <a:pt x="72" y="117"/>
                  </a:cubicBezTo>
                  <a:cubicBezTo>
                    <a:pt x="95" y="140"/>
                    <a:pt x="95" y="140"/>
                    <a:pt x="95" y="140"/>
                  </a:cubicBezTo>
                  <a:cubicBezTo>
                    <a:pt x="93" y="141"/>
                    <a:pt x="91" y="143"/>
                    <a:pt x="89" y="144"/>
                  </a:cubicBezTo>
                  <a:cubicBezTo>
                    <a:pt x="81" y="150"/>
                    <a:pt x="70" y="159"/>
                    <a:pt x="62" y="164"/>
                  </a:cubicBezTo>
                  <a:cubicBezTo>
                    <a:pt x="28" y="130"/>
                    <a:pt x="28" y="130"/>
                    <a:pt x="28" y="130"/>
                  </a:cubicBezTo>
                  <a:cubicBezTo>
                    <a:pt x="37" y="117"/>
                    <a:pt x="53" y="98"/>
                    <a:pt x="71" y="78"/>
                  </a:cubicBezTo>
                  <a:cubicBezTo>
                    <a:pt x="76" y="73"/>
                    <a:pt x="81" y="69"/>
                    <a:pt x="86" y="64"/>
                  </a:cubicBezTo>
                  <a:close/>
                  <a:moveTo>
                    <a:pt x="22" y="138"/>
                  </a:moveTo>
                  <a:cubicBezTo>
                    <a:pt x="53" y="169"/>
                    <a:pt x="53" y="169"/>
                    <a:pt x="53" y="169"/>
                  </a:cubicBezTo>
                  <a:cubicBezTo>
                    <a:pt x="52" y="170"/>
                    <a:pt x="51" y="170"/>
                    <a:pt x="50" y="170"/>
                  </a:cubicBezTo>
                  <a:cubicBezTo>
                    <a:pt x="22" y="170"/>
                    <a:pt x="16" y="163"/>
                    <a:pt x="15" y="161"/>
                  </a:cubicBezTo>
                  <a:cubicBezTo>
                    <a:pt x="12" y="156"/>
                    <a:pt x="16" y="148"/>
                    <a:pt x="17" y="146"/>
                  </a:cubicBezTo>
                  <a:cubicBezTo>
                    <a:pt x="17" y="145"/>
                    <a:pt x="19" y="142"/>
                    <a:pt x="22" y="13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0" name="Freeform 508"/>
            <p:cNvSpPr/>
            <p:nvPr/>
          </p:nvSpPr>
          <p:spPr bwMode="auto">
            <a:xfrm>
              <a:off x="3054350" y="5029201"/>
              <a:ext cx="115888" cy="136525"/>
            </a:xfrm>
            <a:custGeom>
              <a:avLst/>
              <a:gdLst>
                <a:gd name="T0" fmla="*/ 107 w 120"/>
                <a:gd name="T1" fmla="*/ 51 h 141"/>
                <a:gd name="T2" fmla="*/ 120 w 120"/>
                <a:gd name="T3" fmla="*/ 3 h 141"/>
                <a:gd name="T4" fmla="*/ 114 w 120"/>
                <a:gd name="T5" fmla="*/ 1 h 141"/>
                <a:gd name="T6" fmla="*/ 107 w 120"/>
                <a:gd name="T7" fmla="*/ 0 h 141"/>
                <a:gd name="T8" fmla="*/ 93 w 120"/>
                <a:gd name="T9" fmla="*/ 51 h 141"/>
                <a:gd name="T10" fmla="*/ 87 w 120"/>
                <a:gd name="T11" fmla="*/ 51 h 141"/>
                <a:gd name="T12" fmla="*/ 90 w 120"/>
                <a:gd name="T13" fmla="*/ 24 h 141"/>
                <a:gd name="T14" fmla="*/ 76 w 120"/>
                <a:gd name="T15" fmla="*/ 23 h 141"/>
                <a:gd name="T16" fmla="*/ 73 w 120"/>
                <a:gd name="T17" fmla="*/ 51 h 141"/>
                <a:gd name="T18" fmla="*/ 67 w 120"/>
                <a:gd name="T19" fmla="*/ 51 h 141"/>
                <a:gd name="T20" fmla="*/ 70 w 120"/>
                <a:gd name="T21" fmla="*/ 10 h 141"/>
                <a:gd name="T22" fmla="*/ 57 w 120"/>
                <a:gd name="T23" fmla="*/ 6 h 141"/>
                <a:gd name="T24" fmla="*/ 53 w 120"/>
                <a:gd name="T25" fmla="*/ 51 h 141"/>
                <a:gd name="T26" fmla="*/ 47 w 120"/>
                <a:gd name="T27" fmla="*/ 51 h 141"/>
                <a:gd name="T28" fmla="*/ 42 w 120"/>
                <a:gd name="T29" fmla="*/ 27 h 141"/>
                <a:gd name="T30" fmla="*/ 29 w 120"/>
                <a:gd name="T31" fmla="*/ 30 h 141"/>
                <a:gd name="T32" fmla="*/ 33 w 120"/>
                <a:gd name="T33" fmla="*/ 51 h 141"/>
                <a:gd name="T34" fmla="*/ 27 w 120"/>
                <a:gd name="T35" fmla="*/ 51 h 141"/>
                <a:gd name="T36" fmla="*/ 13 w 120"/>
                <a:gd name="T37" fmla="*/ 4 h 141"/>
                <a:gd name="T38" fmla="*/ 0 w 120"/>
                <a:gd name="T39" fmla="*/ 8 h 141"/>
                <a:gd name="T40" fmla="*/ 2 w 120"/>
                <a:gd name="T41" fmla="*/ 14 h 141"/>
                <a:gd name="T42" fmla="*/ 18 w 120"/>
                <a:gd name="T43" fmla="*/ 54 h 141"/>
                <a:gd name="T44" fmla="*/ 18 w 120"/>
                <a:gd name="T45" fmla="*/ 61 h 141"/>
                <a:gd name="T46" fmla="*/ 27 w 120"/>
                <a:gd name="T47" fmla="*/ 79 h 141"/>
                <a:gd name="T48" fmla="*/ 27 w 120"/>
                <a:gd name="T49" fmla="*/ 81 h 141"/>
                <a:gd name="T50" fmla="*/ 18 w 120"/>
                <a:gd name="T51" fmla="*/ 97 h 141"/>
                <a:gd name="T52" fmla="*/ 18 w 120"/>
                <a:gd name="T53" fmla="*/ 104 h 141"/>
                <a:gd name="T54" fmla="*/ 12 w 120"/>
                <a:gd name="T55" fmla="*/ 130 h 141"/>
                <a:gd name="T56" fmla="*/ 15 w 120"/>
                <a:gd name="T57" fmla="*/ 141 h 141"/>
                <a:gd name="T58" fmla="*/ 101 w 120"/>
                <a:gd name="T59" fmla="*/ 141 h 141"/>
                <a:gd name="T60" fmla="*/ 119 w 120"/>
                <a:gd name="T61" fmla="*/ 74 h 141"/>
                <a:gd name="T62" fmla="*/ 119 w 120"/>
                <a:gd name="T63" fmla="*/ 51 h 141"/>
                <a:gd name="T64" fmla="*/ 107 w 120"/>
                <a:gd name="T65" fmla="*/ 5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" h="141">
                  <a:moveTo>
                    <a:pt x="107" y="51"/>
                  </a:moveTo>
                  <a:cubicBezTo>
                    <a:pt x="116" y="24"/>
                    <a:pt x="117" y="22"/>
                    <a:pt x="120" y="3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3" y="19"/>
                    <a:pt x="103" y="20"/>
                    <a:pt x="93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5" y="39"/>
                    <a:pt x="65" y="23"/>
                    <a:pt x="70" y="1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2" y="20"/>
                    <a:pt x="52" y="37"/>
                    <a:pt x="53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24"/>
                    <a:pt x="18" y="38"/>
                    <a:pt x="18" y="54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24" y="65"/>
                    <a:pt x="27" y="71"/>
                    <a:pt x="27" y="79"/>
                  </a:cubicBezTo>
                  <a:cubicBezTo>
                    <a:pt x="27" y="80"/>
                    <a:pt x="27" y="80"/>
                    <a:pt x="27" y="81"/>
                  </a:cubicBezTo>
                  <a:cubicBezTo>
                    <a:pt x="27" y="88"/>
                    <a:pt x="23" y="93"/>
                    <a:pt x="18" y="97"/>
                  </a:cubicBezTo>
                  <a:cubicBezTo>
                    <a:pt x="18" y="104"/>
                    <a:pt x="18" y="104"/>
                    <a:pt x="18" y="104"/>
                  </a:cubicBezTo>
                  <a:cubicBezTo>
                    <a:pt x="18" y="114"/>
                    <a:pt x="16" y="122"/>
                    <a:pt x="12" y="130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01" y="141"/>
                    <a:pt x="101" y="141"/>
                    <a:pt x="101" y="141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19" y="51"/>
                    <a:pt x="119" y="51"/>
                    <a:pt x="119" y="51"/>
                  </a:cubicBezTo>
                  <a:lnTo>
                    <a:pt x="107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Freeform 509"/>
            <p:cNvSpPr/>
            <p:nvPr/>
          </p:nvSpPr>
          <p:spPr bwMode="auto">
            <a:xfrm>
              <a:off x="2900363" y="5035551"/>
              <a:ext cx="158750" cy="44450"/>
            </a:xfrm>
            <a:custGeom>
              <a:avLst/>
              <a:gdLst>
                <a:gd name="T0" fmla="*/ 82 w 164"/>
                <a:gd name="T1" fmla="*/ 0 h 47"/>
                <a:gd name="T2" fmla="*/ 0 w 164"/>
                <a:gd name="T3" fmla="*/ 47 h 47"/>
                <a:gd name="T4" fmla="*/ 164 w 164"/>
                <a:gd name="T5" fmla="*/ 47 h 47"/>
                <a:gd name="T6" fmla="*/ 82 w 164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4" h="47">
                  <a:moveTo>
                    <a:pt x="82" y="0"/>
                  </a:moveTo>
                  <a:cubicBezTo>
                    <a:pt x="31" y="0"/>
                    <a:pt x="0" y="13"/>
                    <a:pt x="0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13"/>
                    <a:pt x="133" y="0"/>
                    <a:pt x="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Freeform 510"/>
            <p:cNvSpPr/>
            <p:nvPr/>
          </p:nvSpPr>
          <p:spPr bwMode="auto">
            <a:xfrm>
              <a:off x="2900363" y="5129213"/>
              <a:ext cx="158750" cy="46038"/>
            </a:xfrm>
            <a:custGeom>
              <a:avLst/>
              <a:gdLst>
                <a:gd name="T0" fmla="*/ 82 w 164"/>
                <a:gd name="T1" fmla="*/ 47 h 47"/>
                <a:gd name="T2" fmla="*/ 164 w 164"/>
                <a:gd name="T3" fmla="*/ 0 h 47"/>
                <a:gd name="T4" fmla="*/ 0 w 164"/>
                <a:gd name="T5" fmla="*/ 0 h 47"/>
                <a:gd name="T6" fmla="*/ 82 w 164"/>
                <a:gd name="T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4" h="47">
                  <a:moveTo>
                    <a:pt x="82" y="47"/>
                  </a:moveTo>
                  <a:cubicBezTo>
                    <a:pt x="133" y="47"/>
                    <a:pt x="164" y="35"/>
                    <a:pt x="1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31" y="47"/>
                    <a:pt x="82" y="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3" name="Freeform 511"/>
            <p:cNvSpPr/>
            <p:nvPr/>
          </p:nvSpPr>
          <p:spPr bwMode="auto">
            <a:xfrm>
              <a:off x="2890838" y="5095876"/>
              <a:ext cx="176213" cy="17463"/>
            </a:xfrm>
            <a:custGeom>
              <a:avLst/>
              <a:gdLst>
                <a:gd name="T0" fmla="*/ 173 w 182"/>
                <a:gd name="T1" fmla="*/ 0 h 18"/>
                <a:gd name="T2" fmla="*/ 9 w 182"/>
                <a:gd name="T3" fmla="*/ 0 h 18"/>
                <a:gd name="T4" fmla="*/ 0 w 182"/>
                <a:gd name="T5" fmla="*/ 9 h 18"/>
                <a:gd name="T6" fmla="*/ 9 w 182"/>
                <a:gd name="T7" fmla="*/ 18 h 18"/>
                <a:gd name="T8" fmla="*/ 173 w 182"/>
                <a:gd name="T9" fmla="*/ 18 h 18"/>
                <a:gd name="T10" fmla="*/ 182 w 182"/>
                <a:gd name="T11" fmla="*/ 9 h 18"/>
                <a:gd name="T12" fmla="*/ 173 w 18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18">
                  <a:moveTo>
                    <a:pt x="173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78" y="18"/>
                    <a:pt x="182" y="14"/>
                    <a:pt x="182" y="9"/>
                  </a:cubicBezTo>
                  <a:cubicBezTo>
                    <a:pt x="182" y="4"/>
                    <a:pt x="178" y="0"/>
                    <a:pt x="1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" name="Freeform 512"/>
            <p:cNvSpPr/>
            <p:nvPr/>
          </p:nvSpPr>
          <p:spPr bwMode="auto">
            <a:xfrm>
              <a:off x="6916738" y="1101726"/>
              <a:ext cx="157163" cy="188913"/>
            </a:xfrm>
            <a:custGeom>
              <a:avLst/>
              <a:gdLst>
                <a:gd name="T0" fmla="*/ 57 w 161"/>
                <a:gd name="T1" fmla="*/ 189 h 195"/>
                <a:gd name="T2" fmla="*/ 154 w 161"/>
                <a:gd name="T3" fmla="*/ 108 h 195"/>
                <a:gd name="T4" fmla="*/ 154 w 161"/>
                <a:gd name="T5" fmla="*/ 87 h 195"/>
                <a:gd name="T6" fmla="*/ 57 w 161"/>
                <a:gd name="T7" fmla="*/ 6 h 195"/>
                <a:gd name="T8" fmla="*/ 45 w 161"/>
                <a:gd name="T9" fmla="*/ 12 h 195"/>
                <a:gd name="T10" fmla="*/ 45 w 161"/>
                <a:gd name="T11" fmla="*/ 60 h 195"/>
                <a:gd name="T12" fmla="*/ 0 w 161"/>
                <a:gd name="T13" fmla="*/ 60 h 195"/>
                <a:gd name="T14" fmla="*/ 0 w 161"/>
                <a:gd name="T15" fmla="*/ 136 h 195"/>
                <a:gd name="T16" fmla="*/ 45 w 161"/>
                <a:gd name="T17" fmla="*/ 136 h 195"/>
                <a:gd name="T18" fmla="*/ 45 w 161"/>
                <a:gd name="T19" fmla="*/ 183 h 195"/>
                <a:gd name="T20" fmla="*/ 57 w 161"/>
                <a:gd name="T21" fmla="*/ 18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95">
                  <a:moveTo>
                    <a:pt x="57" y="189"/>
                  </a:moveTo>
                  <a:cubicBezTo>
                    <a:pt x="154" y="108"/>
                    <a:pt x="154" y="108"/>
                    <a:pt x="154" y="108"/>
                  </a:cubicBezTo>
                  <a:cubicBezTo>
                    <a:pt x="161" y="102"/>
                    <a:pt x="161" y="93"/>
                    <a:pt x="154" y="87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0" y="0"/>
                    <a:pt x="45" y="3"/>
                    <a:pt x="45" y="12"/>
                  </a:cubicBezTo>
                  <a:cubicBezTo>
                    <a:pt x="45" y="12"/>
                    <a:pt x="45" y="54"/>
                    <a:pt x="45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45" y="136"/>
                    <a:pt x="45" y="136"/>
                    <a:pt x="45" y="136"/>
                  </a:cubicBezTo>
                  <a:cubicBezTo>
                    <a:pt x="45" y="142"/>
                    <a:pt x="45" y="183"/>
                    <a:pt x="45" y="183"/>
                  </a:cubicBezTo>
                  <a:cubicBezTo>
                    <a:pt x="45" y="193"/>
                    <a:pt x="50" y="195"/>
                    <a:pt x="57" y="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5" name="Freeform 513"/>
            <p:cNvSpPr/>
            <p:nvPr/>
          </p:nvSpPr>
          <p:spPr bwMode="auto">
            <a:xfrm>
              <a:off x="6792913" y="1160463"/>
              <a:ext cx="36513" cy="73025"/>
            </a:xfrm>
            <a:custGeom>
              <a:avLst/>
              <a:gdLst>
                <a:gd name="T0" fmla="*/ 17 w 38"/>
                <a:gd name="T1" fmla="*/ 0 h 76"/>
                <a:gd name="T2" fmla="*/ 0 w 38"/>
                <a:gd name="T3" fmla="*/ 16 h 76"/>
                <a:gd name="T4" fmla="*/ 0 w 38"/>
                <a:gd name="T5" fmla="*/ 59 h 76"/>
                <a:gd name="T6" fmla="*/ 17 w 38"/>
                <a:gd name="T7" fmla="*/ 76 h 76"/>
                <a:gd name="T8" fmla="*/ 38 w 38"/>
                <a:gd name="T9" fmla="*/ 76 h 76"/>
                <a:gd name="T10" fmla="*/ 38 w 38"/>
                <a:gd name="T11" fmla="*/ 0 h 76"/>
                <a:gd name="T12" fmla="*/ 17 w 38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76">
                  <a:moveTo>
                    <a:pt x="17" y="0"/>
                  </a:moveTo>
                  <a:cubicBezTo>
                    <a:pt x="8" y="0"/>
                    <a:pt x="0" y="7"/>
                    <a:pt x="0" y="1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8"/>
                    <a:pt x="8" y="76"/>
                    <a:pt x="17" y="7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6" name="Rectangle 514"/>
            <p:cNvSpPr>
              <a:spLocks noChangeArrowheads="1"/>
            </p:cNvSpPr>
            <p:nvPr/>
          </p:nvSpPr>
          <p:spPr bwMode="auto">
            <a:xfrm>
              <a:off x="6858000" y="1160463"/>
              <a:ext cx="31750" cy="730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7" name="Freeform 515"/>
            <p:cNvSpPr>
              <a:spLocks noEditPoints="1"/>
            </p:cNvSpPr>
            <p:nvPr/>
          </p:nvSpPr>
          <p:spPr bwMode="auto">
            <a:xfrm>
              <a:off x="7350125" y="1058863"/>
              <a:ext cx="277813" cy="279400"/>
            </a:xfrm>
            <a:custGeom>
              <a:avLst/>
              <a:gdLst>
                <a:gd name="T0" fmla="*/ 144 w 288"/>
                <a:gd name="T1" fmla="*/ 0 h 288"/>
                <a:gd name="T2" fmla="*/ 0 w 288"/>
                <a:gd name="T3" fmla="*/ 144 h 288"/>
                <a:gd name="T4" fmla="*/ 144 w 288"/>
                <a:gd name="T5" fmla="*/ 288 h 288"/>
                <a:gd name="T6" fmla="*/ 288 w 288"/>
                <a:gd name="T7" fmla="*/ 144 h 288"/>
                <a:gd name="T8" fmla="*/ 144 w 288"/>
                <a:gd name="T9" fmla="*/ 0 h 288"/>
                <a:gd name="T10" fmla="*/ 118 w 288"/>
                <a:gd name="T11" fmla="*/ 61 h 288"/>
                <a:gd name="T12" fmla="*/ 130 w 288"/>
                <a:gd name="T13" fmla="*/ 49 h 288"/>
                <a:gd name="T14" fmla="*/ 159 w 288"/>
                <a:gd name="T15" fmla="*/ 49 h 288"/>
                <a:gd name="T16" fmla="*/ 170 w 288"/>
                <a:gd name="T17" fmla="*/ 61 h 288"/>
                <a:gd name="T18" fmla="*/ 170 w 288"/>
                <a:gd name="T19" fmla="*/ 75 h 288"/>
                <a:gd name="T20" fmla="*/ 118 w 288"/>
                <a:gd name="T21" fmla="*/ 75 h 288"/>
                <a:gd name="T22" fmla="*/ 118 w 288"/>
                <a:gd name="T23" fmla="*/ 61 h 288"/>
                <a:gd name="T24" fmla="*/ 118 w 288"/>
                <a:gd name="T25" fmla="*/ 95 h 288"/>
                <a:gd name="T26" fmla="*/ 170 w 288"/>
                <a:gd name="T27" fmla="*/ 95 h 288"/>
                <a:gd name="T28" fmla="*/ 170 w 288"/>
                <a:gd name="T29" fmla="*/ 117 h 288"/>
                <a:gd name="T30" fmla="*/ 118 w 288"/>
                <a:gd name="T31" fmla="*/ 117 h 288"/>
                <a:gd name="T32" fmla="*/ 118 w 288"/>
                <a:gd name="T33" fmla="*/ 95 h 288"/>
                <a:gd name="T34" fmla="*/ 206 w 288"/>
                <a:gd name="T35" fmla="*/ 176 h 288"/>
                <a:gd name="T36" fmla="*/ 152 w 288"/>
                <a:gd name="T37" fmla="*/ 241 h 288"/>
                <a:gd name="T38" fmla="*/ 137 w 288"/>
                <a:gd name="T39" fmla="*/ 241 h 288"/>
                <a:gd name="T40" fmla="*/ 82 w 288"/>
                <a:gd name="T41" fmla="*/ 176 h 288"/>
                <a:gd name="T42" fmla="*/ 86 w 288"/>
                <a:gd name="T43" fmla="*/ 167 h 288"/>
                <a:gd name="T44" fmla="*/ 118 w 288"/>
                <a:gd name="T45" fmla="*/ 167 h 288"/>
                <a:gd name="T46" fmla="*/ 118 w 288"/>
                <a:gd name="T47" fmla="*/ 137 h 288"/>
                <a:gd name="T48" fmla="*/ 170 w 288"/>
                <a:gd name="T49" fmla="*/ 137 h 288"/>
                <a:gd name="T50" fmla="*/ 170 w 288"/>
                <a:gd name="T51" fmla="*/ 167 h 288"/>
                <a:gd name="T52" fmla="*/ 202 w 288"/>
                <a:gd name="T53" fmla="*/ 167 h 288"/>
                <a:gd name="T54" fmla="*/ 206 w 288"/>
                <a:gd name="T55" fmla="*/ 17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4" y="288"/>
                    <a:pt x="288" y="22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118" y="61"/>
                  </a:moveTo>
                  <a:cubicBezTo>
                    <a:pt x="118" y="55"/>
                    <a:pt x="124" y="49"/>
                    <a:pt x="13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5" y="49"/>
                    <a:pt x="170" y="55"/>
                    <a:pt x="170" y="61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18" y="75"/>
                    <a:pt x="118" y="75"/>
                    <a:pt x="118" y="75"/>
                  </a:cubicBezTo>
                  <a:lnTo>
                    <a:pt x="118" y="61"/>
                  </a:lnTo>
                  <a:close/>
                  <a:moveTo>
                    <a:pt x="118" y="95"/>
                  </a:moveTo>
                  <a:cubicBezTo>
                    <a:pt x="170" y="95"/>
                    <a:pt x="170" y="95"/>
                    <a:pt x="170" y="95"/>
                  </a:cubicBezTo>
                  <a:cubicBezTo>
                    <a:pt x="170" y="117"/>
                    <a:pt x="170" y="117"/>
                    <a:pt x="170" y="117"/>
                  </a:cubicBezTo>
                  <a:cubicBezTo>
                    <a:pt x="118" y="117"/>
                    <a:pt x="118" y="117"/>
                    <a:pt x="118" y="117"/>
                  </a:cubicBezTo>
                  <a:lnTo>
                    <a:pt x="118" y="95"/>
                  </a:lnTo>
                  <a:close/>
                  <a:moveTo>
                    <a:pt x="206" y="176"/>
                  </a:moveTo>
                  <a:cubicBezTo>
                    <a:pt x="152" y="241"/>
                    <a:pt x="152" y="241"/>
                    <a:pt x="152" y="241"/>
                  </a:cubicBezTo>
                  <a:cubicBezTo>
                    <a:pt x="148" y="246"/>
                    <a:pt x="141" y="246"/>
                    <a:pt x="137" y="241"/>
                  </a:cubicBezTo>
                  <a:cubicBezTo>
                    <a:pt x="82" y="176"/>
                    <a:pt x="82" y="176"/>
                    <a:pt x="82" y="176"/>
                  </a:cubicBezTo>
                  <a:cubicBezTo>
                    <a:pt x="78" y="171"/>
                    <a:pt x="80" y="167"/>
                    <a:pt x="86" y="167"/>
                  </a:cubicBezTo>
                  <a:cubicBezTo>
                    <a:pt x="86" y="167"/>
                    <a:pt x="114" y="167"/>
                    <a:pt x="118" y="167"/>
                  </a:cubicBezTo>
                  <a:cubicBezTo>
                    <a:pt x="118" y="137"/>
                    <a:pt x="118" y="137"/>
                    <a:pt x="118" y="137"/>
                  </a:cubicBezTo>
                  <a:cubicBezTo>
                    <a:pt x="170" y="137"/>
                    <a:pt x="170" y="137"/>
                    <a:pt x="170" y="137"/>
                  </a:cubicBezTo>
                  <a:cubicBezTo>
                    <a:pt x="170" y="167"/>
                    <a:pt x="170" y="167"/>
                    <a:pt x="170" y="167"/>
                  </a:cubicBezTo>
                  <a:cubicBezTo>
                    <a:pt x="174" y="167"/>
                    <a:pt x="202" y="167"/>
                    <a:pt x="202" y="167"/>
                  </a:cubicBezTo>
                  <a:cubicBezTo>
                    <a:pt x="209" y="167"/>
                    <a:pt x="211" y="171"/>
                    <a:pt x="206" y="17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" name="Freeform 516"/>
            <p:cNvSpPr>
              <a:spLocks noEditPoints="1"/>
            </p:cNvSpPr>
            <p:nvPr/>
          </p:nvSpPr>
          <p:spPr bwMode="auto">
            <a:xfrm>
              <a:off x="10175875" y="4962526"/>
              <a:ext cx="201613" cy="279400"/>
            </a:xfrm>
            <a:custGeom>
              <a:avLst/>
              <a:gdLst>
                <a:gd name="T0" fmla="*/ 207 w 207"/>
                <a:gd name="T1" fmla="*/ 165 h 288"/>
                <a:gd name="T2" fmla="*/ 187 w 207"/>
                <a:gd name="T3" fmla="*/ 130 h 288"/>
                <a:gd name="T4" fmla="*/ 187 w 207"/>
                <a:gd name="T5" fmla="*/ 12 h 288"/>
                <a:gd name="T6" fmla="*/ 175 w 207"/>
                <a:gd name="T7" fmla="*/ 0 h 288"/>
                <a:gd name="T8" fmla="*/ 32 w 207"/>
                <a:gd name="T9" fmla="*/ 0 h 288"/>
                <a:gd name="T10" fmla="*/ 20 w 207"/>
                <a:gd name="T11" fmla="*/ 12 h 288"/>
                <a:gd name="T12" fmla="*/ 20 w 207"/>
                <a:gd name="T13" fmla="*/ 129 h 288"/>
                <a:gd name="T14" fmla="*/ 0 w 207"/>
                <a:gd name="T15" fmla="*/ 165 h 288"/>
                <a:gd name="T16" fmla="*/ 0 w 207"/>
                <a:gd name="T17" fmla="*/ 165 h 288"/>
                <a:gd name="T18" fmla="*/ 0 w 207"/>
                <a:gd name="T19" fmla="*/ 288 h 288"/>
                <a:gd name="T20" fmla="*/ 28 w 207"/>
                <a:gd name="T21" fmla="*/ 288 h 288"/>
                <a:gd name="T22" fmla="*/ 28 w 207"/>
                <a:gd name="T23" fmla="*/ 203 h 288"/>
                <a:gd name="T24" fmla="*/ 40 w 207"/>
                <a:gd name="T25" fmla="*/ 191 h 288"/>
                <a:gd name="T26" fmla="*/ 167 w 207"/>
                <a:gd name="T27" fmla="*/ 191 h 288"/>
                <a:gd name="T28" fmla="*/ 179 w 207"/>
                <a:gd name="T29" fmla="*/ 203 h 288"/>
                <a:gd name="T30" fmla="*/ 179 w 207"/>
                <a:gd name="T31" fmla="*/ 288 h 288"/>
                <a:gd name="T32" fmla="*/ 207 w 207"/>
                <a:gd name="T33" fmla="*/ 288 h 288"/>
                <a:gd name="T34" fmla="*/ 207 w 207"/>
                <a:gd name="T35" fmla="*/ 165 h 288"/>
                <a:gd name="T36" fmla="*/ 48 w 207"/>
                <a:gd name="T37" fmla="*/ 71 h 288"/>
                <a:gd name="T38" fmla="*/ 60 w 207"/>
                <a:gd name="T39" fmla="*/ 59 h 288"/>
                <a:gd name="T40" fmla="*/ 147 w 207"/>
                <a:gd name="T41" fmla="*/ 59 h 288"/>
                <a:gd name="T42" fmla="*/ 159 w 207"/>
                <a:gd name="T43" fmla="*/ 71 h 288"/>
                <a:gd name="T44" fmla="*/ 159 w 207"/>
                <a:gd name="T45" fmla="*/ 91 h 288"/>
                <a:gd name="T46" fmla="*/ 147 w 207"/>
                <a:gd name="T47" fmla="*/ 103 h 288"/>
                <a:gd name="T48" fmla="*/ 60 w 207"/>
                <a:gd name="T49" fmla="*/ 103 h 288"/>
                <a:gd name="T50" fmla="*/ 48 w 207"/>
                <a:gd name="T51" fmla="*/ 91 h 288"/>
                <a:gd name="T52" fmla="*/ 48 w 207"/>
                <a:gd name="T53" fmla="*/ 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7" h="288">
                  <a:moveTo>
                    <a:pt x="207" y="165"/>
                  </a:moveTo>
                  <a:cubicBezTo>
                    <a:pt x="207" y="165"/>
                    <a:pt x="187" y="130"/>
                    <a:pt x="187" y="130"/>
                  </a:cubicBezTo>
                  <a:cubicBezTo>
                    <a:pt x="187" y="12"/>
                    <a:pt x="187" y="12"/>
                    <a:pt x="187" y="12"/>
                  </a:cubicBezTo>
                  <a:cubicBezTo>
                    <a:pt x="187" y="5"/>
                    <a:pt x="182" y="0"/>
                    <a:pt x="17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5" y="0"/>
                    <a:pt x="20" y="5"/>
                    <a:pt x="20" y="12"/>
                  </a:cubicBezTo>
                  <a:cubicBezTo>
                    <a:pt x="20" y="129"/>
                    <a:pt x="20" y="129"/>
                    <a:pt x="20" y="129"/>
                  </a:cubicBezTo>
                  <a:cubicBezTo>
                    <a:pt x="20" y="129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8" y="288"/>
                    <a:pt x="28" y="288"/>
                    <a:pt x="28" y="288"/>
                  </a:cubicBezTo>
                  <a:cubicBezTo>
                    <a:pt x="28" y="203"/>
                    <a:pt x="28" y="203"/>
                    <a:pt x="28" y="203"/>
                  </a:cubicBezTo>
                  <a:cubicBezTo>
                    <a:pt x="28" y="197"/>
                    <a:pt x="33" y="191"/>
                    <a:pt x="40" y="191"/>
                  </a:cubicBezTo>
                  <a:cubicBezTo>
                    <a:pt x="167" y="191"/>
                    <a:pt x="167" y="191"/>
                    <a:pt x="167" y="191"/>
                  </a:cubicBezTo>
                  <a:cubicBezTo>
                    <a:pt x="174" y="191"/>
                    <a:pt x="179" y="197"/>
                    <a:pt x="179" y="203"/>
                  </a:cubicBezTo>
                  <a:cubicBezTo>
                    <a:pt x="179" y="288"/>
                    <a:pt x="179" y="288"/>
                    <a:pt x="179" y="288"/>
                  </a:cubicBezTo>
                  <a:cubicBezTo>
                    <a:pt x="207" y="288"/>
                    <a:pt x="207" y="288"/>
                    <a:pt x="207" y="288"/>
                  </a:cubicBezTo>
                  <a:cubicBezTo>
                    <a:pt x="207" y="165"/>
                    <a:pt x="207" y="165"/>
                    <a:pt x="207" y="165"/>
                  </a:cubicBezTo>
                  <a:close/>
                  <a:moveTo>
                    <a:pt x="48" y="71"/>
                  </a:moveTo>
                  <a:cubicBezTo>
                    <a:pt x="48" y="64"/>
                    <a:pt x="53" y="59"/>
                    <a:pt x="60" y="59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54" y="59"/>
                    <a:pt x="159" y="64"/>
                    <a:pt x="159" y="71"/>
                  </a:cubicBezTo>
                  <a:cubicBezTo>
                    <a:pt x="159" y="91"/>
                    <a:pt x="159" y="91"/>
                    <a:pt x="159" y="91"/>
                  </a:cubicBezTo>
                  <a:cubicBezTo>
                    <a:pt x="159" y="98"/>
                    <a:pt x="154" y="103"/>
                    <a:pt x="147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3" y="103"/>
                    <a:pt x="48" y="98"/>
                    <a:pt x="48" y="91"/>
                  </a:cubicBezTo>
                  <a:lnTo>
                    <a:pt x="48" y="7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9" name="Freeform 517"/>
            <p:cNvSpPr>
              <a:spLocks noEditPoints="1"/>
            </p:cNvSpPr>
            <p:nvPr/>
          </p:nvSpPr>
          <p:spPr bwMode="auto">
            <a:xfrm>
              <a:off x="8466138" y="4424363"/>
              <a:ext cx="280988" cy="236538"/>
            </a:xfrm>
            <a:custGeom>
              <a:avLst/>
              <a:gdLst>
                <a:gd name="T0" fmla="*/ 273 w 291"/>
                <a:gd name="T1" fmla="*/ 152 h 244"/>
                <a:gd name="T2" fmla="*/ 279 w 291"/>
                <a:gd name="T3" fmla="*/ 123 h 244"/>
                <a:gd name="T4" fmla="*/ 276 w 291"/>
                <a:gd name="T5" fmla="*/ 70 h 244"/>
                <a:gd name="T6" fmla="*/ 241 w 291"/>
                <a:gd name="T7" fmla="*/ 51 h 244"/>
                <a:gd name="T8" fmla="*/ 241 w 291"/>
                <a:gd name="T9" fmla="*/ 43 h 244"/>
                <a:gd name="T10" fmla="*/ 223 w 291"/>
                <a:gd name="T11" fmla="*/ 38 h 244"/>
                <a:gd name="T12" fmla="*/ 200 w 291"/>
                <a:gd name="T13" fmla="*/ 35 h 244"/>
                <a:gd name="T14" fmla="*/ 180 w 291"/>
                <a:gd name="T15" fmla="*/ 35 h 244"/>
                <a:gd name="T16" fmla="*/ 180 w 291"/>
                <a:gd name="T17" fmla="*/ 49 h 244"/>
                <a:gd name="T18" fmla="*/ 198 w 291"/>
                <a:gd name="T19" fmla="*/ 49 h 244"/>
                <a:gd name="T20" fmla="*/ 223 w 291"/>
                <a:gd name="T21" fmla="*/ 83 h 244"/>
                <a:gd name="T22" fmla="*/ 241 w 291"/>
                <a:gd name="T23" fmla="*/ 83 h 244"/>
                <a:gd name="T24" fmla="*/ 241 w 291"/>
                <a:gd name="T25" fmla="*/ 72 h 244"/>
                <a:gd name="T26" fmla="*/ 260 w 291"/>
                <a:gd name="T27" fmla="*/ 83 h 244"/>
                <a:gd name="T28" fmla="*/ 260 w 291"/>
                <a:gd name="T29" fmla="*/ 116 h 244"/>
                <a:gd name="T30" fmla="*/ 252 w 291"/>
                <a:gd name="T31" fmla="*/ 152 h 244"/>
                <a:gd name="T32" fmla="*/ 255 w 291"/>
                <a:gd name="T33" fmla="*/ 163 h 244"/>
                <a:gd name="T34" fmla="*/ 256 w 291"/>
                <a:gd name="T35" fmla="*/ 218 h 244"/>
                <a:gd name="T36" fmla="*/ 240 w 291"/>
                <a:gd name="T37" fmla="*/ 224 h 244"/>
                <a:gd name="T38" fmla="*/ 213 w 291"/>
                <a:gd name="T39" fmla="*/ 171 h 244"/>
                <a:gd name="T40" fmla="*/ 196 w 291"/>
                <a:gd name="T41" fmla="*/ 128 h 244"/>
                <a:gd name="T42" fmla="*/ 172 w 291"/>
                <a:gd name="T43" fmla="*/ 125 h 244"/>
                <a:gd name="T44" fmla="*/ 172 w 291"/>
                <a:gd name="T45" fmla="*/ 0 h 244"/>
                <a:gd name="T46" fmla="*/ 20 w 291"/>
                <a:gd name="T47" fmla="*/ 0 h 244"/>
                <a:gd name="T48" fmla="*/ 20 w 291"/>
                <a:gd name="T49" fmla="*/ 231 h 244"/>
                <a:gd name="T50" fmla="*/ 0 w 291"/>
                <a:gd name="T51" fmla="*/ 231 h 244"/>
                <a:gd name="T52" fmla="*/ 0 w 291"/>
                <a:gd name="T53" fmla="*/ 244 h 244"/>
                <a:gd name="T54" fmla="*/ 20 w 291"/>
                <a:gd name="T55" fmla="*/ 244 h 244"/>
                <a:gd name="T56" fmla="*/ 172 w 291"/>
                <a:gd name="T57" fmla="*/ 244 h 244"/>
                <a:gd name="T58" fmla="*/ 193 w 291"/>
                <a:gd name="T59" fmla="*/ 244 h 244"/>
                <a:gd name="T60" fmla="*/ 193 w 291"/>
                <a:gd name="T61" fmla="*/ 231 h 244"/>
                <a:gd name="T62" fmla="*/ 172 w 291"/>
                <a:gd name="T63" fmla="*/ 231 h 244"/>
                <a:gd name="T64" fmla="*/ 172 w 291"/>
                <a:gd name="T65" fmla="*/ 146 h 244"/>
                <a:gd name="T66" fmla="*/ 189 w 291"/>
                <a:gd name="T67" fmla="*/ 147 h 244"/>
                <a:gd name="T68" fmla="*/ 193 w 291"/>
                <a:gd name="T69" fmla="*/ 173 h 244"/>
                <a:gd name="T70" fmla="*/ 240 w 291"/>
                <a:gd name="T71" fmla="*/ 244 h 244"/>
                <a:gd name="T72" fmla="*/ 272 w 291"/>
                <a:gd name="T73" fmla="*/ 230 h 244"/>
                <a:gd name="T74" fmla="*/ 274 w 291"/>
                <a:gd name="T75" fmla="*/ 158 h 244"/>
                <a:gd name="T76" fmla="*/ 273 w 291"/>
                <a:gd name="T77" fmla="*/ 152 h 244"/>
                <a:gd name="T78" fmla="*/ 225 w 291"/>
                <a:gd name="T79" fmla="*/ 75 h 244"/>
                <a:gd name="T80" fmla="*/ 207 w 291"/>
                <a:gd name="T81" fmla="*/ 55 h 244"/>
                <a:gd name="T82" fmla="*/ 225 w 291"/>
                <a:gd name="T83" fmla="*/ 59 h 244"/>
                <a:gd name="T84" fmla="*/ 225 w 291"/>
                <a:gd name="T85" fmla="*/ 75 h 244"/>
                <a:gd name="T86" fmla="*/ 47 w 291"/>
                <a:gd name="T87" fmla="*/ 27 h 244"/>
                <a:gd name="T88" fmla="*/ 145 w 291"/>
                <a:gd name="T89" fmla="*/ 27 h 244"/>
                <a:gd name="T90" fmla="*/ 145 w 291"/>
                <a:gd name="T91" fmla="*/ 105 h 244"/>
                <a:gd name="T92" fmla="*/ 47 w 291"/>
                <a:gd name="T93" fmla="*/ 105 h 244"/>
                <a:gd name="T94" fmla="*/ 47 w 291"/>
                <a:gd name="T95" fmla="*/ 2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1" h="244">
                  <a:moveTo>
                    <a:pt x="273" y="152"/>
                  </a:moveTo>
                  <a:cubicBezTo>
                    <a:pt x="273" y="142"/>
                    <a:pt x="276" y="132"/>
                    <a:pt x="279" y="123"/>
                  </a:cubicBezTo>
                  <a:cubicBezTo>
                    <a:pt x="285" y="107"/>
                    <a:pt x="291" y="88"/>
                    <a:pt x="276" y="70"/>
                  </a:cubicBezTo>
                  <a:cubicBezTo>
                    <a:pt x="267" y="59"/>
                    <a:pt x="254" y="54"/>
                    <a:pt x="241" y="51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41" y="43"/>
                    <a:pt x="230" y="40"/>
                    <a:pt x="223" y="38"/>
                  </a:cubicBezTo>
                  <a:cubicBezTo>
                    <a:pt x="216" y="37"/>
                    <a:pt x="207" y="35"/>
                    <a:pt x="200" y="35"/>
                  </a:cubicBezTo>
                  <a:cubicBezTo>
                    <a:pt x="193" y="35"/>
                    <a:pt x="180" y="35"/>
                    <a:pt x="180" y="35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198" y="49"/>
                    <a:pt x="196" y="83"/>
                    <a:pt x="223" y="83"/>
                  </a:cubicBezTo>
                  <a:cubicBezTo>
                    <a:pt x="234" y="83"/>
                    <a:pt x="241" y="83"/>
                    <a:pt x="241" y="83"/>
                  </a:cubicBezTo>
                  <a:cubicBezTo>
                    <a:pt x="241" y="72"/>
                    <a:pt x="241" y="72"/>
                    <a:pt x="241" y="72"/>
                  </a:cubicBezTo>
                  <a:cubicBezTo>
                    <a:pt x="249" y="74"/>
                    <a:pt x="256" y="78"/>
                    <a:pt x="260" y="83"/>
                  </a:cubicBezTo>
                  <a:cubicBezTo>
                    <a:pt x="268" y="92"/>
                    <a:pt x="266" y="100"/>
                    <a:pt x="260" y="116"/>
                  </a:cubicBezTo>
                  <a:cubicBezTo>
                    <a:pt x="257" y="126"/>
                    <a:pt x="252" y="138"/>
                    <a:pt x="252" y="152"/>
                  </a:cubicBezTo>
                  <a:cubicBezTo>
                    <a:pt x="252" y="155"/>
                    <a:pt x="253" y="158"/>
                    <a:pt x="255" y="163"/>
                  </a:cubicBezTo>
                  <a:cubicBezTo>
                    <a:pt x="258" y="176"/>
                    <a:pt x="266" y="206"/>
                    <a:pt x="256" y="218"/>
                  </a:cubicBezTo>
                  <a:cubicBezTo>
                    <a:pt x="255" y="219"/>
                    <a:pt x="252" y="224"/>
                    <a:pt x="240" y="224"/>
                  </a:cubicBezTo>
                  <a:cubicBezTo>
                    <a:pt x="220" y="224"/>
                    <a:pt x="216" y="208"/>
                    <a:pt x="213" y="171"/>
                  </a:cubicBezTo>
                  <a:cubicBezTo>
                    <a:pt x="212" y="151"/>
                    <a:pt x="210" y="133"/>
                    <a:pt x="196" y="128"/>
                  </a:cubicBezTo>
                  <a:cubicBezTo>
                    <a:pt x="188" y="125"/>
                    <a:pt x="179" y="125"/>
                    <a:pt x="172" y="125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231"/>
                    <a:pt x="20" y="231"/>
                    <a:pt x="20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20" y="244"/>
                    <a:pt x="20" y="244"/>
                    <a:pt x="20" y="244"/>
                  </a:cubicBezTo>
                  <a:cubicBezTo>
                    <a:pt x="172" y="244"/>
                    <a:pt x="172" y="244"/>
                    <a:pt x="172" y="244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93" y="231"/>
                    <a:pt x="193" y="231"/>
                    <a:pt x="193" y="231"/>
                  </a:cubicBezTo>
                  <a:cubicBezTo>
                    <a:pt x="172" y="231"/>
                    <a:pt x="172" y="231"/>
                    <a:pt x="172" y="231"/>
                  </a:cubicBezTo>
                  <a:cubicBezTo>
                    <a:pt x="172" y="146"/>
                    <a:pt x="172" y="146"/>
                    <a:pt x="172" y="146"/>
                  </a:cubicBezTo>
                  <a:cubicBezTo>
                    <a:pt x="177" y="145"/>
                    <a:pt x="184" y="145"/>
                    <a:pt x="189" y="147"/>
                  </a:cubicBezTo>
                  <a:cubicBezTo>
                    <a:pt x="191" y="150"/>
                    <a:pt x="192" y="164"/>
                    <a:pt x="193" y="173"/>
                  </a:cubicBezTo>
                  <a:cubicBezTo>
                    <a:pt x="195" y="201"/>
                    <a:pt x="198" y="244"/>
                    <a:pt x="240" y="244"/>
                  </a:cubicBezTo>
                  <a:cubicBezTo>
                    <a:pt x="254" y="244"/>
                    <a:pt x="265" y="239"/>
                    <a:pt x="272" y="230"/>
                  </a:cubicBezTo>
                  <a:cubicBezTo>
                    <a:pt x="288" y="210"/>
                    <a:pt x="279" y="176"/>
                    <a:pt x="274" y="158"/>
                  </a:cubicBezTo>
                  <a:cubicBezTo>
                    <a:pt x="274" y="156"/>
                    <a:pt x="273" y="153"/>
                    <a:pt x="273" y="152"/>
                  </a:cubicBezTo>
                  <a:close/>
                  <a:moveTo>
                    <a:pt x="225" y="75"/>
                  </a:moveTo>
                  <a:cubicBezTo>
                    <a:pt x="208" y="77"/>
                    <a:pt x="207" y="55"/>
                    <a:pt x="207" y="55"/>
                  </a:cubicBezTo>
                  <a:cubicBezTo>
                    <a:pt x="225" y="59"/>
                    <a:pt x="225" y="59"/>
                    <a:pt x="225" y="59"/>
                  </a:cubicBezTo>
                  <a:lnTo>
                    <a:pt x="225" y="75"/>
                  </a:lnTo>
                  <a:close/>
                  <a:moveTo>
                    <a:pt x="47" y="27"/>
                  </a:moveTo>
                  <a:cubicBezTo>
                    <a:pt x="145" y="27"/>
                    <a:pt x="145" y="27"/>
                    <a:pt x="145" y="27"/>
                  </a:cubicBezTo>
                  <a:cubicBezTo>
                    <a:pt x="145" y="105"/>
                    <a:pt x="145" y="105"/>
                    <a:pt x="145" y="105"/>
                  </a:cubicBezTo>
                  <a:cubicBezTo>
                    <a:pt x="47" y="105"/>
                    <a:pt x="47" y="105"/>
                    <a:pt x="47" y="105"/>
                  </a:cubicBezTo>
                  <a:lnTo>
                    <a:pt x="47" y="2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0" name="Freeform 518"/>
            <p:cNvSpPr>
              <a:spLocks noEditPoints="1"/>
            </p:cNvSpPr>
            <p:nvPr/>
          </p:nvSpPr>
          <p:spPr bwMode="auto">
            <a:xfrm>
              <a:off x="9021763" y="3308351"/>
              <a:ext cx="279400" cy="238125"/>
            </a:xfrm>
            <a:custGeom>
              <a:avLst/>
              <a:gdLst>
                <a:gd name="T0" fmla="*/ 189 w 289"/>
                <a:gd name="T1" fmla="*/ 160 h 245"/>
                <a:gd name="T2" fmla="*/ 228 w 289"/>
                <a:gd name="T3" fmla="*/ 133 h 245"/>
                <a:gd name="T4" fmla="*/ 197 w 289"/>
                <a:gd name="T5" fmla="*/ 50 h 245"/>
                <a:gd name="T6" fmla="*/ 145 w 289"/>
                <a:gd name="T7" fmla="*/ 0 h 245"/>
                <a:gd name="T8" fmla="*/ 92 w 289"/>
                <a:gd name="T9" fmla="*/ 49 h 245"/>
                <a:gd name="T10" fmla="*/ 61 w 289"/>
                <a:gd name="T11" fmla="*/ 133 h 245"/>
                <a:gd name="T12" fmla="*/ 99 w 289"/>
                <a:gd name="T13" fmla="*/ 161 h 245"/>
                <a:gd name="T14" fmla="*/ 0 w 289"/>
                <a:gd name="T15" fmla="*/ 224 h 245"/>
                <a:gd name="T16" fmla="*/ 289 w 289"/>
                <a:gd name="T17" fmla="*/ 245 h 245"/>
                <a:gd name="T18" fmla="*/ 243 w 289"/>
                <a:gd name="T19" fmla="*/ 183 h 245"/>
                <a:gd name="T20" fmla="*/ 71 w 289"/>
                <a:gd name="T21" fmla="*/ 130 h 245"/>
                <a:gd name="T22" fmla="*/ 70 w 289"/>
                <a:gd name="T23" fmla="*/ 132 h 245"/>
                <a:gd name="T24" fmla="*/ 93 w 289"/>
                <a:gd name="T25" fmla="*/ 70 h 245"/>
                <a:gd name="T26" fmla="*/ 136 w 289"/>
                <a:gd name="T27" fmla="*/ 55 h 245"/>
                <a:gd name="T28" fmla="*/ 142 w 289"/>
                <a:gd name="T29" fmla="*/ 55 h 245"/>
                <a:gd name="T30" fmla="*/ 154 w 289"/>
                <a:gd name="T31" fmla="*/ 53 h 245"/>
                <a:gd name="T32" fmla="*/ 198 w 289"/>
                <a:gd name="T33" fmla="*/ 69 h 245"/>
                <a:gd name="T34" fmla="*/ 219 w 289"/>
                <a:gd name="T35" fmla="*/ 133 h 245"/>
                <a:gd name="T36" fmla="*/ 217 w 289"/>
                <a:gd name="T37" fmla="*/ 132 h 245"/>
                <a:gd name="T38" fmla="*/ 193 w 289"/>
                <a:gd name="T39" fmla="*/ 72 h 245"/>
                <a:gd name="T40" fmla="*/ 167 w 289"/>
                <a:gd name="T41" fmla="*/ 57 h 245"/>
                <a:gd name="T42" fmla="*/ 145 w 289"/>
                <a:gd name="T43" fmla="*/ 58 h 245"/>
                <a:gd name="T44" fmla="*/ 144 w 289"/>
                <a:gd name="T45" fmla="*/ 58 h 245"/>
                <a:gd name="T46" fmla="*/ 121 w 289"/>
                <a:gd name="T47" fmla="*/ 55 h 245"/>
                <a:gd name="T48" fmla="*/ 151 w 289"/>
                <a:gd name="T49" fmla="*/ 107 h 245"/>
                <a:gd name="T50" fmla="*/ 138 w 289"/>
                <a:gd name="T51" fmla="*/ 107 h 245"/>
                <a:gd name="T52" fmla="*/ 138 w 289"/>
                <a:gd name="T53" fmla="*/ 100 h 245"/>
                <a:gd name="T54" fmla="*/ 151 w 289"/>
                <a:gd name="T55" fmla="*/ 100 h 245"/>
                <a:gd name="T56" fmla="*/ 107 w 289"/>
                <a:gd name="T57" fmla="*/ 86 h 245"/>
                <a:gd name="T58" fmla="*/ 110 w 289"/>
                <a:gd name="T59" fmla="*/ 69 h 245"/>
                <a:gd name="T60" fmla="*/ 124 w 289"/>
                <a:gd name="T61" fmla="*/ 61 h 245"/>
                <a:gd name="T62" fmla="*/ 141 w 289"/>
                <a:gd name="T63" fmla="*/ 68 h 245"/>
                <a:gd name="T64" fmla="*/ 140 w 289"/>
                <a:gd name="T65" fmla="*/ 85 h 245"/>
                <a:gd name="T66" fmla="*/ 107 w 289"/>
                <a:gd name="T67" fmla="*/ 86 h 245"/>
                <a:gd name="T68" fmla="*/ 115 w 289"/>
                <a:gd name="T69" fmla="*/ 136 h 245"/>
                <a:gd name="T70" fmla="*/ 123 w 289"/>
                <a:gd name="T71" fmla="*/ 136 h 245"/>
                <a:gd name="T72" fmla="*/ 127 w 289"/>
                <a:gd name="T73" fmla="*/ 133 h 245"/>
                <a:gd name="T74" fmla="*/ 127 w 289"/>
                <a:gd name="T75" fmla="*/ 125 h 245"/>
                <a:gd name="T76" fmla="*/ 135 w 289"/>
                <a:gd name="T77" fmla="*/ 133 h 245"/>
                <a:gd name="T78" fmla="*/ 130 w 289"/>
                <a:gd name="T79" fmla="*/ 120 h 245"/>
                <a:gd name="T80" fmla="*/ 135 w 289"/>
                <a:gd name="T81" fmla="*/ 133 h 245"/>
                <a:gd name="T82" fmla="*/ 138 w 289"/>
                <a:gd name="T83" fmla="*/ 133 h 245"/>
                <a:gd name="T84" fmla="*/ 143 w 289"/>
                <a:gd name="T85" fmla="*/ 111 h 245"/>
                <a:gd name="T86" fmla="*/ 151 w 289"/>
                <a:gd name="T87" fmla="*/ 133 h 245"/>
                <a:gd name="T88" fmla="*/ 146 w 289"/>
                <a:gd name="T89" fmla="*/ 111 h 245"/>
                <a:gd name="T90" fmla="*/ 151 w 289"/>
                <a:gd name="T91" fmla="*/ 133 h 245"/>
                <a:gd name="T92" fmla="*/ 154 w 289"/>
                <a:gd name="T93" fmla="*/ 133 h 245"/>
                <a:gd name="T94" fmla="*/ 158 w 289"/>
                <a:gd name="T95" fmla="*/ 120 h 245"/>
                <a:gd name="T96" fmla="*/ 161 w 289"/>
                <a:gd name="T97" fmla="*/ 133 h 245"/>
                <a:gd name="T98" fmla="*/ 167 w 289"/>
                <a:gd name="T99" fmla="*/ 133 h 245"/>
                <a:gd name="T100" fmla="*/ 171 w 289"/>
                <a:gd name="T101" fmla="*/ 140 h 245"/>
                <a:gd name="T102" fmla="*/ 171 w 289"/>
                <a:gd name="T103" fmla="*/ 132 h 245"/>
                <a:gd name="T104" fmla="*/ 171 w 289"/>
                <a:gd name="T105" fmla="*/ 140 h 245"/>
                <a:gd name="T106" fmla="*/ 183 w 289"/>
                <a:gd name="T107" fmla="*/ 86 h 245"/>
                <a:gd name="T108" fmla="*/ 149 w 289"/>
                <a:gd name="T109" fmla="*/ 85 h 245"/>
                <a:gd name="T110" fmla="*/ 149 w 289"/>
                <a:gd name="T111" fmla="*/ 68 h 245"/>
                <a:gd name="T112" fmla="*/ 166 w 289"/>
                <a:gd name="T113" fmla="*/ 61 h 245"/>
                <a:gd name="T114" fmla="*/ 179 w 289"/>
                <a:gd name="T115" fmla="*/ 69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9" h="245">
                  <a:moveTo>
                    <a:pt x="243" y="183"/>
                  </a:moveTo>
                  <a:cubicBezTo>
                    <a:pt x="229" y="177"/>
                    <a:pt x="213" y="167"/>
                    <a:pt x="189" y="160"/>
                  </a:cubicBezTo>
                  <a:cubicBezTo>
                    <a:pt x="188" y="157"/>
                    <a:pt x="186" y="153"/>
                    <a:pt x="185" y="148"/>
                  </a:cubicBezTo>
                  <a:cubicBezTo>
                    <a:pt x="207" y="144"/>
                    <a:pt x="228" y="138"/>
                    <a:pt x="228" y="133"/>
                  </a:cubicBezTo>
                  <a:cubicBezTo>
                    <a:pt x="228" y="124"/>
                    <a:pt x="197" y="62"/>
                    <a:pt x="197" y="50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7" y="49"/>
                    <a:pt x="197" y="47"/>
                    <a:pt x="197" y="46"/>
                  </a:cubicBezTo>
                  <a:cubicBezTo>
                    <a:pt x="197" y="15"/>
                    <a:pt x="175" y="0"/>
                    <a:pt x="145" y="0"/>
                  </a:cubicBezTo>
                  <a:cubicBezTo>
                    <a:pt x="114" y="0"/>
                    <a:pt x="92" y="15"/>
                    <a:pt x="92" y="46"/>
                  </a:cubicBezTo>
                  <a:cubicBezTo>
                    <a:pt x="92" y="47"/>
                    <a:pt x="92" y="48"/>
                    <a:pt x="92" y="49"/>
                  </a:cubicBezTo>
                  <a:cubicBezTo>
                    <a:pt x="92" y="50"/>
                    <a:pt x="92" y="50"/>
                    <a:pt x="92" y="50"/>
                  </a:cubicBezTo>
                  <a:cubicBezTo>
                    <a:pt x="92" y="62"/>
                    <a:pt x="61" y="124"/>
                    <a:pt x="61" y="133"/>
                  </a:cubicBezTo>
                  <a:cubicBezTo>
                    <a:pt x="61" y="138"/>
                    <a:pt x="82" y="144"/>
                    <a:pt x="104" y="148"/>
                  </a:cubicBezTo>
                  <a:cubicBezTo>
                    <a:pt x="102" y="153"/>
                    <a:pt x="100" y="157"/>
                    <a:pt x="99" y="161"/>
                  </a:cubicBezTo>
                  <a:cubicBezTo>
                    <a:pt x="75" y="167"/>
                    <a:pt x="60" y="177"/>
                    <a:pt x="47" y="183"/>
                  </a:cubicBezTo>
                  <a:cubicBezTo>
                    <a:pt x="12" y="199"/>
                    <a:pt x="0" y="224"/>
                    <a:pt x="0" y="224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289" y="245"/>
                    <a:pt x="289" y="245"/>
                    <a:pt x="289" y="245"/>
                  </a:cubicBezTo>
                  <a:cubicBezTo>
                    <a:pt x="289" y="224"/>
                    <a:pt x="289" y="224"/>
                    <a:pt x="289" y="224"/>
                  </a:cubicBezTo>
                  <a:cubicBezTo>
                    <a:pt x="289" y="224"/>
                    <a:pt x="278" y="199"/>
                    <a:pt x="243" y="183"/>
                  </a:cubicBezTo>
                  <a:close/>
                  <a:moveTo>
                    <a:pt x="96" y="71"/>
                  </a:moveTo>
                  <a:cubicBezTo>
                    <a:pt x="86" y="86"/>
                    <a:pt x="71" y="127"/>
                    <a:pt x="71" y="130"/>
                  </a:cubicBezTo>
                  <a:cubicBezTo>
                    <a:pt x="72" y="131"/>
                    <a:pt x="71" y="132"/>
                    <a:pt x="70" y="132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69" y="132"/>
                    <a:pt x="69" y="131"/>
                    <a:pt x="69" y="131"/>
                  </a:cubicBezTo>
                  <a:cubicBezTo>
                    <a:pt x="68" y="126"/>
                    <a:pt x="85" y="83"/>
                    <a:pt x="93" y="70"/>
                  </a:cubicBezTo>
                  <a:cubicBezTo>
                    <a:pt x="100" y="59"/>
                    <a:pt x="109" y="54"/>
                    <a:pt x="121" y="53"/>
                  </a:cubicBezTo>
                  <a:cubicBezTo>
                    <a:pt x="126" y="52"/>
                    <a:pt x="132" y="54"/>
                    <a:pt x="136" y="55"/>
                  </a:cubicBezTo>
                  <a:cubicBezTo>
                    <a:pt x="137" y="55"/>
                    <a:pt x="138" y="55"/>
                    <a:pt x="138" y="55"/>
                  </a:cubicBezTo>
                  <a:cubicBezTo>
                    <a:pt x="139" y="55"/>
                    <a:pt x="141" y="55"/>
                    <a:pt x="142" y="55"/>
                  </a:cubicBezTo>
                  <a:cubicBezTo>
                    <a:pt x="144" y="55"/>
                    <a:pt x="144" y="55"/>
                    <a:pt x="144" y="55"/>
                  </a:cubicBezTo>
                  <a:cubicBezTo>
                    <a:pt x="147" y="55"/>
                    <a:pt x="151" y="54"/>
                    <a:pt x="154" y="53"/>
                  </a:cubicBezTo>
                  <a:cubicBezTo>
                    <a:pt x="160" y="52"/>
                    <a:pt x="166" y="51"/>
                    <a:pt x="169" y="51"/>
                  </a:cubicBezTo>
                  <a:cubicBezTo>
                    <a:pt x="182" y="52"/>
                    <a:pt x="191" y="58"/>
                    <a:pt x="198" y="69"/>
                  </a:cubicBezTo>
                  <a:cubicBezTo>
                    <a:pt x="205" y="82"/>
                    <a:pt x="223" y="125"/>
                    <a:pt x="222" y="131"/>
                  </a:cubicBezTo>
                  <a:cubicBezTo>
                    <a:pt x="222" y="132"/>
                    <a:pt x="221" y="133"/>
                    <a:pt x="219" y="133"/>
                  </a:cubicBezTo>
                  <a:cubicBezTo>
                    <a:pt x="219" y="133"/>
                    <a:pt x="219" y="133"/>
                    <a:pt x="219" y="133"/>
                  </a:cubicBezTo>
                  <a:cubicBezTo>
                    <a:pt x="218" y="133"/>
                    <a:pt x="218" y="133"/>
                    <a:pt x="217" y="132"/>
                  </a:cubicBezTo>
                  <a:cubicBezTo>
                    <a:pt x="217" y="132"/>
                    <a:pt x="217" y="131"/>
                    <a:pt x="217" y="130"/>
                  </a:cubicBezTo>
                  <a:cubicBezTo>
                    <a:pt x="217" y="127"/>
                    <a:pt x="201" y="86"/>
                    <a:pt x="193" y="72"/>
                  </a:cubicBezTo>
                  <a:cubicBezTo>
                    <a:pt x="184" y="58"/>
                    <a:pt x="172" y="57"/>
                    <a:pt x="169" y="57"/>
                  </a:cubicBezTo>
                  <a:cubicBezTo>
                    <a:pt x="168" y="57"/>
                    <a:pt x="167" y="57"/>
                    <a:pt x="167" y="57"/>
                  </a:cubicBezTo>
                  <a:cubicBezTo>
                    <a:pt x="164" y="57"/>
                    <a:pt x="158" y="57"/>
                    <a:pt x="146" y="58"/>
                  </a:cubicBezTo>
                  <a:cubicBezTo>
                    <a:pt x="145" y="58"/>
                    <a:pt x="145" y="58"/>
                    <a:pt x="145" y="58"/>
                  </a:cubicBezTo>
                  <a:cubicBezTo>
                    <a:pt x="144" y="58"/>
                    <a:pt x="144" y="58"/>
                    <a:pt x="144" y="58"/>
                  </a:cubicBezTo>
                  <a:cubicBezTo>
                    <a:pt x="144" y="58"/>
                    <a:pt x="144" y="58"/>
                    <a:pt x="144" y="58"/>
                  </a:cubicBezTo>
                  <a:cubicBezTo>
                    <a:pt x="138" y="58"/>
                    <a:pt x="138" y="58"/>
                    <a:pt x="138" y="58"/>
                  </a:cubicBezTo>
                  <a:cubicBezTo>
                    <a:pt x="137" y="58"/>
                    <a:pt x="127" y="55"/>
                    <a:pt x="121" y="55"/>
                  </a:cubicBezTo>
                  <a:cubicBezTo>
                    <a:pt x="117" y="56"/>
                    <a:pt x="104" y="57"/>
                    <a:pt x="96" y="71"/>
                  </a:cubicBezTo>
                  <a:close/>
                  <a:moveTo>
                    <a:pt x="151" y="107"/>
                  </a:moveTo>
                  <a:cubicBezTo>
                    <a:pt x="151" y="107"/>
                    <a:pt x="151" y="107"/>
                    <a:pt x="151" y="107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138" y="97"/>
                    <a:pt x="141" y="94"/>
                    <a:pt x="144" y="94"/>
                  </a:cubicBezTo>
                  <a:cubicBezTo>
                    <a:pt x="148" y="94"/>
                    <a:pt x="151" y="97"/>
                    <a:pt x="151" y="100"/>
                  </a:cubicBezTo>
                  <a:lnTo>
                    <a:pt x="151" y="107"/>
                  </a:lnTo>
                  <a:close/>
                  <a:moveTo>
                    <a:pt x="107" y="86"/>
                  </a:moveTo>
                  <a:cubicBezTo>
                    <a:pt x="107" y="86"/>
                    <a:pt x="107" y="86"/>
                    <a:pt x="107" y="86"/>
                  </a:cubicBezTo>
                  <a:cubicBezTo>
                    <a:pt x="105" y="80"/>
                    <a:pt x="107" y="74"/>
                    <a:pt x="110" y="69"/>
                  </a:cubicBezTo>
                  <a:cubicBezTo>
                    <a:pt x="114" y="65"/>
                    <a:pt x="119" y="61"/>
                    <a:pt x="123" y="61"/>
                  </a:cubicBezTo>
                  <a:cubicBezTo>
                    <a:pt x="124" y="61"/>
                    <a:pt x="124" y="61"/>
                    <a:pt x="124" y="61"/>
                  </a:cubicBezTo>
                  <a:cubicBezTo>
                    <a:pt x="131" y="61"/>
                    <a:pt x="140" y="68"/>
                    <a:pt x="140" y="68"/>
                  </a:cubicBezTo>
                  <a:cubicBezTo>
                    <a:pt x="141" y="68"/>
                    <a:pt x="141" y="68"/>
                    <a:pt x="141" y="68"/>
                  </a:cubicBezTo>
                  <a:cubicBezTo>
                    <a:pt x="141" y="85"/>
                    <a:pt x="141" y="85"/>
                    <a:pt x="141" y="85"/>
                  </a:cubicBezTo>
                  <a:cubicBezTo>
                    <a:pt x="140" y="85"/>
                    <a:pt x="140" y="85"/>
                    <a:pt x="140" y="85"/>
                  </a:cubicBezTo>
                  <a:cubicBezTo>
                    <a:pt x="140" y="86"/>
                    <a:pt x="136" y="89"/>
                    <a:pt x="126" y="89"/>
                  </a:cubicBezTo>
                  <a:cubicBezTo>
                    <a:pt x="110" y="89"/>
                    <a:pt x="107" y="86"/>
                    <a:pt x="107" y="86"/>
                  </a:cubicBezTo>
                  <a:close/>
                  <a:moveTo>
                    <a:pt x="119" y="140"/>
                  </a:moveTo>
                  <a:cubicBezTo>
                    <a:pt x="117" y="140"/>
                    <a:pt x="115" y="138"/>
                    <a:pt x="115" y="136"/>
                  </a:cubicBezTo>
                  <a:cubicBezTo>
                    <a:pt x="115" y="134"/>
                    <a:pt x="117" y="132"/>
                    <a:pt x="119" y="132"/>
                  </a:cubicBezTo>
                  <a:cubicBezTo>
                    <a:pt x="121" y="132"/>
                    <a:pt x="123" y="134"/>
                    <a:pt x="123" y="136"/>
                  </a:cubicBezTo>
                  <a:cubicBezTo>
                    <a:pt x="123" y="138"/>
                    <a:pt x="121" y="140"/>
                    <a:pt x="119" y="140"/>
                  </a:cubicBezTo>
                  <a:close/>
                  <a:moveTo>
                    <a:pt x="127" y="133"/>
                  </a:moveTo>
                  <a:cubicBezTo>
                    <a:pt x="122" y="133"/>
                    <a:pt x="122" y="133"/>
                    <a:pt x="122" y="133"/>
                  </a:cubicBezTo>
                  <a:cubicBezTo>
                    <a:pt x="127" y="125"/>
                    <a:pt x="127" y="125"/>
                    <a:pt x="127" y="125"/>
                  </a:cubicBezTo>
                  <a:lnTo>
                    <a:pt x="127" y="133"/>
                  </a:lnTo>
                  <a:close/>
                  <a:moveTo>
                    <a:pt x="135" y="133"/>
                  </a:moveTo>
                  <a:cubicBezTo>
                    <a:pt x="130" y="133"/>
                    <a:pt x="130" y="133"/>
                    <a:pt x="130" y="133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5" y="112"/>
                    <a:pt x="135" y="112"/>
                    <a:pt x="135" y="112"/>
                  </a:cubicBezTo>
                  <a:lnTo>
                    <a:pt x="135" y="133"/>
                  </a:lnTo>
                  <a:close/>
                  <a:moveTo>
                    <a:pt x="143" y="133"/>
                  </a:moveTo>
                  <a:cubicBezTo>
                    <a:pt x="138" y="133"/>
                    <a:pt x="138" y="133"/>
                    <a:pt x="138" y="133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43" y="111"/>
                    <a:pt x="143" y="111"/>
                    <a:pt x="143" y="111"/>
                  </a:cubicBezTo>
                  <a:lnTo>
                    <a:pt x="143" y="133"/>
                  </a:lnTo>
                  <a:close/>
                  <a:moveTo>
                    <a:pt x="151" y="133"/>
                  </a:moveTo>
                  <a:cubicBezTo>
                    <a:pt x="146" y="133"/>
                    <a:pt x="146" y="133"/>
                    <a:pt x="146" y="133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151" y="111"/>
                    <a:pt x="151" y="111"/>
                    <a:pt x="151" y="111"/>
                  </a:cubicBezTo>
                  <a:lnTo>
                    <a:pt x="151" y="133"/>
                  </a:lnTo>
                  <a:close/>
                  <a:moveTo>
                    <a:pt x="158" y="133"/>
                  </a:moveTo>
                  <a:cubicBezTo>
                    <a:pt x="154" y="133"/>
                    <a:pt x="154" y="133"/>
                    <a:pt x="154" y="13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8" y="120"/>
                    <a:pt x="158" y="120"/>
                    <a:pt x="158" y="120"/>
                  </a:cubicBezTo>
                  <a:lnTo>
                    <a:pt x="158" y="133"/>
                  </a:lnTo>
                  <a:close/>
                  <a:moveTo>
                    <a:pt x="161" y="133"/>
                  </a:moveTo>
                  <a:cubicBezTo>
                    <a:pt x="161" y="125"/>
                    <a:pt x="161" y="125"/>
                    <a:pt x="161" y="125"/>
                  </a:cubicBezTo>
                  <a:cubicBezTo>
                    <a:pt x="167" y="133"/>
                    <a:pt x="167" y="133"/>
                    <a:pt x="167" y="133"/>
                  </a:cubicBezTo>
                  <a:lnTo>
                    <a:pt x="161" y="133"/>
                  </a:lnTo>
                  <a:close/>
                  <a:moveTo>
                    <a:pt x="171" y="140"/>
                  </a:moveTo>
                  <a:cubicBezTo>
                    <a:pt x="168" y="140"/>
                    <a:pt x="167" y="138"/>
                    <a:pt x="167" y="136"/>
                  </a:cubicBezTo>
                  <a:cubicBezTo>
                    <a:pt x="167" y="134"/>
                    <a:pt x="168" y="132"/>
                    <a:pt x="171" y="132"/>
                  </a:cubicBezTo>
                  <a:cubicBezTo>
                    <a:pt x="173" y="132"/>
                    <a:pt x="174" y="134"/>
                    <a:pt x="174" y="136"/>
                  </a:cubicBezTo>
                  <a:cubicBezTo>
                    <a:pt x="174" y="138"/>
                    <a:pt x="173" y="140"/>
                    <a:pt x="171" y="140"/>
                  </a:cubicBezTo>
                  <a:close/>
                  <a:moveTo>
                    <a:pt x="183" y="86"/>
                  </a:moveTo>
                  <a:cubicBezTo>
                    <a:pt x="183" y="86"/>
                    <a:pt x="183" y="86"/>
                    <a:pt x="183" y="86"/>
                  </a:cubicBezTo>
                  <a:cubicBezTo>
                    <a:pt x="182" y="86"/>
                    <a:pt x="180" y="89"/>
                    <a:pt x="163" y="89"/>
                  </a:cubicBezTo>
                  <a:cubicBezTo>
                    <a:pt x="154" y="89"/>
                    <a:pt x="149" y="86"/>
                    <a:pt x="149" y="85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68"/>
                    <a:pt x="149" y="68"/>
                    <a:pt x="149" y="68"/>
                  </a:cubicBezTo>
                  <a:cubicBezTo>
                    <a:pt x="149" y="68"/>
                    <a:pt x="149" y="68"/>
                    <a:pt x="149" y="68"/>
                  </a:cubicBezTo>
                  <a:cubicBezTo>
                    <a:pt x="150" y="68"/>
                    <a:pt x="159" y="61"/>
                    <a:pt x="166" y="61"/>
                  </a:cubicBezTo>
                  <a:cubicBezTo>
                    <a:pt x="166" y="61"/>
                    <a:pt x="166" y="61"/>
                    <a:pt x="166" y="61"/>
                  </a:cubicBezTo>
                  <a:cubicBezTo>
                    <a:pt x="170" y="61"/>
                    <a:pt x="176" y="65"/>
                    <a:pt x="179" y="69"/>
                  </a:cubicBezTo>
                  <a:cubicBezTo>
                    <a:pt x="183" y="74"/>
                    <a:pt x="184" y="80"/>
                    <a:pt x="183" y="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23" name="文本框 522"/>
          <p:cNvSpPr txBox="1"/>
          <p:nvPr/>
        </p:nvSpPr>
        <p:spPr>
          <a:xfrm>
            <a:off x="4875153" y="8450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defRPr/>
            </a:pPr>
            <a:r>
              <a:rPr lang="zh-CN" altLang="en-US" sz="4400">
                <a:solidFill>
                  <a:srgbClr val="000000"/>
                </a:solidFill>
                <a:latin typeface="汉仪大宋简" panose="02010609000101010101"/>
                <a:ea typeface="汉仪大宋简" panose="02010609000101010101"/>
              </a:rPr>
              <a:t>赠送图标</a:t>
            </a:r>
          </a:p>
        </p:txBody>
      </p:sp>
      <p:cxnSp>
        <p:nvCxnSpPr>
          <p:cNvPr id="524" name="直接连接符 523"/>
          <p:cNvCxnSpPr/>
          <p:nvPr/>
        </p:nvCxnSpPr>
        <p:spPr>
          <a:xfrm>
            <a:off x="5814060" y="1082625"/>
            <a:ext cx="563880" cy="0"/>
          </a:xfrm>
          <a:prstGeom prst="line">
            <a:avLst/>
          </a:prstGeom>
          <a:noFill/>
          <a:ln w="38100" cap="flat" cmpd="sng" algn="ctr">
            <a:solidFill>
              <a:srgbClr val="E40F0C"/>
            </a:solidFill>
            <a:prstDash val="solid"/>
            <a:miter lim="800000"/>
          </a:ln>
          <a:effectLst/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6" name="组合 35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46395" y="3004012"/>
            <a:ext cx="9326005" cy="2105511"/>
            <a:chOff x="1661968" y="3291375"/>
            <a:chExt cx="9326005" cy="2105511"/>
          </a:xfrm>
        </p:grpSpPr>
        <p:grpSp>
          <p:nvGrpSpPr>
            <p:cNvPr id="11" name="组合 10"/>
            <p:cNvGrpSpPr/>
            <p:nvPr/>
          </p:nvGrpSpPr>
          <p:grpSpPr>
            <a:xfrm>
              <a:off x="1661968" y="3291375"/>
              <a:ext cx="4263759" cy="796874"/>
              <a:chOff x="1492868" y="3026614"/>
              <a:chExt cx="4263759" cy="796874"/>
            </a:xfrm>
          </p:grpSpPr>
          <p:sp>
            <p:nvSpPr>
              <p:cNvPr id="4" name="菱形 3"/>
              <p:cNvSpPr/>
              <p:nvPr/>
            </p:nvSpPr>
            <p:spPr>
              <a:xfrm>
                <a:off x="1492868" y="3026614"/>
                <a:ext cx="796874" cy="796874"/>
              </a:xfrm>
              <a:prstGeom prst="diamond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2290300" y="3132664"/>
                <a:ext cx="34663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spc="300">
                    <a:solidFill>
                      <a:schemeClr val="accent1"/>
                    </a:solidFill>
                    <a:latin typeface="+mj-ea"/>
                    <a:ea typeface="+mj-ea"/>
                  </a:rPr>
                  <a:t>研究背景及意义</a:t>
                </a:r>
                <a:endParaRPr lang="zh-CN" altLang="en-US" sz="3200" spc="300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570874" y="3187987"/>
                <a:ext cx="640862" cy="47412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</a:rPr>
                  <a:t>01</a:t>
                </a:r>
                <a:endParaRPr lang="zh-CN" altLang="en-US" sz="2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661968" y="4600012"/>
              <a:ext cx="4263759" cy="796874"/>
              <a:chOff x="1492868" y="4308593"/>
              <a:chExt cx="4263759" cy="796874"/>
            </a:xfrm>
          </p:grpSpPr>
          <p:sp>
            <p:nvSpPr>
              <p:cNvPr id="5" name="菱形 4"/>
              <p:cNvSpPr/>
              <p:nvPr/>
            </p:nvSpPr>
            <p:spPr>
              <a:xfrm>
                <a:off x="1492868" y="4308593"/>
                <a:ext cx="796874" cy="796874"/>
              </a:xfrm>
              <a:prstGeom prst="diamond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2290300" y="4414643"/>
                <a:ext cx="34663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spc="300">
                    <a:solidFill>
                      <a:schemeClr val="accent1"/>
                    </a:solidFill>
                    <a:latin typeface="+mj-ea"/>
                    <a:ea typeface="+mj-ea"/>
                  </a:rPr>
                  <a:t>研究成果及结论</a:t>
                </a:r>
                <a:endParaRPr lang="zh-CN" altLang="en-US" sz="3200" spc="300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570874" y="4469966"/>
                <a:ext cx="640862" cy="47412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</a:rPr>
                  <a:t>03</a:t>
                </a:r>
                <a:endParaRPr lang="zh-CN" altLang="en-US" sz="2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724215" y="3291375"/>
              <a:ext cx="4263758" cy="796874"/>
              <a:chOff x="6720981" y="3026614"/>
              <a:chExt cx="4263758" cy="796874"/>
            </a:xfrm>
          </p:grpSpPr>
          <p:sp>
            <p:nvSpPr>
              <p:cNvPr id="6" name="菱形 5"/>
              <p:cNvSpPr/>
              <p:nvPr/>
            </p:nvSpPr>
            <p:spPr>
              <a:xfrm>
                <a:off x="6720981" y="3026614"/>
                <a:ext cx="796874" cy="796874"/>
              </a:xfrm>
              <a:prstGeom prst="diamond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7518412" y="3132664"/>
                <a:ext cx="34663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spc="300">
                    <a:solidFill>
                      <a:schemeClr val="accent1"/>
                    </a:solidFill>
                    <a:latin typeface="+mj-ea"/>
                    <a:ea typeface="+mj-ea"/>
                  </a:rPr>
                  <a:t>研究思路及方法</a:t>
                </a: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6798987" y="3187987"/>
                <a:ext cx="640862" cy="47412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</a:rPr>
                  <a:t>02</a:t>
                </a:r>
                <a:endParaRPr lang="zh-CN" altLang="en-US" sz="2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6724215" y="4600012"/>
              <a:ext cx="4263758" cy="796874"/>
              <a:chOff x="6720981" y="4308593"/>
              <a:chExt cx="4263758" cy="796874"/>
            </a:xfrm>
          </p:grpSpPr>
          <p:sp>
            <p:nvSpPr>
              <p:cNvPr id="7" name="菱形 6"/>
              <p:cNvSpPr/>
              <p:nvPr/>
            </p:nvSpPr>
            <p:spPr>
              <a:xfrm>
                <a:off x="6720981" y="4308593"/>
                <a:ext cx="796874" cy="796874"/>
              </a:xfrm>
              <a:prstGeom prst="diamond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7518412" y="4414643"/>
                <a:ext cx="34663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spc="300">
                    <a:solidFill>
                      <a:schemeClr val="accent1"/>
                    </a:solidFill>
                    <a:latin typeface="+mj-ea"/>
                    <a:ea typeface="+mj-ea"/>
                  </a:rPr>
                  <a:t>研究总结及展望</a:t>
                </a:r>
                <a:endParaRPr lang="zh-CN" altLang="en-US" sz="3200" spc="300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6798987" y="4469966"/>
                <a:ext cx="640862" cy="47412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</a:rPr>
                  <a:t>04</a:t>
                </a:r>
                <a:endParaRPr lang="zh-CN" altLang="en-US" sz="2000" b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4864488" y="1167930"/>
            <a:ext cx="2463022" cy="1398357"/>
            <a:chOff x="4864489" y="902089"/>
            <a:chExt cx="2463022" cy="1398357"/>
          </a:xfrm>
        </p:grpSpPr>
        <p:sp>
          <p:nvSpPr>
            <p:cNvPr id="81" name="矩形 80"/>
            <p:cNvSpPr/>
            <p:nvPr/>
          </p:nvSpPr>
          <p:spPr>
            <a:xfrm>
              <a:off x="5249615" y="902089"/>
              <a:ext cx="1692772" cy="101566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fontAlgn="base"/>
              <a:r>
                <a:rPr lang="zh-CN" altLang="en-US" sz="6600">
                  <a:solidFill>
                    <a:schemeClr val="accent1"/>
                  </a:solidFill>
                  <a:latin typeface="+mj-ea"/>
                  <a:ea typeface="+mj-ea"/>
                </a:rPr>
                <a:t>目录</a:t>
              </a:r>
              <a:endParaRPr lang="zh-CN" altLang="en-US" sz="6600" b="0" i="0">
                <a:solidFill>
                  <a:schemeClr val="accent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864489" y="2023447"/>
              <a:ext cx="2463022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 fontAlgn="base"/>
              <a:r>
                <a:rPr lang="en-US" altLang="zh-CN" b="0" i="0">
                  <a:solidFill>
                    <a:schemeClr val="accent3">
                      <a:lumMod val="75000"/>
                    </a:schemeClr>
                  </a:solidFill>
                  <a:effectLst/>
                  <a:latin typeface="+mj-lt"/>
                  <a:ea typeface="+mj-ea"/>
                </a:rPr>
                <a:t>CONTENT</a:t>
              </a:r>
              <a:endParaRPr lang="zh-CN" altLang="en-US" b="0" i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56616" y="1259840"/>
            <a:ext cx="10481944" cy="535940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3" name="文本框 522"/>
          <p:cNvSpPr txBox="1"/>
          <p:nvPr/>
        </p:nvSpPr>
        <p:spPr>
          <a:xfrm>
            <a:off x="4875153" y="8450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defRPr/>
            </a:pPr>
            <a:r>
              <a:rPr lang="zh-CN" altLang="en-US" sz="4400">
                <a:solidFill>
                  <a:srgbClr val="000000"/>
                </a:solidFill>
                <a:latin typeface="汉仪大宋简" panose="02010609000101010101"/>
                <a:ea typeface="汉仪大宋简" panose="02010609000101010101"/>
              </a:rPr>
              <a:t>赠送图标</a:t>
            </a:r>
          </a:p>
        </p:txBody>
      </p:sp>
      <p:cxnSp>
        <p:nvCxnSpPr>
          <p:cNvPr id="524" name="直接连接符 523"/>
          <p:cNvCxnSpPr/>
          <p:nvPr/>
        </p:nvCxnSpPr>
        <p:spPr>
          <a:xfrm>
            <a:off x="5814060" y="1082625"/>
            <a:ext cx="563880" cy="0"/>
          </a:xfrm>
          <a:prstGeom prst="line">
            <a:avLst/>
          </a:prstGeom>
          <a:noFill/>
          <a:ln w="38100" cap="flat" cmpd="sng" algn="ctr">
            <a:solidFill>
              <a:srgbClr val="E40F0C"/>
            </a:solidFill>
            <a:prstDash val="solid"/>
            <a:miter lim="800000"/>
          </a:ln>
          <a:effectLst/>
        </p:spPr>
      </p:cxnSp>
      <p:grpSp>
        <p:nvGrpSpPr>
          <p:cNvPr id="521" name="组合 520"/>
          <p:cNvGrpSpPr/>
          <p:nvPr/>
        </p:nvGrpSpPr>
        <p:grpSpPr>
          <a:xfrm>
            <a:off x="1213129" y="1574800"/>
            <a:ext cx="9748282" cy="4729482"/>
            <a:chOff x="230188" y="587376"/>
            <a:chExt cx="11714164" cy="5683251"/>
          </a:xfrm>
        </p:grpSpPr>
        <p:sp>
          <p:nvSpPr>
            <p:cNvPr id="522" name="Freeform 453"/>
            <p:cNvSpPr>
              <a:spLocks noEditPoints="1"/>
            </p:cNvSpPr>
            <p:nvPr/>
          </p:nvSpPr>
          <p:spPr bwMode="auto">
            <a:xfrm>
              <a:off x="249238" y="606426"/>
              <a:ext cx="333375" cy="296863"/>
            </a:xfrm>
            <a:custGeom>
              <a:avLst/>
              <a:gdLst>
                <a:gd name="T0" fmla="*/ 178 w 210"/>
                <a:gd name="T1" fmla="*/ 0 h 187"/>
                <a:gd name="T2" fmla="*/ 31 w 210"/>
                <a:gd name="T3" fmla="*/ 0 h 187"/>
                <a:gd name="T4" fmla="*/ 0 w 210"/>
                <a:gd name="T5" fmla="*/ 85 h 187"/>
                <a:gd name="T6" fmla="*/ 0 w 210"/>
                <a:gd name="T7" fmla="*/ 187 h 187"/>
                <a:gd name="T8" fmla="*/ 210 w 210"/>
                <a:gd name="T9" fmla="*/ 187 h 187"/>
                <a:gd name="T10" fmla="*/ 210 w 210"/>
                <a:gd name="T11" fmla="*/ 84 h 187"/>
                <a:gd name="T12" fmla="*/ 178 w 210"/>
                <a:gd name="T13" fmla="*/ 0 h 187"/>
                <a:gd name="T14" fmla="*/ 28 w 210"/>
                <a:gd name="T15" fmla="*/ 77 h 187"/>
                <a:gd name="T16" fmla="*/ 48 w 210"/>
                <a:gd name="T17" fmla="*/ 15 h 187"/>
                <a:gd name="T18" fmla="*/ 162 w 210"/>
                <a:gd name="T19" fmla="*/ 15 h 187"/>
                <a:gd name="T20" fmla="*/ 183 w 210"/>
                <a:gd name="T21" fmla="*/ 77 h 187"/>
                <a:gd name="T22" fmla="*/ 28 w 210"/>
                <a:gd name="T23" fmla="*/ 7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0" h="187">
                  <a:moveTo>
                    <a:pt x="178" y="0"/>
                  </a:moveTo>
                  <a:lnTo>
                    <a:pt x="31" y="0"/>
                  </a:lnTo>
                  <a:lnTo>
                    <a:pt x="0" y="85"/>
                  </a:lnTo>
                  <a:lnTo>
                    <a:pt x="0" y="187"/>
                  </a:lnTo>
                  <a:lnTo>
                    <a:pt x="210" y="187"/>
                  </a:lnTo>
                  <a:lnTo>
                    <a:pt x="210" y="84"/>
                  </a:lnTo>
                  <a:lnTo>
                    <a:pt x="178" y="0"/>
                  </a:lnTo>
                  <a:close/>
                  <a:moveTo>
                    <a:pt x="28" y="77"/>
                  </a:moveTo>
                  <a:lnTo>
                    <a:pt x="48" y="15"/>
                  </a:lnTo>
                  <a:lnTo>
                    <a:pt x="162" y="15"/>
                  </a:lnTo>
                  <a:lnTo>
                    <a:pt x="183" y="77"/>
                  </a:lnTo>
                  <a:lnTo>
                    <a:pt x="28" y="7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5" name="Freeform 454"/>
            <p:cNvSpPr/>
            <p:nvPr/>
          </p:nvSpPr>
          <p:spPr bwMode="auto">
            <a:xfrm>
              <a:off x="314326" y="698501"/>
              <a:ext cx="204788" cy="14288"/>
            </a:xfrm>
            <a:custGeom>
              <a:avLst/>
              <a:gdLst>
                <a:gd name="T0" fmla="*/ 129 w 129"/>
                <a:gd name="T1" fmla="*/ 9 h 9"/>
                <a:gd name="T2" fmla="*/ 126 w 129"/>
                <a:gd name="T3" fmla="*/ 0 h 9"/>
                <a:gd name="T4" fmla="*/ 3 w 129"/>
                <a:gd name="T5" fmla="*/ 0 h 9"/>
                <a:gd name="T6" fmla="*/ 0 w 129"/>
                <a:gd name="T7" fmla="*/ 9 h 9"/>
                <a:gd name="T8" fmla="*/ 129 w 12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9">
                  <a:moveTo>
                    <a:pt x="129" y="9"/>
                  </a:moveTo>
                  <a:lnTo>
                    <a:pt x="126" y="0"/>
                  </a:lnTo>
                  <a:lnTo>
                    <a:pt x="3" y="0"/>
                  </a:lnTo>
                  <a:lnTo>
                    <a:pt x="0" y="9"/>
                  </a:lnTo>
                  <a:lnTo>
                    <a:pt x="129" y="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6" name="Freeform 455"/>
            <p:cNvSpPr/>
            <p:nvPr/>
          </p:nvSpPr>
          <p:spPr bwMode="auto">
            <a:xfrm>
              <a:off x="331788" y="646114"/>
              <a:ext cx="168275" cy="11113"/>
            </a:xfrm>
            <a:custGeom>
              <a:avLst/>
              <a:gdLst>
                <a:gd name="T0" fmla="*/ 106 w 106"/>
                <a:gd name="T1" fmla="*/ 7 h 7"/>
                <a:gd name="T2" fmla="*/ 104 w 106"/>
                <a:gd name="T3" fmla="*/ 0 h 7"/>
                <a:gd name="T4" fmla="*/ 3 w 106"/>
                <a:gd name="T5" fmla="*/ 0 h 7"/>
                <a:gd name="T6" fmla="*/ 0 w 106"/>
                <a:gd name="T7" fmla="*/ 7 h 7"/>
                <a:gd name="T8" fmla="*/ 106 w 106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7">
                  <a:moveTo>
                    <a:pt x="106" y="7"/>
                  </a:moveTo>
                  <a:lnTo>
                    <a:pt x="104" y="0"/>
                  </a:lnTo>
                  <a:lnTo>
                    <a:pt x="3" y="0"/>
                  </a:lnTo>
                  <a:lnTo>
                    <a:pt x="0" y="7"/>
                  </a:lnTo>
                  <a:lnTo>
                    <a:pt x="106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7" name="Freeform 456"/>
            <p:cNvSpPr/>
            <p:nvPr/>
          </p:nvSpPr>
          <p:spPr bwMode="auto">
            <a:xfrm>
              <a:off x="322263" y="671514"/>
              <a:ext cx="187325" cy="14288"/>
            </a:xfrm>
            <a:custGeom>
              <a:avLst/>
              <a:gdLst>
                <a:gd name="T0" fmla="*/ 3 w 118"/>
                <a:gd name="T1" fmla="*/ 0 h 9"/>
                <a:gd name="T2" fmla="*/ 0 w 118"/>
                <a:gd name="T3" fmla="*/ 9 h 9"/>
                <a:gd name="T4" fmla="*/ 118 w 118"/>
                <a:gd name="T5" fmla="*/ 9 h 9"/>
                <a:gd name="T6" fmla="*/ 115 w 118"/>
                <a:gd name="T7" fmla="*/ 0 h 9"/>
                <a:gd name="T8" fmla="*/ 3 w 11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9">
                  <a:moveTo>
                    <a:pt x="3" y="0"/>
                  </a:moveTo>
                  <a:lnTo>
                    <a:pt x="0" y="9"/>
                  </a:lnTo>
                  <a:lnTo>
                    <a:pt x="118" y="9"/>
                  </a:lnTo>
                  <a:lnTo>
                    <a:pt x="11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8" name="Freeform 457"/>
            <p:cNvSpPr>
              <a:spLocks noEditPoints="1"/>
            </p:cNvSpPr>
            <p:nvPr/>
          </p:nvSpPr>
          <p:spPr bwMode="auto">
            <a:xfrm>
              <a:off x="917576" y="606426"/>
              <a:ext cx="333375" cy="296863"/>
            </a:xfrm>
            <a:custGeom>
              <a:avLst/>
              <a:gdLst>
                <a:gd name="T0" fmla="*/ 178 w 210"/>
                <a:gd name="T1" fmla="*/ 0 h 187"/>
                <a:gd name="T2" fmla="*/ 31 w 210"/>
                <a:gd name="T3" fmla="*/ 0 h 187"/>
                <a:gd name="T4" fmla="*/ 0 w 210"/>
                <a:gd name="T5" fmla="*/ 85 h 187"/>
                <a:gd name="T6" fmla="*/ 0 w 210"/>
                <a:gd name="T7" fmla="*/ 187 h 187"/>
                <a:gd name="T8" fmla="*/ 210 w 210"/>
                <a:gd name="T9" fmla="*/ 187 h 187"/>
                <a:gd name="T10" fmla="*/ 210 w 210"/>
                <a:gd name="T11" fmla="*/ 84 h 187"/>
                <a:gd name="T12" fmla="*/ 178 w 210"/>
                <a:gd name="T13" fmla="*/ 0 h 187"/>
                <a:gd name="T14" fmla="*/ 28 w 210"/>
                <a:gd name="T15" fmla="*/ 77 h 187"/>
                <a:gd name="T16" fmla="*/ 48 w 210"/>
                <a:gd name="T17" fmla="*/ 15 h 187"/>
                <a:gd name="T18" fmla="*/ 162 w 210"/>
                <a:gd name="T19" fmla="*/ 15 h 187"/>
                <a:gd name="T20" fmla="*/ 183 w 210"/>
                <a:gd name="T21" fmla="*/ 77 h 187"/>
                <a:gd name="T22" fmla="*/ 28 w 210"/>
                <a:gd name="T23" fmla="*/ 7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0" h="187">
                  <a:moveTo>
                    <a:pt x="178" y="0"/>
                  </a:moveTo>
                  <a:lnTo>
                    <a:pt x="31" y="0"/>
                  </a:lnTo>
                  <a:lnTo>
                    <a:pt x="0" y="85"/>
                  </a:lnTo>
                  <a:lnTo>
                    <a:pt x="0" y="187"/>
                  </a:lnTo>
                  <a:lnTo>
                    <a:pt x="210" y="187"/>
                  </a:lnTo>
                  <a:lnTo>
                    <a:pt x="210" y="84"/>
                  </a:lnTo>
                  <a:lnTo>
                    <a:pt x="178" y="0"/>
                  </a:lnTo>
                  <a:close/>
                  <a:moveTo>
                    <a:pt x="28" y="77"/>
                  </a:moveTo>
                  <a:lnTo>
                    <a:pt x="48" y="15"/>
                  </a:lnTo>
                  <a:lnTo>
                    <a:pt x="162" y="15"/>
                  </a:lnTo>
                  <a:lnTo>
                    <a:pt x="183" y="77"/>
                  </a:lnTo>
                  <a:lnTo>
                    <a:pt x="28" y="7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9" name="Freeform 458"/>
            <p:cNvSpPr>
              <a:spLocks noEditPoints="1"/>
            </p:cNvSpPr>
            <p:nvPr/>
          </p:nvSpPr>
          <p:spPr bwMode="auto">
            <a:xfrm>
              <a:off x="6259513" y="1944689"/>
              <a:ext cx="342900" cy="304800"/>
            </a:xfrm>
            <a:custGeom>
              <a:avLst/>
              <a:gdLst>
                <a:gd name="T0" fmla="*/ 148 w 296"/>
                <a:gd name="T1" fmla="*/ 0 h 262"/>
                <a:gd name="T2" fmla="*/ 164 w 296"/>
                <a:gd name="T3" fmla="*/ 8 h 262"/>
                <a:gd name="T4" fmla="*/ 287 w 296"/>
                <a:gd name="T5" fmla="*/ 150 h 262"/>
                <a:gd name="T6" fmla="*/ 278 w 296"/>
                <a:gd name="T7" fmla="*/ 170 h 262"/>
                <a:gd name="T8" fmla="*/ 227 w 296"/>
                <a:gd name="T9" fmla="*/ 170 h 262"/>
                <a:gd name="T10" fmla="*/ 202 w 296"/>
                <a:gd name="T11" fmla="*/ 170 h 262"/>
                <a:gd name="T12" fmla="*/ 202 w 296"/>
                <a:gd name="T13" fmla="*/ 237 h 262"/>
                <a:gd name="T14" fmla="*/ 177 w 296"/>
                <a:gd name="T15" fmla="*/ 262 h 262"/>
                <a:gd name="T16" fmla="*/ 119 w 296"/>
                <a:gd name="T17" fmla="*/ 262 h 262"/>
                <a:gd name="T18" fmla="*/ 94 w 296"/>
                <a:gd name="T19" fmla="*/ 237 h 262"/>
                <a:gd name="T20" fmla="*/ 94 w 296"/>
                <a:gd name="T21" fmla="*/ 170 h 262"/>
                <a:gd name="T22" fmla="*/ 68 w 296"/>
                <a:gd name="T23" fmla="*/ 170 h 262"/>
                <a:gd name="T24" fmla="*/ 18 w 296"/>
                <a:gd name="T25" fmla="*/ 170 h 262"/>
                <a:gd name="T26" fmla="*/ 9 w 296"/>
                <a:gd name="T27" fmla="*/ 150 h 262"/>
                <a:gd name="T28" fmla="*/ 132 w 296"/>
                <a:gd name="T29" fmla="*/ 8 h 262"/>
                <a:gd name="T30" fmla="*/ 148 w 296"/>
                <a:gd name="T31" fmla="*/ 0 h 262"/>
                <a:gd name="T32" fmla="*/ 148 w 296"/>
                <a:gd name="T33" fmla="*/ 19 h 262"/>
                <a:gd name="T34" fmla="*/ 146 w 296"/>
                <a:gd name="T35" fmla="*/ 20 h 262"/>
                <a:gd name="T36" fmla="*/ 146 w 296"/>
                <a:gd name="T37" fmla="*/ 21 h 262"/>
                <a:gd name="T38" fmla="*/ 33 w 296"/>
                <a:gd name="T39" fmla="*/ 151 h 262"/>
                <a:gd name="T40" fmla="*/ 68 w 296"/>
                <a:gd name="T41" fmla="*/ 151 h 262"/>
                <a:gd name="T42" fmla="*/ 94 w 296"/>
                <a:gd name="T43" fmla="*/ 151 h 262"/>
                <a:gd name="T44" fmla="*/ 112 w 296"/>
                <a:gd name="T45" fmla="*/ 170 h 262"/>
                <a:gd name="T46" fmla="*/ 112 w 296"/>
                <a:gd name="T47" fmla="*/ 237 h 262"/>
                <a:gd name="T48" fmla="*/ 119 w 296"/>
                <a:gd name="T49" fmla="*/ 244 h 262"/>
                <a:gd name="T50" fmla="*/ 177 w 296"/>
                <a:gd name="T51" fmla="*/ 244 h 262"/>
                <a:gd name="T52" fmla="*/ 183 w 296"/>
                <a:gd name="T53" fmla="*/ 237 h 262"/>
                <a:gd name="T54" fmla="*/ 183 w 296"/>
                <a:gd name="T55" fmla="*/ 170 h 262"/>
                <a:gd name="T56" fmla="*/ 202 w 296"/>
                <a:gd name="T57" fmla="*/ 151 h 262"/>
                <a:gd name="T58" fmla="*/ 227 w 296"/>
                <a:gd name="T59" fmla="*/ 151 h 262"/>
                <a:gd name="T60" fmla="*/ 263 w 296"/>
                <a:gd name="T61" fmla="*/ 151 h 262"/>
                <a:gd name="T62" fmla="*/ 150 w 296"/>
                <a:gd name="T63" fmla="*/ 21 h 262"/>
                <a:gd name="T64" fmla="*/ 150 w 296"/>
                <a:gd name="T65" fmla="*/ 20 h 262"/>
                <a:gd name="T66" fmla="*/ 148 w 296"/>
                <a:gd name="T67" fmla="*/ 1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6" h="262">
                  <a:moveTo>
                    <a:pt x="148" y="0"/>
                  </a:moveTo>
                  <a:cubicBezTo>
                    <a:pt x="154" y="0"/>
                    <a:pt x="160" y="3"/>
                    <a:pt x="164" y="8"/>
                  </a:cubicBezTo>
                  <a:cubicBezTo>
                    <a:pt x="287" y="150"/>
                    <a:pt x="287" y="150"/>
                    <a:pt x="287" y="150"/>
                  </a:cubicBezTo>
                  <a:cubicBezTo>
                    <a:pt x="296" y="161"/>
                    <a:pt x="292" y="170"/>
                    <a:pt x="278" y="170"/>
                  </a:cubicBezTo>
                  <a:cubicBezTo>
                    <a:pt x="227" y="170"/>
                    <a:pt x="227" y="170"/>
                    <a:pt x="227" y="170"/>
                  </a:cubicBezTo>
                  <a:cubicBezTo>
                    <a:pt x="220" y="170"/>
                    <a:pt x="211" y="170"/>
                    <a:pt x="202" y="170"/>
                  </a:cubicBezTo>
                  <a:cubicBezTo>
                    <a:pt x="202" y="237"/>
                    <a:pt x="202" y="237"/>
                    <a:pt x="202" y="237"/>
                  </a:cubicBezTo>
                  <a:cubicBezTo>
                    <a:pt x="202" y="251"/>
                    <a:pt x="190" y="262"/>
                    <a:pt x="177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05" y="262"/>
                    <a:pt x="94" y="251"/>
                    <a:pt x="94" y="237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85" y="170"/>
                    <a:pt x="75" y="170"/>
                    <a:pt x="68" y="170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4" y="170"/>
                    <a:pt x="0" y="161"/>
                    <a:pt x="9" y="150"/>
                  </a:cubicBezTo>
                  <a:cubicBezTo>
                    <a:pt x="132" y="8"/>
                    <a:pt x="132" y="8"/>
                    <a:pt x="132" y="8"/>
                  </a:cubicBezTo>
                  <a:cubicBezTo>
                    <a:pt x="136" y="3"/>
                    <a:pt x="142" y="0"/>
                    <a:pt x="148" y="0"/>
                  </a:cubicBezTo>
                  <a:moveTo>
                    <a:pt x="148" y="19"/>
                  </a:moveTo>
                  <a:cubicBezTo>
                    <a:pt x="147" y="19"/>
                    <a:pt x="147" y="20"/>
                    <a:pt x="146" y="20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33" y="151"/>
                    <a:pt x="33" y="151"/>
                    <a:pt x="33" y="151"/>
                  </a:cubicBezTo>
                  <a:cubicBezTo>
                    <a:pt x="68" y="151"/>
                    <a:pt x="68" y="151"/>
                    <a:pt x="68" y="151"/>
                  </a:cubicBezTo>
                  <a:cubicBezTo>
                    <a:pt x="94" y="151"/>
                    <a:pt x="94" y="151"/>
                    <a:pt x="94" y="151"/>
                  </a:cubicBezTo>
                  <a:cubicBezTo>
                    <a:pt x="104" y="151"/>
                    <a:pt x="112" y="159"/>
                    <a:pt x="112" y="170"/>
                  </a:cubicBezTo>
                  <a:cubicBezTo>
                    <a:pt x="112" y="237"/>
                    <a:pt x="112" y="237"/>
                    <a:pt x="112" y="237"/>
                  </a:cubicBezTo>
                  <a:cubicBezTo>
                    <a:pt x="112" y="241"/>
                    <a:pt x="115" y="244"/>
                    <a:pt x="119" y="244"/>
                  </a:cubicBezTo>
                  <a:cubicBezTo>
                    <a:pt x="177" y="244"/>
                    <a:pt x="177" y="244"/>
                    <a:pt x="177" y="244"/>
                  </a:cubicBezTo>
                  <a:cubicBezTo>
                    <a:pt x="180" y="244"/>
                    <a:pt x="183" y="241"/>
                    <a:pt x="183" y="237"/>
                  </a:cubicBezTo>
                  <a:cubicBezTo>
                    <a:pt x="183" y="170"/>
                    <a:pt x="183" y="170"/>
                    <a:pt x="183" y="170"/>
                  </a:cubicBezTo>
                  <a:cubicBezTo>
                    <a:pt x="183" y="159"/>
                    <a:pt x="192" y="151"/>
                    <a:pt x="202" y="151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63" y="151"/>
                    <a:pt x="263" y="151"/>
                    <a:pt x="263" y="151"/>
                  </a:cubicBezTo>
                  <a:cubicBezTo>
                    <a:pt x="150" y="21"/>
                    <a:pt x="150" y="21"/>
                    <a:pt x="150" y="21"/>
                  </a:cubicBezTo>
                  <a:cubicBezTo>
                    <a:pt x="150" y="21"/>
                    <a:pt x="150" y="21"/>
                    <a:pt x="150" y="20"/>
                  </a:cubicBezTo>
                  <a:cubicBezTo>
                    <a:pt x="149" y="19"/>
                    <a:pt x="148" y="19"/>
                    <a:pt x="148" y="1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0" name="Freeform 459"/>
            <p:cNvSpPr>
              <a:spLocks noEditPoints="1"/>
            </p:cNvSpPr>
            <p:nvPr/>
          </p:nvSpPr>
          <p:spPr bwMode="auto">
            <a:xfrm>
              <a:off x="6932613" y="1995489"/>
              <a:ext cx="333375" cy="204788"/>
            </a:xfrm>
            <a:custGeom>
              <a:avLst/>
              <a:gdLst>
                <a:gd name="T0" fmla="*/ 273 w 288"/>
                <a:gd name="T1" fmla="*/ 0 h 177"/>
                <a:gd name="T2" fmla="*/ 16 w 288"/>
                <a:gd name="T3" fmla="*/ 0 h 177"/>
                <a:gd name="T4" fmla="*/ 0 w 288"/>
                <a:gd name="T5" fmla="*/ 15 h 177"/>
                <a:gd name="T6" fmla="*/ 0 w 288"/>
                <a:gd name="T7" fmla="*/ 162 h 177"/>
                <a:gd name="T8" fmla="*/ 16 w 288"/>
                <a:gd name="T9" fmla="*/ 177 h 177"/>
                <a:gd name="T10" fmla="*/ 273 w 288"/>
                <a:gd name="T11" fmla="*/ 177 h 177"/>
                <a:gd name="T12" fmla="*/ 288 w 288"/>
                <a:gd name="T13" fmla="*/ 162 h 177"/>
                <a:gd name="T14" fmla="*/ 288 w 288"/>
                <a:gd name="T15" fmla="*/ 15 h 177"/>
                <a:gd name="T16" fmla="*/ 273 w 288"/>
                <a:gd name="T17" fmla="*/ 0 h 177"/>
                <a:gd name="T18" fmla="*/ 273 w 288"/>
                <a:gd name="T19" fmla="*/ 162 h 177"/>
                <a:gd name="T20" fmla="*/ 273 w 288"/>
                <a:gd name="T21" fmla="*/ 162 h 177"/>
                <a:gd name="T22" fmla="*/ 16 w 288"/>
                <a:gd name="T23" fmla="*/ 162 h 177"/>
                <a:gd name="T24" fmla="*/ 15 w 288"/>
                <a:gd name="T25" fmla="*/ 162 h 177"/>
                <a:gd name="T26" fmla="*/ 15 w 288"/>
                <a:gd name="T27" fmla="*/ 15 h 177"/>
                <a:gd name="T28" fmla="*/ 16 w 288"/>
                <a:gd name="T29" fmla="*/ 15 h 177"/>
                <a:gd name="T30" fmla="*/ 273 w 288"/>
                <a:gd name="T31" fmla="*/ 15 h 177"/>
                <a:gd name="T32" fmla="*/ 273 w 288"/>
                <a:gd name="T33" fmla="*/ 15 h 177"/>
                <a:gd name="T34" fmla="*/ 273 w 288"/>
                <a:gd name="T35" fmla="*/ 16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8" h="177">
                  <a:moveTo>
                    <a:pt x="27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70"/>
                    <a:pt x="7" y="177"/>
                    <a:pt x="16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81" y="177"/>
                    <a:pt x="288" y="170"/>
                    <a:pt x="288" y="162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8" y="7"/>
                    <a:pt x="281" y="0"/>
                    <a:pt x="273" y="0"/>
                  </a:cubicBezTo>
                  <a:close/>
                  <a:moveTo>
                    <a:pt x="273" y="162"/>
                  </a:moveTo>
                  <a:cubicBezTo>
                    <a:pt x="273" y="162"/>
                    <a:pt x="273" y="162"/>
                    <a:pt x="273" y="162"/>
                  </a:cubicBezTo>
                  <a:cubicBezTo>
                    <a:pt x="16" y="162"/>
                    <a:pt x="16" y="162"/>
                    <a:pt x="16" y="162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6" y="15"/>
                  </a:cubicBezTo>
                  <a:cubicBezTo>
                    <a:pt x="273" y="15"/>
                    <a:pt x="273" y="15"/>
                    <a:pt x="273" y="15"/>
                  </a:cubicBezTo>
                  <a:cubicBezTo>
                    <a:pt x="273" y="15"/>
                    <a:pt x="273" y="15"/>
                    <a:pt x="273" y="15"/>
                  </a:cubicBezTo>
                  <a:lnTo>
                    <a:pt x="273" y="16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1" name="Rectangle 460"/>
            <p:cNvSpPr>
              <a:spLocks noChangeArrowheads="1"/>
            </p:cNvSpPr>
            <p:nvPr/>
          </p:nvSpPr>
          <p:spPr bwMode="auto">
            <a:xfrm>
              <a:off x="6981826" y="2035176"/>
              <a:ext cx="26988" cy="269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2" name="Rectangle 461"/>
            <p:cNvSpPr>
              <a:spLocks noChangeArrowheads="1"/>
            </p:cNvSpPr>
            <p:nvPr/>
          </p:nvSpPr>
          <p:spPr bwMode="auto">
            <a:xfrm>
              <a:off x="7032626" y="2035176"/>
              <a:ext cx="28575" cy="269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3" name="Rectangle 462"/>
            <p:cNvSpPr>
              <a:spLocks noChangeArrowheads="1"/>
            </p:cNvSpPr>
            <p:nvPr/>
          </p:nvSpPr>
          <p:spPr bwMode="auto">
            <a:xfrm>
              <a:off x="7085013" y="2035176"/>
              <a:ext cx="30163" cy="269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4" name="Rectangle 463"/>
            <p:cNvSpPr>
              <a:spLocks noChangeArrowheads="1"/>
            </p:cNvSpPr>
            <p:nvPr/>
          </p:nvSpPr>
          <p:spPr bwMode="auto">
            <a:xfrm>
              <a:off x="7138988" y="2035176"/>
              <a:ext cx="26988" cy="269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5" name="Rectangle 464"/>
            <p:cNvSpPr>
              <a:spLocks noChangeArrowheads="1"/>
            </p:cNvSpPr>
            <p:nvPr/>
          </p:nvSpPr>
          <p:spPr bwMode="auto">
            <a:xfrm>
              <a:off x="7191376" y="2035176"/>
              <a:ext cx="26988" cy="269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6" name="Rectangle 465"/>
            <p:cNvSpPr>
              <a:spLocks noChangeArrowheads="1"/>
            </p:cNvSpPr>
            <p:nvPr/>
          </p:nvSpPr>
          <p:spPr bwMode="auto">
            <a:xfrm>
              <a:off x="7007226" y="2084389"/>
              <a:ext cx="30163" cy="285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7" name="Rectangle 466"/>
            <p:cNvSpPr>
              <a:spLocks noChangeArrowheads="1"/>
            </p:cNvSpPr>
            <p:nvPr/>
          </p:nvSpPr>
          <p:spPr bwMode="auto">
            <a:xfrm>
              <a:off x="7059613" y="2084389"/>
              <a:ext cx="30163" cy="285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8" name="Rectangle 467"/>
            <p:cNvSpPr>
              <a:spLocks noChangeArrowheads="1"/>
            </p:cNvSpPr>
            <p:nvPr/>
          </p:nvSpPr>
          <p:spPr bwMode="auto">
            <a:xfrm>
              <a:off x="7113588" y="2084389"/>
              <a:ext cx="26988" cy="285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9" name="Rectangle 468"/>
            <p:cNvSpPr>
              <a:spLocks noChangeArrowheads="1"/>
            </p:cNvSpPr>
            <p:nvPr/>
          </p:nvSpPr>
          <p:spPr bwMode="auto">
            <a:xfrm>
              <a:off x="7165976" y="2084389"/>
              <a:ext cx="26988" cy="285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0" name="Rectangle 469"/>
            <p:cNvSpPr>
              <a:spLocks noChangeArrowheads="1"/>
            </p:cNvSpPr>
            <p:nvPr/>
          </p:nvSpPr>
          <p:spPr bwMode="auto">
            <a:xfrm>
              <a:off x="7032626" y="2133601"/>
              <a:ext cx="133350" cy="285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1" name="Freeform 470"/>
            <p:cNvSpPr>
              <a:spLocks noEditPoints="1"/>
            </p:cNvSpPr>
            <p:nvPr/>
          </p:nvSpPr>
          <p:spPr bwMode="auto">
            <a:xfrm>
              <a:off x="7599363" y="3262314"/>
              <a:ext cx="334963" cy="333375"/>
            </a:xfrm>
            <a:custGeom>
              <a:avLst/>
              <a:gdLst>
                <a:gd name="T0" fmla="*/ 144 w 289"/>
                <a:gd name="T1" fmla="*/ 0 h 288"/>
                <a:gd name="T2" fmla="*/ 0 w 289"/>
                <a:gd name="T3" fmla="*/ 144 h 288"/>
                <a:gd name="T4" fmla="*/ 144 w 289"/>
                <a:gd name="T5" fmla="*/ 288 h 288"/>
                <a:gd name="T6" fmla="*/ 289 w 289"/>
                <a:gd name="T7" fmla="*/ 144 h 288"/>
                <a:gd name="T8" fmla="*/ 144 w 289"/>
                <a:gd name="T9" fmla="*/ 0 h 288"/>
                <a:gd name="T10" fmla="*/ 144 w 289"/>
                <a:gd name="T11" fmla="*/ 252 h 288"/>
                <a:gd name="T12" fmla="*/ 36 w 289"/>
                <a:gd name="T13" fmla="*/ 144 h 288"/>
                <a:gd name="T14" fmla="*/ 144 w 289"/>
                <a:gd name="T15" fmla="*/ 36 h 288"/>
                <a:gd name="T16" fmla="*/ 253 w 289"/>
                <a:gd name="T17" fmla="*/ 144 h 288"/>
                <a:gd name="T18" fmla="*/ 144 w 289"/>
                <a:gd name="T19" fmla="*/ 25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9" h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223"/>
                    <a:pt x="65" y="288"/>
                    <a:pt x="144" y="288"/>
                  </a:cubicBezTo>
                  <a:cubicBezTo>
                    <a:pt x="224" y="288"/>
                    <a:pt x="289" y="223"/>
                    <a:pt x="289" y="144"/>
                  </a:cubicBezTo>
                  <a:cubicBezTo>
                    <a:pt x="289" y="64"/>
                    <a:pt x="224" y="0"/>
                    <a:pt x="144" y="0"/>
                  </a:cubicBezTo>
                  <a:close/>
                  <a:moveTo>
                    <a:pt x="144" y="252"/>
                  </a:moveTo>
                  <a:cubicBezTo>
                    <a:pt x="85" y="252"/>
                    <a:pt x="36" y="203"/>
                    <a:pt x="36" y="144"/>
                  </a:cubicBezTo>
                  <a:cubicBezTo>
                    <a:pt x="36" y="84"/>
                    <a:pt x="85" y="36"/>
                    <a:pt x="144" y="36"/>
                  </a:cubicBezTo>
                  <a:cubicBezTo>
                    <a:pt x="204" y="36"/>
                    <a:pt x="253" y="84"/>
                    <a:pt x="253" y="144"/>
                  </a:cubicBezTo>
                  <a:cubicBezTo>
                    <a:pt x="253" y="203"/>
                    <a:pt x="204" y="252"/>
                    <a:pt x="144" y="25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2" name="Freeform 471"/>
            <p:cNvSpPr>
              <a:spLocks noEditPoints="1"/>
            </p:cNvSpPr>
            <p:nvPr/>
          </p:nvSpPr>
          <p:spPr bwMode="auto">
            <a:xfrm>
              <a:off x="7669213" y="3330576"/>
              <a:ext cx="200025" cy="200025"/>
            </a:xfrm>
            <a:custGeom>
              <a:avLst/>
              <a:gdLst>
                <a:gd name="T0" fmla="*/ 86 w 172"/>
                <a:gd name="T1" fmla="*/ 0 h 172"/>
                <a:gd name="T2" fmla="*/ 0 w 172"/>
                <a:gd name="T3" fmla="*/ 86 h 172"/>
                <a:gd name="T4" fmla="*/ 86 w 172"/>
                <a:gd name="T5" fmla="*/ 172 h 172"/>
                <a:gd name="T6" fmla="*/ 172 w 172"/>
                <a:gd name="T7" fmla="*/ 86 h 172"/>
                <a:gd name="T8" fmla="*/ 86 w 172"/>
                <a:gd name="T9" fmla="*/ 0 h 172"/>
                <a:gd name="T10" fmla="*/ 63 w 172"/>
                <a:gd name="T11" fmla="*/ 58 h 172"/>
                <a:gd name="T12" fmla="*/ 39 w 172"/>
                <a:gd name="T13" fmla="*/ 93 h 172"/>
                <a:gd name="T14" fmla="*/ 24 w 172"/>
                <a:gd name="T15" fmla="*/ 82 h 172"/>
                <a:gd name="T16" fmla="*/ 24 w 172"/>
                <a:gd name="T17" fmla="*/ 79 h 172"/>
                <a:gd name="T18" fmla="*/ 83 w 172"/>
                <a:gd name="T19" fmla="*/ 20 h 172"/>
                <a:gd name="T20" fmla="*/ 87 w 172"/>
                <a:gd name="T21" fmla="*/ 20 h 172"/>
                <a:gd name="T22" fmla="*/ 97 w 172"/>
                <a:gd name="T23" fmla="*/ 34 h 172"/>
                <a:gd name="T24" fmla="*/ 63 w 172"/>
                <a:gd name="T25" fmla="*/ 58 h 172"/>
                <a:gd name="T26" fmla="*/ 112 w 172"/>
                <a:gd name="T27" fmla="*/ 128 h 172"/>
                <a:gd name="T28" fmla="*/ 98 w 172"/>
                <a:gd name="T29" fmla="*/ 114 h 172"/>
                <a:gd name="T30" fmla="*/ 112 w 172"/>
                <a:gd name="T31" fmla="*/ 100 h 172"/>
                <a:gd name="T32" fmla="*/ 126 w 172"/>
                <a:gd name="T33" fmla="*/ 114 h 172"/>
                <a:gd name="T34" fmla="*/ 112 w 172"/>
                <a:gd name="T35" fmla="*/ 128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2" h="172">
                  <a:moveTo>
                    <a:pt x="86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3"/>
                    <a:pt x="38" y="172"/>
                    <a:pt x="86" y="172"/>
                  </a:cubicBezTo>
                  <a:cubicBezTo>
                    <a:pt x="133" y="172"/>
                    <a:pt x="172" y="133"/>
                    <a:pt x="172" y="86"/>
                  </a:cubicBezTo>
                  <a:cubicBezTo>
                    <a:pt x="172" y="38"/>
                    <a:pt x="133" y="0"/>
                    <a:pt x="86" y="0"/>
                  </a:cubicBezTo>
                  <a:close/>
                  <a:moveTo>
                    <a:pt x="63" y="58"/>
                  </a:moveTo>
                  <a:cubicBezTo>
                    <a:pt x="53" y="67"/>
                    <a:pt x="43" y="85"/>
                    <a:pt x="39" y="93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4" y="81"/>
                    <a:pt x="24" y="80"/>
                    <a:pt x="24" y="79"/>
                  </a:cubicBezTo>
                  <a:cubicBezTo>
                    <a:pt x="24" y="51"/>
                    <a:pt x="55" y="20"/>
                    <a:pt x="83" y="20"/>
                  </a:cubicBezTo>
                  <a:cubicBezTo>
                    <a:pt x="84" y="20"/>
                    <a:pt x="86" y="20"/>
                    <a:pt x="87" y="20"/>
                  </a:cubicBezTo>
                  <a:cubicBezTo>
                    <a:pt x="97" y="34"/>
                    <a:pt x="97" y="34"/>
                    <a:pt x="97" y="34"/>
                  </a:cubicBezTo>
                  <a:cubicBezTo>
                    <a:pt x="88" y="39"/>
                    <a:pt x="74" y="46"/>
                    <a:pt x="63" y="58"/>
                  </a:cubicBezTo>
                  <a:close/>
                  <a:moveTo>
                    <a:pt x="112" y="128"/>
                  </a:moveTo>
                  <a:cubicBezTo>
                    <a:pt x="104" y="128"/>
                    <a:pt x="98" y="122"/>
                    <a:pt x="98" y="114"/>
                  </a:cubicBezTo>
                  <a:cubicBezTo>
                    <a:pt x="98" y="106"/>
                    <a:pt x="104" y="100"/>
                    <a:pt x="112" y="100"/>
                  </a:cubicBezTo>
                  <a:cubicBezTo>
                    <a:pt x="119" y="100"/>
                    <a:pt x="126" y="106"/>
                    <a:pt x="126" y="114"/>
                  </a:cubicBezTo>
                  <a:cubicBezTo>
                    <a:pt x="126" y="122"/>
                    <a:pt x="119" y="128"/>
                    <a:pt x="112" y="12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3" name="Freeform 472"/>
            <p:cNvSpPr/>
            <p:nvPr/>
          </p:nvSpPr>
          <p:spPr bwMode="auto">
            <a:xfrm>
              <a:off x="3589338" y="609601"/>
              <a:ext cx="333375" cy="290513"/>
            </a:xfrm>
            <a:custGeom>
              <a:avLst/>
              <a:gdLst>
                <a:gd name="T0" fmla="*/ 251 w 288"/>
                <a:gd name="T1" fmla="*/ 175 h 250"/>
                <a:gd name="T2" fmla="*/ 251 w 288"/>
                <a:gd name="T3" fmla="*/ 60 h 250"/>
                <a:gd name="T4" fmla="*/ 191 w 288"/>
                <a:gd name="T5" fmla="*/ 0 h 250"/>
                <a:gd name="T6" fmla="*/ 190 w 288"/>
                <a:gd name="T7" fmla="*/ 0 h 250"/>
                <a:gd name="T8" fmla="*/ 189 w 288"/>
                <a:gd name="T9" fmla="*/ 0 h 250"/>
                <a:gd name="T10" fmla="*/ 129 w 288"/>
                <a:gd name="T11" fmla="*/ 60 h 250"/>
                <a:gd name="T12" fmla="*/ 129 w 288"/>
                <a:gd name="T13" fmla="*/ 190 h 250"/>
                <a:gd name="T14" fmla="*/ 99 w 288"/>
                <a:gd name="T15" fmla="*/ 220 h 250"/>
                <a:gd name="T16" fmla="*/ 98 w 288"/>
                <a:gd name="T17" fmla="*/ 220 h 250"/>
                <a:gd name="T18" fmla="*/ 97 w 288"/>
                <a:gd name="T19" fmla="*/ 220 h 250"/>
                <a:gd name="T20" fmla="*/ 67 w 288"/>
                <a:gd name="T21" fmla="*/ 190 h 250"/>
                <a:gd name="T22" fmla="*/ 67 w 288"/>
                <a:gd name="T23" fmla="*/ 75 h 250"/>
                <a:gd name="T24" fmla="*/ 105 w 288"/>
                <a:gd name="T25" fmla="*/ 75 h 250"/>
                <a:gd name="T26" fmla="*/ 52 w 288"/>
                <a:gd name="T27" fmla="*/ 19 h 250"/>
                <a:gd name="T28" fmla="*/ 0 w 288"/>
                <a:gd name="T29" fmla="*/ 75 h 250"/>
                <a:gd name="T30" fmla="*/ 37 w 288"/>
                <a:gd name="T31" fmla="*/ 75 h 250"/>
                <a:gd name="T32" fmla="*/ 37 w 288"/>
                <a:gd name="T33" fmla="*/ 190 h 250"/>
                <a:gd name="T34" fmla="*/ 97 w 288"/>
                <a:gd name="T35" fmla="*/ 250 h 250"/>
                <a:gd name="T36" fmla="*/ 98 w 288"/>
                <a:gd name="T37" fmla="*/ 250 h 250"/>
                <a:gd name="T38" fmla="*/ 99 w 288"/>
                <a:gd name="T39" fmla="*/ 250 h 250"/>
                <a:gd name="T40" fmla="*/ 159 w 288"/>
                <a:gd name="T41" fmla="*/ 190 h 250"/>
                <a:gd name="T42" fmla="*/ 159 w 288"/>
                <a:gd name="T43" fmla="*/ 60 h 250"/>
                <a:gd name="T44" fmla="*/ 189 w 288"/>
                <a:gd name="T45" fmla="*/ 30 h 250"/>
                <a:gd name="T46" fmla="*/ 190 w 288"/>
                <a:gd name="T47" fmla="*/ 30 h 250"/>
                <a:gd name="T48" fmla="*/ 191 w 288"/>
                <a:gd name="T49" fmla="*/ 30 h 250"/>
                <a:gd name="T50" fmla="*/ 221 w 288"/>
                <a:gd name="T51" fmla="*/ 60 h 250"/>
                <a:gd name="T52" fmla="*/ 221 w 288"/>
                <a:gd name="T53" fmla="*/ 175 h 250"/>
                <a:gd name="T54" fmla="*/ 184 w 288"/>
                <a:gd name="T55" fmla="*/ 175 h 250"/>
                <a:gd name="T56" fmla="*/ 236 w 288"/>
                <a:gd name="T57" fmla="*/ 231 h 250"/>
                <a:gd name="T58" fmla="*/ 288 w 288"/>
                <a:gd name="T59" fmla="*/ 175 h 250"/>
                <a:gd name="T60" fmla="*/ 251 w 288"/>
                <a:gd name="T61" fmla="*/ 17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50">
                  <a:moveTo>
                    <a:pt x="251" y="175"/>
                  </a:moveTo>
                  <a:cubicBezTo>
                    <a:pt x="251" y="60"/>
                    <a:pt x="251" y="60"/>
                    <a:pt x="251" y="60"/>
                  </a:cubicBezTo>
                  <a:cubicBezTo>
                    <a:pt x="251" y="27"/>
                    <a:pt x="224" y="0"/>
                    <a:pt x="191" y="0"/>
                  </a:cubicBezTo>
                  <a:cubicBezTo>
                    <a:pt x="191" y="0"/>
                    <a:pt x="190" y="0"/>
                    <a:pt x="190" y="0"/>
                  </a:cubicBezTo>
                  <a:cubicBezTo>
                    <a:pt x="190" y="0"/>
                    <a:pt x="189" y="0"/>
                    <a:pt x="189" y="0"/>
                  </a:cubicBezTo>
                  <a:cubicBezTo>
                    <a:pt x="156" y="0"/>
                    <a:pt x="129" y="27"/>
                    <a:pt x="129" y="60"/>
                  </a:cubicBezTo>
                  <a:cubicBezTo>
                    <a:pt x="129" y="190"/>
                    <a:pt x="129" y="190"/>
                    <a:pt x="129" y="190"/>
                  </a:cubicBezTo>
                  <a:cubicBezTo>
                    <a:pt x="129" y="206"/>
                    <a:pt x="116" y="220"/>
                    <a:pt x="99" y="220"/>
                  </a:cubicBezTo>
                  <a:cubicBezTo>
                    <a:pt x="99" y="220"/>
                    <a:pt x="98" y="220"/>
                    <a:pt x="98" y="220"/>
                  </a:cubicBezTo>
                  <a:cubicBezTo>
                    <a:pt x="98" y="220"/>
                    <a:pt x="97" y="220"/>
                    <a:pt x="97" y="220"/>
                  </a:cubicBezTo>
                  <a:cubicBezTo>
                    <a:pt x="81" y="220"/>
                    <a:pt x="67" y="206"/>
                    <a:pt x="67" y="190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105" y="75"/>
                    <a:pt x="105" y="75"/>
                    <a:pt x="105" y="75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7" y="75"/>
                    <a:pt x="37" y="75"/>
                    <a:pt x="37" y="75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37" y="223"/>
                    <a:pt x="64" y="250"/>
                    <a:pt x="97" y="250"/>
                  </a:cubicBezTo>
                  <a:cubicBezTo>
                    <a:pt x="98" y="250"/>
                    <a:pt x="98" y="250"/>
                    <a:pt x="98" y="250"/>
                  </a:cubicBezTo>
                  <a:cubicBezTo>
                    <a:pt x="99" y="250"/>
                    <a:pt x="99" y="250"/>
                    <a:pt x="99" y="250"/>
                  </a:cubicBezTo>
                  <a:cubicBezTo>
                    <a:pt x="132" y="250"/>
                    <a:pt x="159" y="223"/>
                    <a:pt x="159" y="190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59" y="44"/>
                    <a:pt x="172" y="30"/>
                    <a:pt x="189" y="30"/>
                  </a:cubicBezTo>
                  <a:cubicBezTo>
                    <a:pt x="189" y="30"/>
                    <a:pt x="190" y="30"/>
                    <a:pt x="190" y="30"/>
                  </a:cubicBezTo>
                  <a:cubicBezTo>
                    <a:pt x="190" y="30"/>
                    <a:pt x="191" y="30"/>
                    <a:pt x="191" y="30"/>
                  </a:cubicBezTo>
                  <a:cubicBezTo>
                    <a:pt x="208" y="30"/>
                    <a:pt x="221" y="44"/>
                    <a:pt x="221" y="60"/>
                  </a:cubicBezTo>
                  <a:cubicBezTo>
                    <a:pt x="221" y="175"/>
                    <a:pt x="221" y="175"/>
                    <a:pt x="221" y="175"/>
                  </a:cubicBezTo>
                  <a:cubicBezTo>
                    <a:pt x="184" y="175"/>
                    <a:pt x="184" y="175"/>
                    <a:pt x="184" y="175"/>
                  </a:cubicBezTo>
                  <a:cubicBezTo>
                    <a:pt x="236" y="231"/>
                    <a:pt x="236" y="231"/>
                    <a:pt x="236" y="231"/>
                  </a:cubicBezTo>
                  <a:cubicBezTo>
                    <a:pt x="288" y="175"/>
                    <a:pt x="288" y="175"/>
                    <a:pt x="288" y="175"/>
                  </a:cubicBezTo>
                  <a:lnTo>
                    <a:pt x="251" y="1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4" name="Freeform 473"/>
            <p:cNvSpPr/>
            <p:nvPr/>
          </p:nvSpPr>
          <p:spPr bwMode="auto">
            <a:xfrm>
              <a:off x="2251076" y="4597401"/>
              <a:ext cx="338138" cy="338138"/>
            </a:xfrm>
            <a:custGeom>
              <a:avLst/>
              <a:gdLst>
                <a:gd name="T0" fmla="*/ 283 w 291"/>
                <a:gd name="T1" fmla="*/ 157 h 291"/>
                <a:gd name="T2" fmla="*/ 283 w 291"/>
                <a:gd name="T3" fmla="*/ 133 h 291"/>
                <a:gd name="T4" fmla="*/ 283 w 291"/>
                <a:gd name="T5" fmla="*/ 99 h 291"/>
                <a:gd name="T6" fmla="*/ 283 w 291"/>
                <a:gd name="T7" fmla="*/ 75 h 291"/>
                <a:gd name="T8" fmla="*/ 278 w 291"/>
                <a:gd name="T9" fmla="*/ 43 h 291"/>
                <a:gd name="T10" fmla="*/ 285 w 291"/>
                <a:gd name="T11" fmla="*/ 13 h 291"/>
                <a:gd name="T12" fmla="*/ 254 w 291"/>
                <a:gd name="T13" fmla="*/ 6 h 291"/>
                <a:gd name="T14" fmla="*/ 233 w 291"/>
                <a:gd name="T15" fmla="*/ 21 h 291"/>
                <a:gd name="T16" fmla="*/ 204 w 291"/>
                <a:gd name="T17" fmla="*/ 1 h 291"/>
                <a:gd name="T18" fmla="*/ 175 w 291"/>
                <a:gd name="T19" fmla="*/ 21 h 291"/>
                <a:gd name="T20" fmla="*/ 146 w 291"/>
                <a:gd name="T21" fmla="*/ 1 h 291"/>
                <a:gd name="T22" fmla="*/ 117 w 291"/>
                <a:gd name="T23" fmla="*/ 21 h 291"/>
                <a:gd name="T24" fmla="*/ 88 w 291"/>
                <a:gd name="T25" fmla="*/ 1 h 291"/>
                <a:gd name="T26" fmla="*/ 59 w 291"/>
                <a:gd name="T27" fmla="*/ 21 h 291"/>
                <a:gd name="T28" fmla="*/ 37 w 291"/>
                <a:gd name="T29" fmla="*/ 6 h 291"/>
                <a:gd name="T30" fmla="*/ 7 w 291"/>
                <a:gd name="T31" fmla="*/ 13 h 291"/>
                <a:gd name="T32" fmla="*/ 12 w 291"/>
                <a:gd name="T33" fmla="*/ 42 h 291"/>
                <a:gd name="T34" fmla="*/ 9 w 291"/>
                <a:gd name="T35" fmla="*/ 75 h 291"/>
                <a:gd name="T36" fmla="*/ 10 w 291"/>
                <a:gd name="T37" fmla="*/ 99 h 291"/>
                <a:gd name="T38" fmla="*/ 9 w 291"/>
                <a:gd name="T39" fmla="*/ 133 h 291"/>
                <a:gd name="T40" fmla="*/ 10 w 291"/>
                <a:gd name="T41" fmla="*/ 157 h 291"/>
                <a:gd name="T42" fmla="*/ 9 w 291"/>
                <a:gd name="T43" fmla="*/ 191 h 291"/>
                <a:gd name="T44" fmla="*/ 10 w 291"/>
                <a:gd name="T45" fmla="*/ 215 h 291"/>
                <a:gd name="T46" fmla="*/ 12 w 291"/>
                <a:gd name="T47" fmla="*/ 248 h 291"/>
                <a:gd name="T48" fmla="*/ 7 w 291"/>
                <a:gd name="T49" fmla="*/ 278 h 291"/>
                <a:gd name="T50" fmla="*/ 37 w 291"/>
                <a:gd name="T51" fmla="*/ 284 h 291"/>
                <a:gd name="T52" fmla="*/ 59 w 291"/>
                <a:gd name="T53" fmla="*/ 269 h 291"/>
                <a:gd name="T54" fmla="*/ 88 w 291"/>
                <a:gd name="T55" fmla="*/ 289 h 291"/>
                <a:gd name="T56" fmla="*/ 117 w 291"/>
                <a:gd name="T57" fmla="*/ 269 h 291"/>
                <a:gd name="T58" fmla="*/ 146 w 291"/>
                <a:gd name="T59" fmla="*/ 289 h 291"/>
                <a:gd name="T60" fmla="*/ 175 w 291"/>
                <a:gd name="T61" fmla="*/ 269 h 291"/>
                <a:gd name="T62" fmla="*/ 204 w 291"/>
                <a:gd name="T63" fmla="*/ 289 h 291"/>
                <a:gd name="T64" fmla="*/ 233 w 291"/>
                <a:gd name="T65" fmla="*/ 269 h 291"/>
                <a:gd name="T66" fmla="*/ 254 w 291"/>
                <a:gd name="T67" fmla="*/ 284 h 291"/>
                <a:gd name="T68" fmla="*/ 285 w 291"/>
                <a:gd name="T69" fmla="*/ 278 h 291"/>
                <a:gd name="T70" fmla="*/ 277 w 291"/>
                <a:gd name="T71" fmla="*/ 247 h 291"/>
                <a:gd name="T72" fmla="*/ 283 w 291"/>
                <a:gd name="T73" fmla="*/ 215 h 291"/>
                <a:gd name="T74" fmla="*/ 284 w 291"/>
                <a:gd name="T75" fmla="*/ 1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1" h="291">
                  <a:moveTo>
                    <a:pt x="270" y="174"/>
                  </a:moveTo>
                  <a:cubicBezTo>
                    <a:pt x="270" y="167"/>
                    <a:pt x="275" y="160"/>
                    <a:pt x="283" y="157"/>
                  </a:cubicBezTo>
                  <a:cubicBezTo>
                    <a:pt x="287" y="154"/>
                    <a:pt x="290" y="150"/>
                    <a:pt x="290" y="145"/>
                  </a:cubicBezTo>
                  <a:cubicBezTo>
                    <a:pt x="290" y="141"/>
                    <a:pt x="287" y="137"/>
                    <a:pt x="283" y="133"/>
                  </a:cubicBezTo>
                  <a:cubicBezTo>
                    <a:pt x="275" y="131"/>
                    <a:pt x="270" y="124"/>
                    <a:pt x="270" y="116"/>
                  </a:cubicBezTo>
                  <a:cubicBezTo>
                    <a:pt x="270" y="109"/>
                    <a:pt x="275" y="102"/>
                    <a:pt x="283" y="99"/>
                  </a:cubicBezTo>
                  <a:cubicBezTo>
                    <a:pt x="287" y="96"/>
                    <a:pt x="290" y="92"/>
                    <a:pt x="290" y="87"/>
                  </a:cubicBezTo>
                  <a:cubicBezTo>
                    <a:pt x="290" y="83"/>
                    <a:pt x="287" y="79"/>
                    <a:pt x="283" y="75"/>
                  </a:cubicBezTo>
                  <a:cubicBezTo>
                    <a:pt x="275" y="73"/>
                    <a:pt x="270" y="66"/>
                    <a:pt x="270" y="58"/>
                  </a:cubicBezTo>
                  <a:cubicBezTo>
                    <a:pt x="270" y="52"/>
                    <a:pt x="272" y="47"/>
                    <a:pt x="278" y="43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91" y="30"/>
                    <a:pt x="291" y="19"/>
                    <a:pt x="285" y="13"/>
                  </a:cubicBezTo>
                  <a:cubicBezTo>
                    <a:pt x="278" y="6"/>
                    <a:pt x="278" y="6"/>
                    <a:pt x="278" y="6"/>
                  </a:cubicBezTo>
                  <a:cubicBezTo>
                    <a:pt x="271" y="0"/>
                    <a:pt x="261" y="0"/>
                    <a:pt x="254" y="6"/>
                  </a:cubicBezTo>
                  <a:cubicBezTo>
                    <a:pt x="249" y="11"/>
                    <a:pt x="249" y="11"/>
                    <a:pt x="249" y="11"/>
                  </a:cubicBezTo>
                  <a:cubicBezTo>
                    <a:pt x="246" y="19"/>
                    <a:pt x="240" y="21"/>
                    <a:pt x="233" y="21"/>
                  </a:cubicBezTo>
                  <a:cubicBezTo>
                    <a:pt x="226" y="21"/>
                    <a:pt x="219" y="17"/>
                    <a:pt x="216" y="8"/>
                  </a:cubicBezTo>
                  <a:cubicBezTo>
                    <a:pt x="213" y="4"/>
                    <a:pt x="209" y="1"/>
                    <a:pt x="204" y="1"/>
                  </a:cubicBezTo>
                  <a:cubicBezTo>
                    <a:pt x="200" y="1"/>
                    <a:pt x="196" y="4"/>
                    <a:pt x="193" y="8"/>
                  </a:cubicBezTo>
                  <a:cubicBezTo>
                    <a:pt x="190" y="17"/>
                    <a:pt x="183" y="21"/>
                    <a:pt x="175" y="21"/>
                  </a:cubicBezTo>
                  <a:cubicBezTo>
                    <a:pt x="168" y="21"/>
                    <a:pt x="161" y="17"/>
                    <a:pt x="158" y="8"/>
                  </a:cubicBezTo>
                  <a:cubicBezTo>
                    <a:pt x="155" y="4"/>
                    <a:pt x="151" y="1"/>
                    <a:pt x="146" y="1"/>
                  </a:cubicBezTo>
                  <a:cubicBezTo>
                    <a:pt x="142" y="1"/>
                    <a:pt x="138" y="4"/>
                    <a:pt x="135" y="8"/>
                  </a:cubicBezTo>
                  <a:cubicBezTo>
                    <a:pt x="132" y="17"/>
                    <a:pt x="125" y="21"/>
                    <a:pt x="117" y="21"/>
                  </a:cubicBezTo>
                  <a:cubicBezTo>
                    <a:pt x="110" y="21"/>
                    <a:pt x="103" y="17"/>
                    <a:pt x="100" y="8"/>
                  </a:cubicBezTo>
                  <a:cubicBezTo>
                    <a:pt x="97" y="4"/>
                    <a:pt x="93" y="1"/>
                    <a:pt x="88" y="1"/>
                  </a:cubicBezTo>
                  <a:cubicBezTo>
                    <a:pt x="84" y="1"/>
                    <a:pt x="80" y="4"/>
                    <a:pt x="77" y="8"/>
                  </a:cubicBezTo>
                  <a:cubicBezTo>
                    <a:pt x="74" y="17"/>
                    <a:pt x="67" y="21"/>
                    <a:pt x="59" y="21"/>
                  </a:cubicBezTo>
                  <a:cubicBezTo>
                    <a:pt x="53" y="21"/>
                    <a:pt x="48" y="20"/>
                    <a:pt x="45" y="14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0" y="0"/>
                    <a:pt x="20" y="0"/>
                    <a:pt x="13" y="6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19"/>
                    <a:pt x="0" y="30"/>
                    <a:pt x="7" y="37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9" y="45"/>
                    <a:pt x="23" y="51"/>
                    <a:pt x="23" y="58"/>
                  </a:cubicBezTo>
                  <a:cubicBezTo>
                    <a:pt x="23" y="66"/>
                    <a:pt x="18" y="73"/>
                    <a:pt x="9" y="75"/>
                  </a:cubicBezTo>
                  <a:cubicBezTo>
                    <a:pt x="5" y="79"/>
                    <a:pt x="2" y="83"/>
                    <a:pt x="2" y="87"/>
                  </a:cubicBezTo>
                  <a:cubicBezTo>
                    <a:pt x="2" y="92"/>
                    <a:pt x="5" y="96"/>
                    <a:pt x="10" y="99"/>
                  </a:cubicBezTo>
                  <a:cubicBezTo>
                    <a:pt x="18" y="102"/>
                    <a:pt x="23" y="109"/>
                    <a:pt x="23" y="116"/>
                  </a:cubicBezTo>
                  <a:cubicBezTo>
                    <a:pt x="23" y="124"/>
                    <a:pt x="18" y="131"/>
                    <a:pt x="9" y="133"/>
                  </a:cubicBezTo>
                  <a:cubicBezTo>
                    <a:pt x="5" y="137"/>
                    <a:pt x="2" y="141"/>
                    <a:pt x="2" y="145"/>
                  </a:cubicBezTo>
                  <a:cubicBezTo>
                    <a:pt x="2" y="150"/>
                    <a:pt x="5" y="154"/>
                    <a:pt x="10" y="157"/>
                  </a:cubicBezTo>
                  <a:cubicBezTo>
                    <a:pt x="18" y="160"/>
                    <a:pt x="23" y="167"/>
                    <a:pt x="23" y="174"/>
                  </a:cubicBezTo>
                  <a:cubicBezTo>
                    <a:pt x="23" y="182"/>
                    <a:pt x="18" y="189"/>
                    <a:pt x="9" y="191"/>
                  </a:cubicBezTo>
                  <a:cubicBezTo>
                    <a:pt x="5" y="195"/>
                    <a:pt x="2" y="199"/>
                    <a:pt x="2" y="203"/>
                  </a:cubicBezTo>
                  <a:cubicBezTo>
                    <a:pt x="2" y="208"/>
                    <a:pt x="5" y="212"/>
                    <a:pt x="10" y="215"/>
                  </a:cubicBezTo>
                  <a:cubicBezTo>
                    <a:pt x="18" y="218"/>
                    <a:pt x="23" y="225"/>
                    <a:pt x="23" y="232"/>
                  </a:cubicBezTo>
                  <a:cubicBezTo>
                    <a:pt x="23" y="239"/>
                    <a:pt x="20" y="245"/>
                    <a:pt x="12" y="248"/>
                  </a:cubicBezTo>
                  <a:cubicBezTo>
                    <a:pt x="7" y="254"/>
                    <a:pt x="7" y="254"/>
                    <a:pt x="7" y="254"/>
                  </a:cubicBezTo>
                  <a:cubicBezTo>
                    <a:pt x="0" y="261"/>
                    <a:pt x="0" y="271"/>
                    <a:pt x="7" y="278"/>
                  </a:cubicBezTo>
                  <a:cubicBezTo>
                    <a:pt x="13" y="284"/>
                    <a:pt x="13" y="284"/>
                    <a:pt x="13" y="284"/>
                  </a:cubicBezTo>
                  <a:cubicBezTo>
                    <a:pt x="20" y="291"/>
                    <a:pt x="30" y="291"/>
                    <a:pt x="37" y="284"/>
                  </a:cubicBezTo>
                  <a:cubicBezTo>
                    <a:pt x="44" y="277"/>
                    <a:pt x="44" y="277"/>
                    <a:pt x="44" y="277"/>
                  </a:cubicBezTo>
                  <a:cubicBezTo>
                    <a:pt x="48" y="270"/>
                    <a:pt x="53" y="269"/>
                    <a:pt x="59" y="269"/>
                  </a:cubicBezTo>
                  <a:cubicBezTo>
                    <a:pt x="67" y="269"/>
                    <a:pt x="73" y="273"/>
                    <a:pt x="76" y="282"/>
                  </a:cubicBezTo>
                  <a:cubicBezTo>
                    <a:pt x="80" y="286"/>
                    <a:pt x="84" y="289"/>
                    <a:pt x="88" y="289"/>
                  </a:cubicBezTo>
                  <a:cubicBezTo>
                    <a:pt x="93" y="289"/>
                    <a:pt x="97" y="286"/>
                    <a:pt x="100" y="282"/>
                  </a:cubicBezTo>
                  <a:cubicBezTo>
                    <a:pt x="103" y="273"/>
                    <a:pt x="110" y="269"/>
                    <a:pt x="117" y="269"/>
                  </a:cubicBezTo>
                  <a:cubicBezTo>
                    <a:pt x="125" y="269"/>
                    <a:pt x="131" y="273"/>
                    <a:pt x="134" y="282"/>
                  </a:cubicBezTo>
                  <a:cubicBezTo>
                    <a:pt x="138" y="286"/>
                    <a:pt x="142" y="289"/>
                    <a:pt x="146" y="289"/>
                  </a:cubicBezTo>
                  <a:cubicBezTo>
                    <a:pt x="151" y="289"/>
                    <a:pt x="155" y="286"/>
                    <a:pt x="158" y="282"/>
                  </a:cubicBezTo>
                  <a:cubicBezTo>
                    <a:pt x="161" y="273"/>
                    <a:pt x="168" y="269"/>
                    <a:pt x="175" y="269"/>
                  </a:cubicBezTo>
                  <a:cubicBezTo>
                    <a:pt x="183" y="269"/>
                    <a:pt x="189" y="273"/>
                    <a:pt x="192" y="282"/>
                  </a:cubicBezTo>
                  <a:cubicBezTo>
                    <a:pt x="196" y="286"/>
                    <a:pt x="200" y="289"/>
                    <a:pt x="204" y="289"/>
                  </a:cubicBezTo>
                  <a:cubicBezTo>
                    <a:pt x="209" y="289"/>
                    <a:pt x="213" y="286"/>
                    <a:pt x="216" y="282"/>
                  </a:cubicBezTo>
                  <a:cubicBezTo>
                    <a:pt x="219" y="273"/>
                    <a:pt x="226" y="269"/>
                    <a:pt x="233" y="269"/>
                  </a:cubicBezTo>
                  <a:cubicBezTo>
                    <a:pt x="240" y="269"/>
                    <a:pt x="246" y="272"/>
                    <a:pt x="250" y="280"/>
                  </a:cubicBezTo>
                  <a:cubicBezTo>
                    <a:pt x="254" y="284"/>
                    <a:pt x="254" y="284"/>
                    <a:pt x="254" y="284"/>
                  </a:cubicBezTo>
                  <a:cubicBezTo>
                    <a:pt x="261" y="291"/>
                    <a:pt x="271" y="291"/>
                    <a:pt x="278" y="284"/>
                  </a:cubicBezTo>
                  <a:cubicBezTo>
                    <a:pt x="285" y="278"/>
                    <a:pt x="285" y="278"/>
                    <a:pt x="285" y="278"/>
                  </a:cubicBezTo>
                  <a:cubicBezTo>
                    <a:pt x="291" y="271"/>
                    <a:pt x="291" y="261"/>
                    <a:pt x="285" y="254"/>
                  </a:cubicBezTo>
                  <a:cubicBezTo>
                    <a:pt x="277" y="247"/>
                    <a:pt x="277" y="247"/>
                    <a:pt x="277" y="247"/>
                  </a:cubicBezTo>
                  <a:cubicBezTo>
                    <a:pt x="271" y="243"/>
                    <a:pt x="270" y="238"/>
                    <a:pt x="270" y="232"/>
                  </a:cubicBezTo>
                  <a:cubicBezTo>
                    <a:pt x="270" y="225"/>
                    <a:pt x="275" y="218"/>
                    <a:pt x="283" y="215"/>
                  </a:cubicBezTo>
                  <a:cubicBezTo>
                    <a:pt x="287" y="212"/>
                    <a:pt x="290" y="208"/>
                    <a:pt x="290" y="203"/>
                  </a:cubicBezTo>
                  <a:cubicBezTo>
                    <a:pt x="290" y="199"/>
                    <a:pt x="287" y="195"/>
                    <a:pt x="284" y="191"/>
                  </a:cubicBezTo>
                  <a:cubicBezTo>
                    <a:pt x="275" y="189"/>
                    <a:pt x="270" y="182"/>
                    <a:pt x="270" y="17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5" name="Freeform 474"/>
            <p:cNvSpPr>
              <a:spLocks noEditPoints="1"/>
            </p:cNvSpPr>
            <p:nvPr/>
          </p:nvSpPr>
          <p:spPr bwMode="auto">
            <a:xfrm>
              <a:off x="2919413" y="4597401"/>
              <a:ext cx="338138" cy="338138"/>
            </a:xfrm>
            <a:custGeom>
              <a:avLst/>
              <a:gdLst>
                <a:gd name="T0" fmla="*/ 290 w 291"/>
                <a:gd name="T1" fmla="*/ 145 h 291"/>
                <a:gd name="T2" fmla="*/ 270 w 291"/>
                <a:gd name="T3" fmla="*/ 116 h 291"/>
                <a:gd name="T4" fmla="*/ 290 w 291"/>
                <a:gd name="T5" fmla="*/ 87 h 291"/>
                <a:gd name="T6" fmla="*/ 270 w 291"/>
                <a:gd name="T7" fmla="*/ 58 h 291"/>
                <a:gd name="T8" fmla="*/ 285 w 291"/>
                <a:gd name="T9" fmla="*/ 37 h 291"/>
                <a:gd name="T10" fmla="*/ 278 w 291"/>
                <a:gd name="T11" fmla="*/ 6 h 291"/>
                <a:gd name="T12" fmla="*/ 249 w 291"/>
                <a:gd name="T13" fmla="*/ 11 h 291"/>
                <a:gd name="T14" fmla="*/ 216 w 291"/>
                <a:gd name="T15" fmla="*/ 8 h 291"/>
                <a:gd name="T16" fmla="*/ 193 w 291"/>
                <a:gd name="T17" fmla="*/ 8 h 291"/>
                <a:gd name="T18" fmla="*/ 158 w 291"/>
                <a:gd name="T19" fmla="*/ 8 h 291"/>
                <a:gd name="T20" fmla="*/ 135 w 291"/>
                <a:gd name="T21" fmla="*/ 8 h 291"/>
                <a:gd name="T22" fmla="*/ 100 w 291"/>
                <a:gd name="T23" fmla="*/ 8 h 291"/>
                <a:gd name="T24" fmla="*/ 77 w 291"/>
                <a:gd name="T25" fmla="*/ 8 h 291"/>
                <a:gd name="T26" fmla="*/ 45 w 291"/>
                <a:gd name="T27" fmla="*/ 14 h 291"/>
                <a:gd name="T28" fmla="*/ 13 w 291"/>
                <a:gd name="T29" fmla="*/ 6 h 291"/>
                <a:gd name="T30" fmla="*/ 7 w 291"/>
                <a:gd name="T31" fmla="*/ 37 h 291"/>
                <a:gd name="T32" fmla="*/ 23 w 291"/>
                <a:gd name="T33" fmla="*/ 58 h 291"/>
                <a:gd name="T34" fmla="*/ 2 w 291"/>
                <a:gd name="T35" fmla="*/ 87 h 291"/>
                <a:gd name="T36" fmla="*/ 23 w 291"/>
                <a:gd name="T37" fmla="*/ 116 h 291"/>
                <a:gd name="T38" fmla="*/ 2 w 291"/>
                <a:gd name="T39" fmla="*/ 145 h 291"/>
                <a:gd name="T40" fmla="*/ 23 w 291"/>
                <a:gd name="T41" fmla="*/ 174 h 291"/>
                <a:gd name="T42" fmla="*/ 2 w 291"/>
                <a:gd name="T43" fmla="*/ 203 h 291"/>
                <a:gd name="T44" fmla="*/ 23 w 291"/>
                <a:gd name="T45" fmla="*/ 232 h 291"/>
                <a:gd name="T46" fmla="*/ 7 w 291"/>
                <a:gd name="T47" fmla="*/ 254 h 291"/>
                <a:gd name="T48" fmla="*/ 13 w 291"/>
                <a:gd name="T49" fmla="*/ 284 h 291"/>
                <a:gd name="T50" fmla="*/ 44 w 291"/>
                <a:gd name="T51" fmla="*/ 277 h 291"/>
                <a:gd name="T52" fmla="*/ 76 w 291"/>
                <a:gd name="T53" fmla="*/ 282 h 291"/>
                <a:gd name="T54" fmla="*/ 100 w 291"/>
                <a:gd name="T55" fmla="*/ 282 h 291"/>
                <a:gd name="T56" fmla="*/ 134 w 291"/>
                <a:gd name="T57" fmla="*/ 282 h 291"/>
                <a:gd name="T58" fmla="*/ 158 w 291"/>
                <a:gd name="T59" fmla="*/ 282 h 291"/>
                <a:gd name="T60" fmla="*/ 192 w 291"/>
                <a:gd name="T61" fmla="*/ 282 h 291"/>
                <a:gd name="T62" fmla="*/ 216 w 291"/>
                <a:gd name="T63" fmla="*/ 282 h 291"/>
                <a:gd name="T64" fmla="*/ 250 w 291"/>
                <a:gd name="T65" fmla="*/ 280 h 291"/>
                <a:gd name="T66" fmla="*/ 278 w 291"/>
                <a:gd name="T67" fmla="*/ 284 h 291"/>
                <a:gd name="T68" fmla="*/ 285 w 291"/>
                <a:gd name="T69" fmla="*/ 254 h 291"/>
                <a:gd name="T70" fmla="*/ 270 w 291"/>
                <a:gd name="T71" fmla="*/ 232 h 291"/>
                <a:gd name="T72" fmla="*/ 290 w 291"/>
                <a:gd name="T73" fmla="*/ 203 h 291"/>
                <a:gd name="T74" fmla="*/ 270 w 291"/>
                <a:gd name="T75" fmla="*/ 174 h 291"/>
                <a:gd name="T76" fmla="*/ 154 w 291"/>
                <a:gd name="T77" fmla="*/ 200 h 291"/>
                <a:gd name="T78" fmla="*/ 81 w 291"/>
                <a:gd name="T79" fmla="*/ 217 h 291"/>
                <a:gd name="T80" fmla="*/ 65 w 291"/>
                <a:gd name="T81" fmla="*/ 144 h 291"/>
                <a:gd name="T82" fmla="*/ 228 w 291"/>
                <a:gd name="T83" fmla="*/ 12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1" h="291">
                  <a:moveTo>
                    <a:pt x="283" y="157"/>
                  </a:moveTo>
                  <a:cubicBezTo>
                    <a:pt x="287" y="154"/>
                    <a:pt x="290" y="150"/>
                    <a:pt x="290" y="145"/>
                  </a:cubicBezTo>
                  <a:cubicBezTo>
                    <a:pt x="290" y="141"/>
                    <a:pt x="287" y="137"/>
                    <a:pt x="283" y="133"/>
                  </a:cubicBezTo>
                  <a:cubicBezTo>
                    <a:pt x="275" y="131"/>
                    <a:pt x="270" y="124"/>
                    <a:pt x="270" y="116"/>
                  </a:cubicBezTo>
                  <a:cubicBezTo>
                    <a:pt x="270" y="109"/>
                    <a:pt x="275" y="102"/>
                    <a:pt x="283" y="99"/>
                  </a:cubicBezTo>
                  <a:cubicBezTo>
                    <a:pt x="287" y="96"/>
                    <a:pt x="290" y="92"/>
                    <a:pt x="290" y="87"/>
                  </a:cubicBezTo>
                  <a:cubicBezTo>
                    <a:pt x="290" y="83"/>
                    <a:pt x="287" y="79"/>
                    <a:pt x="283" y="75"/>
                  </a:cubicBezTo>
                  <a:cubicBezTo>
                    <a:pt x="275" y="73"/>
                    <a:pt x="270" y="66"/>
                    <a:pt x="270" y="58"/>
                  </a:cubicBezTo>
                  <a:cubicBezTo>
                    <a:pt x="270" y="52"/>
                    <a:pt x="272" y="47"/>
                    <a:pt x="278" y="43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91" y="30"/>
                    <a:pt x="291" y="19"/>
                    <a:pt x="285" y="13"/>
                  </a:cubicBezTo>
                  <a:cubicBezTo>
                    <a:pt x="278" y="6"/>
                    <a:pt x="278" y="6"/>
                    <a:pt x="278" y="6"/>
                  </a:cubicBezTo>
                  <a:cubicBezTo>
                    <a:pt x="271" y="0"/>
                    <a:pt x="261" y="0"/>
                    <a:pt x="254" y="6"/>
                  </a:cubicBezTo>
                  <a:cubicBezTo>
                    <a:pt x="249" y="11"/>
                    <a:pt x="249" y="11"/>
                    <a:pt x="249" y="11"/>
                  </a:cubicBezTo>
                  <a:cubicBezTo>
                    <a:pt x="246" y="19"/>
                    <a:pt x="240" y="21"/>
                    <a:pt x="233" y="21"/>
                  </a:cubicBezTo>
                  <a:cubicBezTo>
                    <a:pt x="226" y="21"/>
                    <a:pt x="219" y="17"/>
                    <a:pt x="216" y="8"/>
                  </a:cubicBezTo>
                  <a:cubicBezTo>
                    <a:pt x="213" y="4"/>
                    <a:pt x="209" y="1"/>
                    <a:pt x="204" y="1"/>
                  </a:cubicBezTo>
                  <a:cubicBezTo>
                    <a:pt x="200" y="1"/>
                    <a:pt x="196" y="4"/>
                    <a:pt x="193" y="8"/>
                  </a:cubicBezTo>
                  <a:cubicBezTo>
                    <a:pt x="190" y="17"/>
                    <a:pt x="183" y="21"/>
                    <a:pt x="175" y="21"/>
                  </a:cubicBezTo>
                  <a:cubicBezTo>
                    <a:pt x="168" y="21"/>
                    <a:pt x="161" y="17"/>
                    <a:pt x="158" y="8"/>
                  </a:cubicBezTo>
                  <a:cubicBezTo>
                    <a:pt x="155" y="4"/>
                    <a:pt x="151" y="1"/>
                    <a:pt x="146" y="1"/>
                  </a:cubicBezTo>
                  <a:cubicBezTo>
                    <a:pt x="142" y="1"/>
                    <a:pt x="138" y="4"/>
                    <a:pt x="135" y="8"/>
                  </a:cubicBezTo>
                  <a:cubicBezTo>
                    <a:pt x="132" y="17"/>
                    <a:pt x="125" y="21"/>
                    <a:pt x="117" y="21"/>
                  </a:cubicBezTo>
                  <a:cubicBezTo>
                    <a:pt x="110" y="21"/>
                    <a:pt x="103" y="17"/>
                    <a:pt x="100" y="8"/>
                  </a:cubicBezTo>
                  <a:cubicBezTo>
                    <a:pt x="97" y="4"/>
                    <a:pt x="93" y="1"/>
                    <a:pt x="88" y="1"/>
                  </a:cubicBezTo>
                  <a:cubicBezTo>
                    <a:pt x="84" y="1"/>
                    <a:pt x="80" y="4"/>
                    <a:pt x="77" y="8"/>
                  </a:cubicBezTo>
                  <a:cubicBezTo>
                    <a:pt x="74" y="17"/>
                    <a:pt x="67" y="21"/>
                    <a:pt x="59" y="21"/>
                  </a:cubicBezTo>
                  <a:cubicBezTo>
                    <a:pt x="53" y="21"/>
                    <a:pt x="48" y="20"/>
                    <a:pt x="45" y="14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0" y="0"/>
                    <a:pt x="20" y="0"/>
                    <a:pt x="13" y="6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19"/>
                    <a:pt x="0" y="30"/>
                    <a:pt x="7" y="37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9" y="45"/>
                    <a:pt x="23" y="51"/>
                    <a:pt x="23" y="58"/>
                  </a:cubicBezTo>
                  <a:cubicBezTo>
                    <a:pt x="23" y="66"/>
                    <a:pt x="18" y="73"/>
                    <a:pt x="9" y="75"/>
                  </a:cubicBezTo>
                  <a:cubicBezTo>
                    <a:pt x="5" y="79"/>
                    <a:pt x="2" y="83"/>
                    <a:pt x="2" y="87"/>
                  </a:cubicBezTo>
                  <a:cubicBezTo>
                    <a:pt x="2" y="92"/>
                    <a:pt x="5" y="96"/>
                    <a:pt x="10" y="99"/>
                  </a:cubicBezTo>
                  <a:cubicBezTo>
                    <a:pt x="18" y="102"/>
                    <a:pt x="23" y="109"/>
                    <a:pt x="23" y="116"/>
                  </a:cubicBezTo>
                  <a:cubicBezTo>
                    <a:pt x="23" y="124"/>
                    <a:pt x="18" y="131"/>
                    <a:pt x="9" y="133"/>
                  </a:cubicBezTo>
                  <a:cubicBezTo>
                    <a:pt x="5" y="137"/>
                    <a:pt x="2" y="141"/>
                    <a:pt x="2" y="145"/>
                  </a:cubicBezTo>
                  <a:cubicBezTo>
                    <a:pt x="2" y="150"/>
                    <a:pt x="5" y="154"/>
                    <a:pt x="10" y="157"/>
                  </a:cubicBezTo>
                  <a:cubicBezTo>
                    <a:pt x="18" y="160"/>
                    <a:pt x="23" y="167"/>
                    <a:pt x="23" y="174"/>
                  </a:cubicBezTo>
                  <a:cubicBezTo>
                    <a:pt x="23" y="182"/>
                    <a:pt x="18" y="189"/>
                    <a:pt x="9" y="191"/>
                  </a:cubicBezTo>
                  <a:cubicBezTo>
                    <a:pt x="5" y="195"/>
                    <a:pt x="2" y="199"/>
                    <a:pt x="2" y="203"/>
                  </a:cubicBezTo>
                  <a:cubicBezTo>
                    <a:pt x="2" y="208"/>
                    <a:pt x="5" y="212"/>
                    <a:pt x="10" y="215"/>
                  </a:cubicBezTo>
                  <a:cubicBezTo>
                    <a:pt x="18" y="218"/>
                    <a:pt x="23" y="225"/>
                    <a:pt x="23" y="232"/>
                  </a:cubicBezTo>
                  <a:cubicBezTo>
                    <a:pt x="23" y="239"/>
                    <a:pt x="20" y="245"/>
                    <a:pt x="12" y="248"/>
                  </a:cubicBezTo>
                  <a:cubicBezTo>
                    <a:pt x="7" y="254"/>
                    <a:pt x="7" y="254"/>
                    <a:pt x="7" y="254"/>
                  </a:cubicBezTo>
                  <a:cubicBezTo>
                    <a:pt x="0" y="261"/>
                    <a:pt x="0" y="271"/>
                    <a:pt x="7" y="278"/>
                  </a:cubicBezTo>
                  <a:cubicBezTo>
                    <a:pt x="13" y="284"/>
                    <a:pt x="13" y="284"/>
                    <a:pt x="13" y="284"/>
                  </a:cubicBezTo>
                  <a:cubicBezTo>
                    <a:pt x="20" y="291"/>
                    <a:pt x="30" y="291"/>
                    <a:pt x="37" y="284"/>
                  </a:cubicBezTo>
                  <a:cubicBezTo>
                    <a:pt x="44" y="277"/>
                    <a:pt x="44" y="277"/>
                    <a:pt x="44" y="277"/>
                  </a:cubicBezTo>
                  <a:cubicBezTo>
                    <a:pt x="48" y="270"/>
                    <a:pt x="53" y="269"/>
                    <a:pt x="59" y="269"/>
                  </a:cubicBezTo>
                  <a:cubicBezTo>
                    <a:pt x="67" y="269"/>
                    <a:pt x="73" y="273"/>
                    <a:pt x="76" y="282"/>
                  </a:cubicBezTo>
                  <a:cubicBezTo>
                    <a:pt x="80" y="286"/>
                    <a:pt x="84" y="289"/>
                    <a:pt x="88" y="289"/>
                  </a:cubicBezTo>
                  <a:cubicBezTo>
                    <a:pt x="93" y="289"/>
                    <a:pt x="97" y="286"/>
                    <a:pt x="100" y="282"/>
                  </a:cubicBezTo>
                  <a:cubicBezTo>
                    <a:pt x="103" y="273"/>
                    <a:pt x="110" y="269"/>
                    <a:pt x="117" y="269"/>
                  </a:cubicBezTo>
                  <a:cubicBezTo>
                    <a:pt x="125" y="269"/>
                    <a:pt x="131" y="273"/>
                    <a:pt x="134" y="282"/>
                  </a:cubicBezTo>
                  <a:cubicBezTo>
                    <a:pt x="138" y="286"/>
                    <a:pt x="142" y="289"/>
                    <a:pt x="146" y="289"/>
                  </a:cubicBezTo>
                  <a:cubicBezTo>
                    <a:pt x="151" y="289"/>
                    <a:pt x="155" y="286"/>
                    <a:pt x="158" y="282"/>
                  </a:cubicBezTo>
                  <a:cubicBezTo>
                    <a:pt x="161" y="273"/>
                    <a:pt x="168" y="269"/>
                    <a:pt x="175" y="269"/>
                  </a:cubicBezTo>
                  <a:cubicBezTo>
                    <a:pt x="183" y="269"/>
                    <a:pt x="189" y="273"/>
                    <a:pt x="192" y="282"/>
                  </a:cubicBezTo>
                  <a:cubicBezTo>
                    <a:pt x="196" y="286"/>
                    <a:pt x="200" y="289"/>
                    <a:pt x="204" y="289"/>
                  </a:cubicBezTo>
                  <a:cubicBezTo>
                    <a:pt x="209" y="289"/>
                    <a:pt x="213" y="286"/>
                    <a:pt x="216" y="282"/>
                  </a:cubicBezTo>
                  <a:cubicBezTo>
                    <a:pt x="219" y="273"/>
                    <a:pt x="226" y="269"/>
                    <a:pt x="233" y="269"/>
                  </a:cubicBezTo>
                  <a:cubicBezTo>
                    <a:pt x="240" y="269"/>
                    <a:pt x="246" y="272"/>
                    <a:pt x="250" y="280"/>
                  </a:cubicBezTo>
                  <a:cubicBezTo>
                    <a:pt x="254" y="284"/>
                    <a:pt x="254" y="284"/>
                    <a:pt x="254" y="284"/>
                  </a:cubicBezTo>
                  <a:cubicBezTo>
                    <a:pt x="261" y="291"/>
                    <a:pt x="271" y="291"/>
                    <a:pt x="278" y="284"/>
                  </a:cubicBezTo>
                  <a:cubicBezTo>
                    <a:pt x="285" y="278"/>
                    <a:pt x="285" y="278"/>
                    <a:pt x="285" y="278"/>
                  </a:cubicBezTo>
                  <a:cubicBezTo>
                    <a:pt x="291" y="271"/>
                    <a:pt x="291" y="261"/>
                    <a:pt x="285" y="254"/>
                  </a:cubicBezTo>
                  <a:cubicBezTo>
                    <a:pt x="277" y="247"/>
                    <a:pt x="277" y="247"/>
                    <a:pt x="277" y="247"/>
                  </a:cubicBezTo>
                  <a:cubicBezTo>
                    <a:pt x="271" y="243"/>
                    <a:pt x="270" y="238"/>
                    <a:pt x="270" y="232"/>
                  </a:cubicBezTo>
                  <a:cubicBezTo>
                    <a:pt x="270" y="225"/>
                    <a:pt x="275" y="218"/>
                    <a:pt x="283" y="215"/>
                  </a:cubicBezTo>
                  <a:cubicBezTo>
                    <a:pt x="287" y="212"/>
                    <a:pt x="290" y="208"/>
                    <a:pt x="290" y="203"/>
                  </a:cubicBezTo>
                  <a:cubicBezTo>
                    <a:pt x="290" y="199"/>
                    <a:pt x="287" y="195"/>
                    <a:pt x="284" y="191"/>
                  </a:cubicBezTo>
                  <a:cubicBezTo>
                    <a:pt x="275" y="189"/>
                    <a:pt x="270" y="182"/>
                    <a:pt x="270" y="174"/>
                  </a:cubicBezTo>
                  <a:cubicBezTo>
                    <a:pt x="270" y="167"/>
                    <a:pt x="275" y="160"/>
                    <a:pt x="283" y="157"/>
                  </a:cubicBezTo>
                  <a:close/>
                  <a:moveTo>
                    <a:pt x="154" y="200"/>
                  </a:moveTo>
                  <a:cubicBezTo>
                    <a:pt x="146" y="201"/>
                    <a:pt x="138" y="201"/>
                    <a:pt x="130" y="200"/>
                  </a:cubicBezTo>
                  <a:cubicBezTo>
                    <a:pt x="104" y="227"/>
                    <a:pt x="75" y="222"/>
                    <a:pt x="81" y="217"/>
                  </a:cubicBezTo>
                  <a:cubicBezTo>
                    <a:pt x="95" y="207"/>
                    <a:pt x="98" y="197"/>
                    <a:pt x="97" y="189"/>
                  </a:cubicBezTo>
                  <a:cubicBezTo>
                    <a:pt x="79" y="179"/>
                    <a:pt x="67" y="163"/>
                    <a:pt x="65" y="144"/>
                  </a:cubicBezTo>
                  <a:cubicBezTo>
                    <a:pt x="60" y="108"/>
                    <a:pt x="94" y="75"/>
                    <a:pt x="139" y="70"/>
                  </a:cubicBezTo>
                  <a:cubicBezTo>
                    <a:pt x="184" y="65"/>
                    <a:pt x="223" y="90"/>
                    <a:pt x="228" y="126"/>
                  </a:cubicBezTo>
                  <a:cubicBezTo>
                    <a:pt x="232" y="162"/>
                    <a:pt x="199" y="195"/>
                    <a:pt x="154" y="2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6" name="Freeform 475"/>
            <p:cNvSpPr>
              <a:spLocks noEditPoints="1"/>
            </p:cNvSpPr>
            <p:nvPr/>
          </p:nvSpPr>
          <p:spPr bwMode="auto">
            <a:xfrm>
              <a:off x="3587751" y="4597401"/>
              <a:ext cx="338138" cy="338138"/>
            </a:xfrm>
            <a:custGeom>
              <a:avLst/>
              <a:gdLst>
                <a:gd name="T0" fmla="*/ 290 w 291"/>
                <a:gd name="T1" fmla="*/ 145 h 291"/>
                <a:gd name="T2" fmla="*/ 270 w 291"/>
                <a:gd name="T3" fmla="*/ 116 h 291"/>
                <a:gd name="T4" fmla="*/ 290 w 291"/>
                <a:gd name="T5" fmla="*/ 87 h 291"/>
                <a:gd name="T6" fmla="*/ 270 w 291"/>
                <a:gd name="T7" fmla="*/ 58 h 291"/>
                <a:gd name="T8" fmla="*/ 285 w 291"/>
                <a:gd name="T9" fmla="*/ 37 h 291"/>
                <a:gd name="T10" fmla="*/ 278 w 291"/>
                <a:gd name="T11" fmla="*/ 6 h 291"/>
                <a:gd name="T12" fmla="*/ 249 w 291"/>
                <a:gd name="T13" fmla="*/ 11 h 291"/>
                <a:gd name="T14" fmla="*/ 216 w 291"/>
                <a:gd name="T15" fmla="*/ 8 h 291"/>
                <a:gd name="T16" fmla="*/ 193 w 291"/>
                <a:gd name="T17" fmla="*/ 8 h 291"/>
                <a:gd name="T18" fmla="*/ 158 w 291"/>
                <a:gd name="T19" fmla="*/ 8 h 291"/>
                <a:gd name="T20" fmla="*/ 135 w 291"/>
                <a:gd name="T21" fmla="*/ 8 h 291"/>
                <a:gd name="T22" fmla="*/ 100 w 291"/>
                <a:gd name="T23" fmla="*/ 8 h 291"/>
                <a:gd name="T24" fmla="*/ 77 w 291"/>
                <a:gd name="T25" fmla="*/ 8 h 291"/>
                <a:gd name="T26" fmla="*/ 45 w 291"/>
                <a:gd name="T27" fmla="*/ 14 h 291"/>
                <a:gd name="T28" fmla="*/ 13 w 291"/>
                <a:gd name="T29" fmla="*/ 6 h 291"/>
                <a:gd name="T30" fmla="*/ 7 w 291"/>
                <a:gd name="T31" fmla="*/ 37 h 291"/>
                <a:gd name="T32" fmla="*/ 23 w 291"/>
                <a:gd name="T33" fmla="*/ 58 h 291"/>
                <a:gd name="T34" fmla="*/ 2 w 291"/>
                <a:gd name="T35" fmla="*/ 87 h 291"/>
                <a:gd name="T36" fmla="*/ 23 w 291"/>
                <a:gd name="T37" fmla="*/ 116 h 291"/>
                <a:gd name="T38" fmla="*/ 2 w 291"/>
                <a:gd name="T39" fmla="*/ 145 h 291"/>
                <a:gd name="T40" fmla="*/ 23 w 291"/>
                <a:gd name="T41" fmla="*/ 174 h 291"/>
                <a:gd name="T42" fmla="*/ 2 w 291"/>
                <a:gd name="T43" fmla="*/ 203 h 291"/>
                <a:gd name="T44" fmla="*/ 23 w 291"/>
                <a:gd name="T45" fmla="*/ 232 h 291"/>
                <a:gd name="T46" fmla="*/ 7 w 291"/>
                <a:gd name="T47" fmla="*/ 254 h 291"/>
                <a:gd name="T48" fmla="*/ 13 w 291"/>
                <a:gd name="T49" fmla="*/ 284 h 291"/>
                <a:gd name="T50" fmla="*/ 44 w 291"/>
                <a:gd name="T51" fmla="*/ 277 h 291"/>
                <a:gd name="T52" fmla="*/ 76 w 291"/>
                <a:gd name="T53" fmla="*/ 282 h 291"/>
                <a:gd name="T54" fmla="*/ 100 w 291"/>
                <a:gd name="T55" fmla="*/ 282 h 291"/>
                <a:gd name="T56" fmla="*/ 134 w 291"/>
                <a:gd name="T57" fmla="*/ 282 h 291"/>
                <a:gd name="T58" fmla="*/ 158 w 291"/>
                <a:gd name="T59" fmla="*/ 282 h 291"/>
                <a:gd name="T60" fmla="*/ 192 w 291"/>
                <a:gd name="T61" fmla="*/ 282 h 291"/>
                <a:gd name="T62" fmla="*/ 216 w 291"/>
                <a:gd name="T63" fmla="*/ 282 h 291"/>
                <a:gd name="T64" fmla="*/ 250 w 291"/>
                <a:gd name="T65" fmla="*/ 280 h 291"/>
                <a:gd name="T66" fmla="*/ 278 w 291"/>
                <a:gd name="T67" fmla="*/ 284 h 291"/>
                <a:gd name="T68" fmla="*/ 285 w 291"/>
                <a:gd name="T69" fmla="*/ 254 h 291"/>
                <a:gd name="T70" fmla="*/ 270 w 291"/>
                <a:gd name="T71" fmla="*/ 232 h 291"/>
                <a:gd name="T72" fmla="*/ 290 w 291"/>
                <a:gd name="T73" fmla="*/ 203 h 291"/>
                <a:gd name="T74" fmla="*/ 270 w 291"/>
                <a:gd name="T75" fmla="*/ 174 h 291"/>
                <a:gd name="T76" fmla="*/ 68 w 291"/>
                <a:gd name="T77" fmla="*/ 86 h 291"/>
                <a:gd name="T78" fmla="*/ 226 w 291"/>
                <a:gd name="T79" fmla="*/ 86 h 291"/>
                <a:gd name="T80" fmla="*/ 161 w 291"/>
                <a:gd name="T81" fmla="*/ 142 h 291"/>
                <a:gd name="T82" fmla="*/ 131 w 291"/>
                <a:gd name="T83" fmla="*/ 142 h 291"/>
                <a:gd name="T84" fmla="*/ 65 w 291"/>
                <a:gd name="T85" fmla="*/ 86 h 291"/>
                <a:gd name="T86" fmla="*/ 58 w 291"/>
                <a:gd name="T87" fmla="*/ 197 h 291"/>
                <a:gd name="T88" fmla="*/ 58 w 291"/>
                <a:gd name="T89" fmla="*/ 96 h 291"/>
                <a:gd name="T90" fmla="*/ 116 w 291"/>
                <a:gd name="T91" fmla="*/ 142 h 291"/>
                <a:gd name="T92" fmla="*/ 223 w 291"/>
                <a:gd name="T93" fmla="*/ 205 h 291"/>
                <a:gd name="T94" fmla="*/ 65 w 291"/>
                <a:gd name="T95" fmla="*/ 204 h 291"/>
                <a:gd name="T96" fmla="*/ 146 w 291"/>
                <a:gd name="T97" fmla="*/ 167 h 291"/>
                <a:gd name="T98" fmla="*/ 226 w 291"/>
                <a:gd name="T99" fmla="*/ 204 h 291"/>
                <a:gd name="T100" fmla="*/ 234 w 291"/>
                <a:gd name="T101" fmla="*/ 194 h 291"/>
                <a:gd name="T102" fmla="*/ 176 w 291"/>
                <a:gd name="T103" fmla="*/ 142 h 291"/>
                <a:gd name="T104" fmla="*/ 234 w 291"/>
                <a:gd name="T105" fmla="*/ 9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1" h="291">
                  <a:moveTo>
                    <a:pt x="283" y="157"/>
                  </a:moveTo>
                  <a:cubicBezTo>
                    <a:pt x="287" y="154"/>
                    <a:pt x="290" y="150"/>
                    <a:pt x="290" y="145"/>
                  </a:cubicBezTo>
                  <a:cubicBezTo>
                    <a:pt x="290" y="141"/>
                    <a:pt x="287" y="137"/>
                    <a:pt x="283" y="133"/>
                  </a:cubicBezTo>
                  <a:cubicBezTo>
                    <a:pt x="275" y="131"/>
                    <a:pt x="270" y="124"/>
                    <a:pt x="270" y="116"/>
                  </a:cubicBezTo>
                  <a:cubicBezTo>
                    <a:pt x="270" y="109"/>
                    <a:pt x="275" y="102"/>
                    <a:pt x="283" y="99"/>
                  </a:cubicBezTo>
                  <a:cubicBezTo>
                    <a:pt x="287" y="96"/>
                    <a:pt x="290" y="92"/>
                    <a:pt x="290" y="87"/>
                  </a:cubicBezTo>
                  <a:cubicBezTo>
                    <a:pt x="290" y="83"/>
                    <a:pt x="287" y="79"/>
                    <a:pt x="283" y="75"/>
                  </a:cubicBezTo>
                  <a:cubicBezTo>
                    <a:pt x="275" y="73"/>
                    <a:pt x="270" y="66"/>
                    <a:pt x="270" y="58"/>
                  </a:cubicBezTo>
                  <a:cubicBezTo>
                    <a:pt x="270" y="52"/>
                    <a:pt x="272" y="47"/>
                    <a:pt x="278" y="43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91" y="30"/>
                    <a:pt x="291" y="19"/>
                    <a:pt x="285" y="13"/>
                  </a:cubicBezTo>
                  <a:cubicBezTo>
                    <a:pt x="278" y="6"/>
                    <a:pt x="278" y="6"/>
                    <a:pt x="278" y="6"/>
                  </a:cubicBezTo>
                  <a:cubicBezTo>
                    <a:pt x="271" y="0"/>
                    <a:pt x="261" y="0"/>
                    <a:pt x="254" y="6"/>
                  </a:cubicBezTo>
                  <a:cubicBezTo>
                    <a:pt x="249" y="11"/>
                    <a:pt x="249" y="11"/>
                    <a:pt x="249" y="11"/>
                  </a:cubicBezTo>
                  <a:cubicBezTo>
                    <a:pt x="246" y="19"/>
                    <a:pt x="240" y="21"/>
                    <a:pt x="233" y="21"/>
                  </a:cubicBezTo>
                  <a:cubicBezTo>
                    <a:pt x="226" y="21"/>
                    <a:pt x="219" y="17"/>
                    <a:pt x="216" y="8"/>
                  </a:cubicBezTo>
                  <a:cubicBezTo>
                    <a:pt x="213" y="4"/>
                    <a:pt x="209" y="1"/>
                    <a:pt x="204" y="1"/>
                  </a:cubicBezTo>
                  <a:cubicBezTo>
                    <a:pt x="200" y="1"/>
                    <a:pt x="196" y="4"/>
                    <a:pt x="193" y="8"/>
                  </a:cubicBezTo>
                  <a:cubicBezTo>
                    <a:pt x="190" y="17"/>
                    <a:pt x="183" y="21"/>
                    <a:pt x="175" y="21"/>
                  </a:cubicBezTo>
                  <a:cubicBezTo>
                    <a:pt x="168" y="21"/>
                    <a:pt x="161" y="17"/>
                    <a:pt x="158" y="8"/>
                  </a:cubicBezTo>
                  <a:cubicBezTo>
                    <a:pt x="155" y="4"/>
                    <a:pt x="151" y="1"/>
                    <a:pt x="146" y="1"/>
                  </a:cubicBezTo>
                  <a:cubicBezTo>
                    <a:pt x="142" y="1"/>
                    <a:pt x="138" y="4"/>
                    <a:pt x="135" y="8"/>
                  </a:cubicBezTo>
                  <a:cubicBezTo>
                    <a:pt x="132" y="17"/>
                    <a:pt x="125" y="21"/>
                    <a:pt x="117" y="21"/>
                  </a:cubicBezTo>
                  <a:cubicBezTo>
                    <a:pt x="110" y="21"/>
                    <a:pt x="103" y="17"/>
                    <a:pt x="100" y="8"/>
                  </a:cubicBezTo>
                  <a:cubicBezTo>
                    <a:pt x="97" y="4"/>
                    <a:pt x="93" y="1"/>
                    <a:pt x="88" y="1"/>
                  </a:cubicBezTo>
                  <a:cubicBezTo>
                    <a:pt x="84" y="1"/>
                    <a:pt x="80" y="4"/>
                    <a:pt x="77" y="8"/>
                  </a:cubicBezTo>
                  <a:cubicBezTo>
                    <a:pt x="74" y="17"/>
                    <a:pt x="67" y="21"/>
                    <a:pt x="59" y="21"/>
                  </a:cubicBezTo>
                  <a:cubicBezTo>
                    <a:pt x="53" y="21"/>
                    <a:pt x="48" y="20"/>
                    <a:pt x="45" y="14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0" y="0"/>
                    <a:pt x="20" y="0"/>
                    <a:pt x="13" y="6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19"/>
                    <a:pt x="0" y="30"/>
                    <a:pt x="7" y="37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9" y="45"/>
                    <a:pt x="23" y="51"/>
                    <a:pt x="23" y="58"/>
                  </a:cubicBezTo>
                  <a:cubicBezTo>
                    <a:pt x="23" y="66"/>
                    <a:pt x="18" y="73"/>
                    <a:pt x="9" y="75"/>
                  </a:cubicBezTo>
                  <a:cubicBezTo>
                    <a:pt x="5" y="79"/>
                    <a:pt x="2" y="83"/>
                    <a:pt x="2" y="87"/>
                  </a:cubicBezTo>
                  <a:cubicBezTo>
                    <a:pt x="2" y="92"/>
                    <a:pt x="5" y="96"/>
                    <a:pt x="10" y="99"/>
                  </a:cubicBezTo>
                  <a:cubicBezTo>
                    <a:pt x="18" y="102"/>
                    <a:pt x="23" y="109"/>
                    <a:pt x="23" y="116"/>
                  </a:cubicBezTo>
                  <a:cubicBezTo>
                    <a:pt x="23" y="124"/>
                    <a:pt x="18" y="131"/>
                    <a:pt x="9" y="133"/>
                  </a:cubicBezTo>
                  <a:cubicBezTo>
                    <a:pt x="5" y="137"/>
                    <a:pt x="2" y="141"/>
                    <a:pt x="2" y="145"/>
                  </a:cubicBezTo>
                  <a:cubicBezTo>
                    <a:pt x="2" y="150"/>
                    <a:pt x="5" y="154"/>
                    <a:pt x="10" y="157"/>
                  </a:cubicBezTo>
                  <a:cubicBezTo>
                    <a:pt x="18" y="160"/>
                    <a:pt x="23" y="167"/>
                    <a:pt x="23" y="174"/>
                  </a:cubicBezTo>
                  <a:cubicBezTo>
                    <a:pt x="23" y="182"/>
                    <a:pt x="18" y="189"/>
                    <a:pt x="9" y="191"/>
                  </a:cubicBezTo>
                  <a:cubicBezTo>
                    <a:pt x="5" y="195"/>
                    <a:pt x="2" y="199"/>
                    <a:pt x="2" y="203"/>
                  </a:cubicBezTo>
                  <a:cubicBezTo>
                    <a:pt x="2" y="208"/>
                    <a:pt x="5" y="212"/>
                    <a:pt x="10" y="215"/>
                  </a:cubicBezTo>
                  <a:cubicBezTo>
                    <a:pt x="18" y="218"/>
                    <a:pt x="23" y="225"/>
                    <a:pt x="23" y="232"/>
                  </a:cubicBezTo>
                  <a:cubicBezTo>
                    <a:pt x="23" y="239"/>
                    <a:pt x="20" y="245"/>
                    <a:pt x="12" y="248"/>
                  </a:cubicBezTo>
                  <a:cubicBezTo>
                    <a:pt x="7" y="254"/>
                    <a:pt x="7" y="254"/>
                    <a:pt x="7" y="254"/>
                  </a:cubicBezTo>
                  <a:cubicBezTo>
                    <a:pt x="0" y="261"/>
                    <a:pt x="0" y="271"/>
                    <a:pt x="7" y="278"/>
                  </a:cubicBezTo>
                  <a:cubicBezTo>
                    <a:pt x="13" y="284"/>
                    <a:pt x="13" y="284"/>
                    <a:pt x="13" y="284"/>
                  </a:cubicBezTo>
                  <a:cubicBezTo>
                    <a:pt x="20" y="291"/>
                    <a:pt x="30" y="291"/>
                    <a:pt x="37" y="284"/>
                  </a:cubicBezTo>
                  <a:cubicBezTo>
                    <a:pt x="44" y="277"/>
                    <a:pt x="44" y="277"/>
                    <a:pt x="44" y="277"/>
                  </a:cubicBezTo>
                  <a:cubicBezTo>
                    <a:pt x="48" y="270"/>
                    <a:pt x="53" y="269"/>
                    <a:pt x="59" y="269"/>
                  </a:cubicBezTo>
                  <a:cubicBezTo>
                    <a:pt x="67" y="269"/>
                    <a:pt x="73" y="273"/>
                    <a:pt x="76" y="282"/>
                  </a:cubicBezTo>
                  <a:cubicBezTo>
                    <a:pt x="80" y="286"/>
                    <a:pt x="84" y="289"/>
                    <a:pt x="88" y="289"/>
                  </a:cubicBezTo>
                  <a:cubicBezTo>
                    <a:pt x="93" y="289"/>
                    <a:pt x="97" y="286"/>
                    <a:pt x="100" y="282"/>
                  </a:cubicBezTo>
                  <a:cubicBezTo>
                    <a:pt x="103" y="273"/>
                    <a:pt x="110" y="269"/>
                    <a:pt x="117" y="269"/>
                  </a:cubicBezTo>
                  <a:cubicBezTo>
                    <a:pt x="125" y="269"/>
                    <a:pt x="131" y="273"/>
                    <a:pt x="134" y="282"/>
                  </a:cubicBezTo>
                  <a:cubicBezTo>
                    <a:pt x="138" y="286"/>
                    <a:pt x="142" y="289"/>
                    <a:pt x="146" y="289"/>
                  </a:cubicBezTo>
                  <a:cubicBezTo>
                    <a:pt x="151" y="289"/>
                    <a:pt x="155" y="286"/>
                    <a:pt x="158" y="282"/>
                  </a:cubicBezTo>
                  <a:cubicBezTo>
                    <a:pt x="161" y="273"/>
                    <a:pt x="168" y="269"/>
                    <a:pt x="175" y="269"/>
                  </a:cubicBezTo>
                  <a:cubicBezTo>
                    <a:pt x="183" y="269"/>
                    <a:pt x="189" y="273"/>
                    <a:pt x="192" y="282"/>
                  </a:cubicBezTo>
                  <a:cubicBezTo>
                    <a:pt x="196" y="286"/>
                    <a:pt x="200" y="289"/>
                    <a:pt x="204" y="289"/>
                  </a:cubicBezTo>
                  <a:cubicBezTo>
                    <a:pt x="209" y="289"/>
                    <a:pt x="213" y="286"/>
                    <a:pt x="216" y="282"/>
                  </a:cubicBezTo>
                  <a:cubicBezTo>
                    <a:pt x="219" y="273"/>
                    <a:pt x="226" y="269"/>
                    <a:pt x="233" y="269"/>
                  </a:cubicBezTo>
                  <a:cubicBezTo>
                    <a:pt x="240" y="269"/>
                    <a:pt x="246" y="272"/>
                    <a:pt x="250" y="280"/>
                  </a:cubicBezTo>
                  <a:cubicBezTo>
                    <a:pt x="254" y="284"/>
                    <a:pt x="254" y="284"/>
                    <a:pt x="254" y="284"/>
                  </a:cubicBezTo>
                  <a:cubicBezTo>
                    <a:pt x="261" y="291"/>
                    <a:pt x="271" y="291"/>
                    <a:pt x="278" y="284"/>
                  </a:cubicBezTo>
                  <a:cubicBezTo>
                    <a:pt x="285" y="278"/>
                    <a:pt x="285" y="278"/>
                    <a:pt x="285" y="278"/>
                  </a:cubicBezTo>
                  <a:cubicBezTo>
                    <a:pt x="291" y="271"/>
                    <a:pt x="291" y="261"/>
                    <a:pt x="285" y="254"/>
                  </a:cubicBezTo>
                  <a:cubicBezTo>
                    <a:pt x="277" y="247"/>
                    <a:pt x="277" y="247"/>
                    <a:pt x="277" y="247"/>
                  </a:cubicBezTo>
                  <a:cubicBezTo>
                    <a:pt x="271" y="243"/>
                    <a:pt x="270" y="238"/>
                    <a:pt x="270" y="232"/>
                  </a:cubicBezTo>
                  <a:cubicBezTo>
                    <a:pt x="270" y="225"/>
                    <a:pt x="275" y="218"/>
                    <a:pt x="283" y="215"/>
                  </a:cubicBezTo>
                  <a:cubicBezTo>
                    <a:pt x="287" y="212"/>
                    <a:pt x="290" y="208"/>
                    <a:pt x="290" y="203"/>
                  </a:cubicBezTo>
                  <a:cubicBezTo>
                    <a:pt x="290" y="199"/>
                    <a:pt x="287" y="195"/>
                    <a:pt x="284" y="191"/>
                  </a:cubicBezTo>
                  <a:cubicBezTo>
                    <a:pt x="275" y="189"/>
                    <a:pt x="270" y="182"/>
                    <a:pt x="270" y="174"/>
                  </a:cubicBezTo>
                  <a:cubicBezTo>
                    <a:pt x="270" y="167"/>
                    <a:pt x="275" y="160"/>
                    <a:pt x="283" y="157"/>
                  </a:cubicBezTo>
                  <a:close/>
                  <a:moveTo>
                    <a:pt x="68" y="86"/>
                  </a:moveTo>
                  <a:cubicBezTo>
                    <a:pt x="223" y="86"/>
                    <a:pt x="223" y="86"/>
                    <a:pt x="223" y="86"/>
                  </a:cubicBezTo>
                  <a:cubicBezTo>
                    <a:pt x="224" y="86"/>
                    <a:pt x="225" y="86"/>
                    <a:pt x="226" y="86"/>
                  </a:cubicBezTo>
                  <a:cubicBezTo>
                    <a:pt x="168" y="136"/>
                    <a:pt x="168" y="136"/>
                    <a:pt x="168" y="136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46" y="154"/>
                    <a:pt x="146" y="154"/>
                    <a:pt x="146" y="154"/>
                  </a:cubicBezTo>
                  <a:cubicBezTo>
                    <a:pt x="131" y="142"/>
                    <a:pt x="131" y="142"/>
                    <a:pt x="131" y="142"/>
                  </a:cubicBezTo>
                  <a:cubicBezTo>
                    <a:pt x="123" y="136"/>
                    <a:pt x="123" y="136"/>
                    <a:pt x="123" y="136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66" y="86"/>
                    <a:pt x="67" y="86"/>
                    <a:pt x="68" y="86"/>
                  </a:cubicBezTo>
                  <a:close/>
                  <a:moveTo>
                    <a:pt x="58" y="197"/>
                  </a:moveTo>
                  <a:cubicBezTo>
                    <a:pt x="58" y="196"/>
                    <a:pt x="58" y="195"/>
                    <a:pt x="58" y="194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58" y="95"/>
                    <a:pt x="58" y="94"/>
                    <a:pt x="58" y="93"/>
                  </a:cubicBezTo>
                  <a:cubicBezTo>
                    <a:pt x="116" y="142"/>
                    <a:pt x="116" y="142"/>
                    <a:pt x="116" y="142"/>
                  </a:cubicBezTo>
                  <a:lnTo>
                    <a:pt x="58" y="197"/>
                  </a:lnTo>
                  <a:close/>
                  <a:moveTo>
                    <a:pt x="223" y="205"/>
                  </a:moveTo>
                  <a:cubicBezTo>
                    <a:pt x="68" y="205"/>
                    <a:pt x="68" y="205"/>
                    <a:pt x="68" y="205"/>
                  </a:cubicBezTo>
                  <a:cubicBezTo>
                    <a:pt x="67" y="205"/>
                    <a:pt x="66" y="204"/>
                    <a:pt x="65" y="204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46" y="167"/>
                    <a:pt x="146" y="167"/>
                    <a:pt x="146" y="167"/>
                  </a:cubicBezTo>
                  <a:cubicBezTo>
                    <a:pt x="168" y="149"/>
                    <a:pt x="168" y="149"/>
                    <a:pt x="168" y="149"/>
                  </a:cubicBezTo>
                  <a:cubicBezTo>
                    <a:pt x="226" y="204"/>
                    <a:pt x="226" y="204"/>
                    <a:pt x="226" y="204"/>
                  </a:cubicBezTo>
                  <a:cubicBezTo>
                    <a:pt x="225" y="204"/>
                    <a:pt x="224" y="205"/>
                    <a:pt x="223" y="205"/>
                  </a:cubicBezTo>
                  <a:close/>
                  <a:moveTo>
                    <a:pt x="234" y="194"/>
                  </a:moveTo>
                  <a:cubicBezTo>
                    <a:pt x="234" y="195"/>
                    <a:pt x="233" y="196"/>
                    <a:pt x="233" y="197"/>
                  </a:cubicBezTo>
                  <a:cubicBezTo>
                    <a:pt x="176" y="142"/>
                    <a:pt x="176" y="142"/>
                    <a:pt x="176" y="142"/>
                  </a:cubicBezTo>
                  <a:cubicBezTo>
                    <a:pt x="233" y="93"/>
                    <a:pt x="233" y="93"/>
                    <a:pt x="233" y="93"/>
                  </a:cubicBezTo>
                  <a:cubicBezTo>
                    <a:pt x="233" y="94"/>
                    <a:pt x="234" y="95"/>
                    <a:pt x="234" y="96"/>
                  </a:cubicBezTo>
                  <a:lnTo>
                    <a:pt x="234" y="19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7" name="Freeform 476"/>
            <p:cNvSpPr>
              <a:spLocks noEditPoints="1"/>
            </p:cNvSpPr>
            <p:nvPr/>
          </p:nvSpPr>
          <p:spPr bwMode="auto">
            <a:xfrm>
              <a:off x="4256088" y="4598989"/>
              <a:ext cx="338138" cy="333375"/>
            </a:xfrm>
            <a:custGeom>
              <a:avLst/>
              <a:gdLst>
                <a:gd name="T0" fmla="*/ 290 w 291"/>
                <a:gd name="T1" fmla="*/ 144 h 288"/>
                <a:gd name="T2" fmla="*/ 270 w 291"/>
                <a:gd name="T3" fmla="*/ 115 h 288"/>
                <a:gd name="T4" fmla="*/ 290 w 291"/>
                <a:gd name="T5" fmla="*/ 86 h 288"/>
                <a:gd name="T6" fmla="*/ 270 w 291"/>
                <a:gd name="T7" fmla="*/ 57 h 288"/>
                <a:gd name="T8" fmla="*/ 284 w 291"/>
                <a:gd name="T9" fmla="*/ 36 h 288"/>
                <a:gd name="T10" fmla="*/ 278 w 291"/>
                <a:gd name="T11" fmla="*/ 5 h 288"/>
                <a:gd name="T12" fmla="*/ 254 w 291"/>
                <a:gd name="T13" fmla="*/ 5 h 288"/>
                <a:gd name="T14" fmla="*/ 233 w 291"/>
                <a:gd name="T15" fmla="*/ 20 h 288"/>
                <a:gd name="T16" fmla="*/ 204 w 291"/>
                <a:gd name="T17" fmla="*/ 0 h 288"/>
                <a:gd name="T18" fmla="*/ 175 w 291"/>
                <a:gd name="T19" fmla="*/ 20 h 288"/>
                <a:gd name="T20" fmla="*/ 146 w 291"/>
                <a:gd name="T21" fmla="*/ 0 h 288"/>
                <a:gd name="T22" fmla="*/ 117 w 291"/>
                <a:gd name="T23" fmla="*/ 20 h 288"/>
                <a:gd name="T24" fmla="*/ 88 w 291"/>
                <a:gd name="T25" fmla="*/ 0 h 288"/>
                <a:gd name="T26" fmla="*/ 59 w 291"/>
                <a:gd name="T27" fmla="*/ 20 h 288"/>
                <a:gd name="T28" fmla="*/ 37 w 291"/>
                <a:gd name="T29" fmla="*/ 5 h 288"/>
                <a:gd name="T30" fmla="*/ 13 w 291"/>
                <a:gd name="T31" fmla="*/ 5 h 288"/>
                <a:gd name="T32" fmla="*/ 7 w 291"/>
                <a:gd name="T33" fmla="*/ 36 h 288"/>
                <a:gd name="T34" fmla="*/ 23 w 291"/>
                <a:gd name="T35" fmla="*/ 57 h 288"/>
                <a:gd name="T36" fmla="*/ 2 w 291"/>
                <a:gd name="T37" fmla="*/ 86 h 288"/>
                <a:gd name="T38" fmla="*/ 23 w 291"/>
                <a:gd name="T39" fmla="*/ 115 h 288"/>
                <a:gd name="T40" fmla="*/ 2 w 291"/>
                <a:gd name="T41" fmla="*/ 144 h 288"/>
                <a:gd name="T42" fmla="*/ 23 w 291"/>
                <a:gd name="T43" fmla="*/ 173 h 288"/>
                <a:gd name="T44" fmla="*/ 2 w 291"/>
                <a:gd name="T45" fmla="*/ 202 h 288"/>
                <a:gd name="T46" fmla="*/ 23 w 291"/>
                <a:gd name="T47" fmla="*/ 231 h 288"/>
                <a:gd name="T48" fmla="*/ 7 w 291"/>
                <a:gd name="T49" fmla="*/ 253 h 288"/>
                <a:gd name="T50" fmla="*/ 13 w 291"/>
                <a:gd name="T51" fmla="*/ 283 h 288"/>
                <a:gd name="T52" fmla="*/ 37 w 291"/>
                <a:gd name="T53" fmla="*/ 283 h 288"/>
                <a:gd name="T54" fmla="*/ 59 w 291"/>
                <a:gd name="T55" fmla="*/ 268 h 288"/>
                <a:gd name="T56" fmla="*/ 88 w 291"/>
                <a:gd name="T57" fmla="*/ 288 h 288"/>
                <a:gd name="T58" fmla="*/ 117 w 291"/>
                <a:gd name="T59" fmla="*/ 268 h 288"/>
                <a:gd name="T60" fmla="*/ 146 w 291"/>
                <a:gd name="T61" fmla="*/ 288 h 288"/>
                <a:gd name="T62" fmla="*/ 175 w 291"/>
                <a:gd name="T63" fmla="*/ 268 h 288"/>
                <a:gd name="T64" fmla="*/ 204 w 291"/>
                <a:gd name="T65" fmla="*/ 288 h 288"/>
                <a:gd name="T66" fmla="*/ 233 w 291"/>
                <a:gd name="T67" fmla="*/ 268 h 288"/>
                <a:gd name="T68" fmla="*/ 254 w 291"/>
                <a:gd name="T69" fmla="*/ 283 h 288"/>
                <a:gd name="T70" fmla="*/ 278 w 291"/>
                <a:gd name="T71" fmla="*/ 283 h 288"/>
                <a:gd name="T72" fmla="*/ 284 w 291"/>
                <a:gd name="T73" fmla="*/ 253 h 288"/>
                <a:gd name="T74" fmla="*/ 270 w 291"/>
                <a:gd name="T75" fmla="*/ 231 h 288"/>
                <a:gd name="T76" fmla="*/ 290 w 291"/>
                <a:gd name="T77" fmla="*/ 202 h 288"/>
                <a:gd name="T78" fmla="*/ 270 w 291"/>
                <a:gd name="T79" fmla="*/ 173 h 288"/>
                <a:gd name="T80" fmla="*/ 245 w 291"/>
                <a:gd name="T81" fmla="*/ 243 h 288"/>
                <a:gd name="T82" fmla="*/ 47 w 291"/>
                <a:gd name="T83" fmla="*/ 45 h 288"/>
                <a:gd name="T84" fmla="*/ 245 w 291"/>
                <a:gd name="T85" fmla="*/ 24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1" h="288">
                  <a:moveTo>
                    <a:pt x="282" y="156"/>
                  </a:moveTo>
                  <a:cubicBezTo>
                    <a:pt x="287" y="153"/>
                    <a:pt x="290" y="148"/>
                    <a:pt x="290" y="144"/>
                  </a:cubicBezTo>
                  <a:cubicBezTo>
                    <a:pt x="290" y="140"/>
                    <a:pt x="287" y="136"/>
                    <a:pt x="283" y="132"/>
                  </a:cubicBezTo>
                  <a:cubicBezTo>
                    <a:pt x="274" y="129"/>
                    <a:pt x="270" y="123"/>
                    <a:pt x="270" y="115"/>
                  </a:cubicBezTo>
                  <a:cubicBezTo>
                    <a:pt x="270" y="107"/>
                    <a:pt x="274" y="101"/>
                    <a:pt x="282" y="98"/>
                  </a:cubicBezTo>
                  <a:cubicBezTo>
                    <a:pt x="287" y="95"/>
                    <a:pt x="290" y="91"/>
                    <a:pt x="290" y="86"/>
                  </a:cubicBezTo>
                  <a:cubicBezTo>
                    <a:pt x="290" y="82"/>
                    <a:pt x="287" y="78"/>
                    <a:pt x="283" y="74"/>
                  </a:cubicBezTo>
                  <a:cubicBezTo>
                    <a:pt x="274" y="72"/>
                    <a:pt x="270" y="65"/>
                    <a:pt x="270" y="57"/>
                  </a:cubicBezTo>
                  <a:cubicBezTo>
                    <a:pt x="270" y="51"/>
                    <a:pt x="271" y="46"/>
                    <a:pt x="278" y="42"/>
                  </a:cubicBezTo>
                  <a:cubicBezTo>
                    <a:pt x="284" y="36"/>
                    <a:pt x="284" y="36"/>
                    <a:pt x="284" y="36"/>
                  </a:cubicBezTo>
                  <a:cubicBezTo>
                    <a:pt x="291" y="29"/>
                    <a:pt x="291" y="19"/>
                    <a:pt x="284" y="12"/>
                  </a:cubicBezTo>
                  <a:cubicBezTo>
                    <a:pt x="278" y="5"/>
                    <a:pt x="278" y="5"/>
                    <a:pt x="278" y="5"/>
                  </a:cubicBezTo>
                  <a:cubicBezTo>
                    <a:pt x="274" y="2"/>
                    <a:pt x="270" y="1"/>
                    <a:pt x="266" y="1"/>
                  </a:cubicBezTo>
                  <a:cubicBezTo>
                    <a:pt x="261" y="1"/>
                    <a:pt x="257" y="2"/>
                    <a:pt x="254" y="5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6" y="18"/>
                    <a:pt x="240" y="20"/>
                    <a:pt x="233" y="20"/>
                  </a:cubicBezTo>
                  <a:cubicBezTo>
                    <a:pt x="225" y="20"/>
                    <a:pt x="219" y="16"/>
                    <a:pt x="216" y="7"/>
                  </a:cubicBezTo>
                  <a:cubicBezTo>
                    <a:pt x="212" y="3"/>
                    <a:pt x="208" y="0"/>
                    <a:pt x="204" y="0"/>
                  </a:cubicBezTo>
                  <a:cubicBezTo>
                    <a:pt x="200" y="0"/>
                    <a:pt x="196" y="3"/>
                    <a:pt x="192" y="7"/>
                  </a:cubicBezTo>
                  <a:cubicBezTo>
                    <a:pt x="189" y="16"/>
                    <a:pt x="183" y="20"/>
                    <a:pt x="175" y="20"/>
                  </a:cubicBezTo>
                  <a:cubicBezTo>
                    <a:pt x="167" y="20"/>
                    <a:pt x="161" y="16"/>
                    <a:pt x="158" y="7"/>
                  </a:cubicBezTo>
                  <a:cubicBezTo>
                    <a:pt x="155" y="3"/>
                    <a:pt x="151" y="0"/>
                    <a:pt x="146" y="0"/>
                  </a:cubicBezTo>
                  <a:cubicBezTo>
                    <a:pt x="142" y="0"/>
                    <a:pt x="138" y="3"/>
                    <a:pt x="134" y="7"/>
                  </a:cubicBezTo>
                  <a:cubicBezTo>
                    <a:pt x="132" y="16"/>
                    <a:pt x="125" y="20"/>
                    <a:pt x="117" y="20"/>
                  </a:cubicBezTo>
                  <a:cubicBezTo>
                    <a:pt x="109" y="20"/>
                    <a:pt x="103" y="16"/>
                    <a:pt x="100" y="7"/>
                  </a:cubicBezTo>
                  <a:cubicBezTo>
                    <a:pt x="97" y="3"/>
                    <a:pt x="93" y="0"/>
                    <a:pt x="88" y="0"/>
                  </a:cubicBezTo>
                  <a:cubicBezTo>
                    <a:pt x="84" y="0"/>
                    <a:pt x="80" y="3"/>
                    <a:pt x="77" y="7"/>
                  </a:cubicBezTo>
                  <a:cubicBezTo>
                    <a:pt x="74" y="16"/>
                    <a:pt x="67" y="20"/>
                    <a:pt x="59" y="20"/>
                  </a:cubicBezTo>
                  <a:cubicBezTo>
                    <a:pt x="53" y="20"/>
                    <a:pt x="48" y="19"/>
                    <a:pt x="45" y="13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4" y="2"/>
                    <a:pt x="29" y="1"/>
                    <a:pt x="25" y="1"/>
                  </a:cubicBezTo>
                  <a:cubicBezTo>
                    <a:pt x="21" y="1"/>
                    <a:pt x="16" y="2"/>
                    <a:pt x="13" y="5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19"/>
                    <a:pt x="0" y="29"/>
                    <a:pt x="7" y="36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9" y="44"/>
                    <a:pt x="23" y="50"/>
                    <a:pt x="23" y="57"/>
                  </a:cubicBezTo>
                  <a:cubicBezTo>
                    <a:pt x="23" y="65"/>
                    <a:pt x="18" y="72"/>
                    <a:pt x="9" y="74"/>
                  </a:cubicBezTo>
                  <a:cubicBezTo>
                    <a:pt x="5" y="78"/>
                    <a:pt x="2" y="82"/>
                    <a:pt x="2" y="86"/>
                  </a:cubicBezTo>
                  <a:cubicBezTo>
                    <a:pt x="2" y="91"/>
                    <a:pt x="5" y="95"/>
                    <a:pt x="10" y="98"/>
                  </a:cubicBezTo>
                  <a:cubicBezTo>
                    <a:pt x="18" y="101"/>
                    <a:pt x="23" y="107"/>
                    <a:pt x="23" y="115"/>
                  </a:cubicBezTo>
                  <a:cubicBezTo>
                    <a:pt x="23" y="123"/>
                    <a:pt x="18" y="130"/>
                    <a:pt x="9" y="132"/>
                  </a:cubicBezTo>
                  <a:cubicBezTo>
                    <a:pt x="5" y="136"/>
                    <a:pt x="2" y="140"/>
                    <a:pt x="2" y="144"/>
                  </a:cubicBezTo>
                  <a:cubicBezTo>
                    <a:pt x="2" y="148"/>
                    <a:pt x="5" y="153"/>
                    <a:pt x="10" y="156"/>
                  </a:cubicBezTo>
                  <a:cubicBezTo>
                    <a:pt x="18" y="159"/>
                    <a:pt x="23" y="165"/>
                    <a:pt x="23" y="173"/>
                  </a:cubicBezTo>
                  <a:cubicBezTo>
                    <a:pt x="23" y="181"/>
                    <a:pt x="18" y="187"/>
                    <a:pt x="9" y="190"/>
                  </a:cubicBezTo>
                  <a:cubicBezTo>
                    <a:pt x="5" y="193"/>
                    <a:pt x="2" y="197"/>
                    <a:pt x="2" y="202"/>
                  </a:cubicBezTo>
                  <a:cubicBezTo>
                    <a:pt x="2" y="206"/>
                    <a:pt x="5" y="211"/>
                    <a:pt x="10" y="214"/>
                  </a:cubicBezTo>
                  <a:cubicBezTo>
                    <a:pt x="18" y="217"/>
                    <a:pt x="23" y="223"/>
                    <a:pt x="23" y="231"/>
                  </a:cubicBezTo>
                  <a:cubicBezTo>
                    <a:pt x="23" y="238"/>
                    <a:pt x="20" y="244"/>
                    <a:pt x="12" y="247"/>
                  </a:cubicBezTo>
                  <a:cubicBezTo>
                    <a:pt x="7" y="253"/>
                    <a:pt x="7" y="253"/>
                    <a:pt x="7" y="253"/>
                  </a:cubicBezTo>
                  <a:cubicBezTo>
                    <a:pt x="0" y="259"/>
                    <a:pt x="0" y="270"/>
                    <a:pt x="7" y="277"/>
                  </a:cubicBezTo>
                  <a:cubicBezTo>
                    <a:pt x="13" y="283"/>
                    <a:pt x="13" y="283"/>
                    <a:pt x="13" y="283"/>
                  </a:cubicBezTo>
                  <a:cubicBezTo>
                    <a:pt x="16" y="286"/>
                    <a:pt x="21" y="288"/>
                    <a:pt x="25" y="288"/>
                  </a:cubicBezTo>
                  <a:cubicBezTo>
                    <a:pt x="29" y="288"/>
                    <a:pt x="34" y="286"/>
                    <a:pt x="37" y="283"/>
                  </a:cubicBezTo>
                  <a:cubicBezTo>
                    <a:pt x="44" y="276"/>
                    <a:pt x="44" y="276"/>
                    <a:pt x="44" y="276"/>
                  </a:cubicBezTo>
                  <a:cubicBezTo>
                    <a:pt x="48" y="269"/>
                    <a:pt x="53" y="268"/>
                    <a:pt x="59" y="268"/>
                  </a:cubicBezTo>
                  <a:cubicBezTo>
                    <a:pt x="67" y="268"/>
                    <a:pt x="73" y="272"/>
                    <a:pt x="76" y="281"/>
                  </a:cubicBezTo>
                  <a:cubicBezTo>
                    <a:pt x="80" y="285"/>
                    <a:pt x="84" y="288"/>
                    <a:pt x="88" y="288"/>
                  </a:cubicBezTo>
                  <a:cubicBezTo>
                    <a:pt x="93" y="288"/>
                    <a:pt x="97" y="285"/>
                    <a:pt x="100" y="281"/>
                  </a:cubicBezTo>
                  <a:cubicBezTo>
                    <a:pt x="103" y="272"/>
                    <a:pt x="110" y="268"/>
                    <a:pt x="117" y="268"/>
                  </a:cubicBezTo>
                  <a:cubicBezTo>
                    <a:pt x="125" y="268"/>
                    <a:pt x="131" y="272"/>
                    <a:pt x="134" y="281"/>
                  </a:cubicBezTo>
                  <a:cubicBezTo>
                    <a:pt x="137" y="285"/>
                    <a:pt x="142" y="288"/>
                    <a:pt x="146" y="288"/>
                  </a:cubicBezTo>
                  <a:cubicBezTo>
                    <a:pt x="151" y="288"/>
                    <a:pt x="155" y="285"/>
                    <a:pt x="158" y="281"/>
                  </a:cubicBezTo>
                  <a:cubicBezTo>
                    <a:pt x="161" y="272"/>
                    <a:pt x="167" y="268"/>
                    <a:pt x="175" y="268"/>
                  </a:cubicBezTo>
                  <a:cubicBezTo>
                    <a:pt x="183" y="268"/>
                    <a:pt x="189" y="272"/>
                    <a:pt x="192" y="281"/>
                  </a:cubicBezTo>
                  <a:cubicBezTo>
                    <a:pt x="195" y="285"/>
                    <a:pt x="200" y="288"/>
                    <a:pt x="204" y="288"/>
                  </a:cubicBezTo>
                  <a:cubicBezTo>
                    <a:pt x="208" y="288"/>
                    <a:pt x="213" y="285"/>
                    <a:pt x="216" y="281"/>
                  </a:cubicBezTo>
                  <a:cubicBezTo>
                    <a:pt x="219" y="272"/>
                    <a:pt x="225" y="268"/>
                    <a:pt x="233" y="268"/>
                  </a:cubicBezTo>
                  <a:cubicBezTo>
                    <a:pt x="240" y="268"/>
                    <a:pt x="246" y="271"/>
                    <a:pt x="249" y="279"/>
                  </a:cubicBezTo>
                  <a:cubicBezTo>
                    <a:pt x="254" y="283"/>
                    <a:pt x="254" y="283"/>
                    <a:pt x="254" y="283"/>
                  </a:cubicBezTo>
                  <a:cubicBezTo>
                    <a:pt x="257" y="286"/>
                    <a:pt x="261" y="288"/>
                    <a:pt x="266" y="288"/>
                  </a:cubicBezTo>
                  <a:cubicBezTo>
                    <a:pt x="270" y="288"/>
                    <a:pt x="274" y="286"/>
                    <a:pt x="278" y="283"/>
                  </a:cubicBezTo>
                  <a:cubicBezTo>
                    <a:pt x="284" y="277"/>
                    <a:pt x="284" y="277"/>
                    <a:pt x="284" y="277"/>
                  </a:cubicBezTo>
                  <a:cubicBezTo>
                    <a:pt x="291" y="270"/>
                    <a:pt x="291" y="259"/>
                    <a:pt x="284" y="253"/>
                  </a:cubicBezTo>
                  <a:cubicBezTo>
                    <a:pt x="277" y="245"/>
                    <a:pt x="277" y="245"/>
                    <a:pt x="277" y="245"/>
                  </a:cubicBezTo>
                  <a:cubicBezTo>
                    <a:pt x="271" y="242"/>
                    <a:pt x="270" y="237"/>
                    <a:pt x="270" y="231"/>
                  </a:cubicBezTo>
                  <a:cubicBezTo>
                    <a:pt x="270" y="223"/>
                    <a:pt x="274" y="217"/>
                    <a:pt x="283" y="214"/>
                  </a:cubicBezTo>
                  <a:cubicBezTo>
                    <a:pt x="287" y="211"/>
                    <a:pt x="290" y="206"/>
                    <a:pt x="290" y="202"/>
                  </a:cubicBezTo>
                  <a:cubicBezTo>
                    <a:pt x="290" y="197"/>
                    <a:pt x="287" y="193"/>
                    <a:pt x="283" y="190"/>
                  </a:cubicBezTo>
                  <a:cubicBezTo>
                    <a:pt x="275" y="187"/>
                    <a:pt x="270" y="181"/>
                    <a:pt x="270" y="173"/>
                  </a:cubicBezTo>
                  <a:cubicBezTo>
                    <a:pt x="270" y="165"/>
                    <a:pt x="274" y="159"/>
                    <a:pt x="282" y="156"/>
                  </a:cubicBezTo>
                  <a:close/>
                  <a:moveTo>
                    <a:pt x="245" y="243"/>
                  </a:moveTo>
                  <a:cubicBezTo>
                    <a:pt x="47" y="243"/>
                    <a:pt x="47" y="243"/>
                    <a:pt x="47" y="243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245" y="45"/>
                    <a:pt x="245" y="45"/>
                    <a:pt x="245" y="45"/>
                  </a:cubicBezTo>
                  <a:lnTo>
                    <a:pt x="245" y="24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8" name="Freeform 477"/>
            <p:cNvSpPr>
              <a:spLocks noEditPoints="1"/>
            </p:cNvSpPr>
            <p:nvPr/>
          </p:nvSpPr>
          <p:spPr bwMode="auto">
            <a:xfrm>
              <a:off x="7683501" y="2595564"/>
              <a:ext cx="163513" cy="333375"/>
            </a:xfrm>
            <a:custGeom>
              <a:avLst/>
              <a:gdLst>
                <a:gd name="T0" fmla="*/ 60 w 103"/>
                <a:gd name="T1" fmla="*/ 105 h 210"/>
                <a:gd name="T2" fmla="*/ 60 w 103"/>
                <a:gd name="T3" fmla="*/ 104 h 210"/>
                <a:gd name="T4" fmla="*/ 103 w 103"/>
                <a:gd name="T5" fmla="*/ 61 h 210"/>
                <a:gd name="T6" fmla="*/ 42 w 103"/>
                <a:gd name="T7" fmla="*/ 0 h 210"/>
                <a:gd name="T8" fmla="*/ 42 w 103"/>
                <a:gd name="T9" fmla="*/ 87 h 210"/>
                <a:gd name="T10" fmla="*/ 10 w 103"/>
                <a:gd name="T11" fmla="*/ 54 h 210"/>
                <a:gd name="T12" fmla="*/ 0 w 103"/>
                <a:gd name="T13" fmla="*/ 65 h 210"/>
                <a:gd name="T14" fmla="*/ 39 w 103"/>
                <a:gd name="T15" fmla="*/ 105 h 210"/>
                <a:gd name="T16" fmla="*/ 0 w 103"/>
                <a:gd name="T17" fmla="*/ 144 h 210"/>
                <a:gd name="T18" fmla="*/ 10 w 103"/>
                <a:gd name="T19" fmla="*/ 154 h 210"/>
                <a:gd name="T20" fmla="*/ 42 w 103"/>
                <a:gd name="T21" fmla="*/ 122 h 210"/>
                <a:gd name="T22" fmla="*/ 42 w 103"/>
                <a:gd name="T23" fmla="*/ 210 h 210"/>
                <a:gd name="T24" fmla="*/ 103 w 103"/>
                <a:gd name="T25" fmla="*/ 149 h 210"/>
                <a:gd name="T26" fmla="*/ 60 w 103"/>
                <a:gd name="T27" fmla="*/ 105 h 210"/>
                <a:gd name="T28" fmla="*/ 60 w 103"/>
                <a:gd name="T29" fmla="*/ 105 h 210"/>
                <a:gd name="T30" fmla="*/ 57 w 103"/>
                <a:gd name="T31" fmla="*/ 35 h 210"/>
                <a:gd name="T32" fmla="*/ 83 w 103"/>
                <a:gd name="T33" fmla="*/ 61 h 210"/>
                <a:gd name="T34" fmla="*/ 57 w 103"/>
                <a:gd name="T35" fmla="*/ 87 h 210"/>
                <a:gd name="T36" fmla="*/ 57 w 103"/>
                <a:gd name="T37" fmla="*/ 35 h 210"/>
                <a:gd name="T38" fmla="*/ 57 w 103"/>
                <a:gd name="T39" fmla="*/ 174 h 210"/>
                <a:gd name="T40" fmla="*/ 57 w 103"/>
                <a:gd name="T41" fmla="*/ 122 h 210"/>
                <a:gd name="T42" fmla="*/ 83 w 103"/>
                <a:gd name="T43" fmla="*/ 149 h 210"/>
                <a:gd name="T44" fmla="*/ 57 w 103"/>
                <a:gd name="T45" fmla="*/ 17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3" h="210">
                  <a:moveTo>
                    <a:pt x="60" y="105"/>
                  </a:moveTo>
                  <a:lnTo>
                    <a:pt x="60" y="104"/>
                  </a:lnTo>
                  <a:lnTo>
                    <a:pt x="103" y="61"/>
                  </a:lnTo>
                  <a:lnTo>
                    <a:pt x="42" y="0"/>
                  </a:lnTo>
                  <a:lnTo>
                    <a:pt x="42" y="87"/>
                  </a:lnTo>
                  <a:lnTo>
                    <a:pt x="10" y="54"/>
                  </a:lnTo>
                  <a:lnTo>
                    <a:pt x="0" y="65"/>
                  </a:lnTo>
                  <a:lnTo>
                    <a:pt x="39" y="105"/>
                  </a:lnTo>
                  <a:lnTo>
                    <a:pt x="0" y="144"/>
                  </a:lnTo>
                  <a:lnTo>
                    <a:pt x="10" y="154"/>
                  </a:lnTo>
                  <a:lnTo>
                    <a:pt x="42" y="122"/>
                  </a:lnTo>
                  <a:lnTo>
                    <a:pt x="42" y="210"/>
                  </a:lnTo>
                  <a:lnTo>
                    <a:pt x="103" y="149"/>
                  </a:lnTo>
                  <a:lnTo>
                    <a:pt x="60" y="105"/>
                  </a:lnTo>
                  <a:lnTo>
                    <a:pt x="60" y="105"/>
                  </a:lnTo>
                  <a:close/>
                  <a:moveTo>
                    <a:pt x="57" y="35"/>
                  </a:moveTo>
                  <a:lnTo>
                    <a:pt x="83" y="61"/>
                  </a:lnTo>
                  <a:lnTo>
                    <a:pt x="57" y="87"/>
                  </a:lnTo>
                  <a:lnTo>
                    <a:pt x="57" y="35"/>
                  </a:lnTo>
                  <a:close/>
                  <a:moveTo>
                    <a:pt x="57" y="174"/>
                  </a:moveTo>
                  <a:lnTo>
                    <a:pt x="57" y="122"/>
                  </a:lnTo>
                  <a:lnTo>
                    <a:pt x="83" y="149"/>
                  </a:lnTo>
                  <a:lnTo>
                    <a:pt x="57" y="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9" name="Freeform 478"/>
            <p:cNvSpPr/>
            <p:nvPr/>
          </p:nvSpPr>
          <p:spPr bwMode="auto">
            <a:xfrm>
              <a:off x="1652588" y="5267326"/>
              <a:ext cx="119063" cy="333375"/>
            </a:xfrm>
            <a:custGeom>
              <a:avLst/>
              <a:gdLst>
                <a:gd name="T0" fmla="*/ 71 w 102"/>
                <a:gd name="T1" fmla="*/ 97 h 288"/>
                <a:gd name="T2" fmla="*/ 71 w 102"/>
                <a:gd name="T3" fmla="*/ 13 h 288"/>
                <a:gd name="T4" fmla="*/ 60 w 102"/>
                <a:gd name="T5" fmla="*/ 0 h 288"/>
                <a:gd name="T6" fmla="*/ 42 w 102"/>
                <a:gd name="T7" fmla="*/ 0 h 288"/>
                <a:gd name="T8" fmla="*/ 31 w 102"/>
                <a:gd name="T9" fmla="*/ 13 h 288"/>
                <a:gd name="T10" fmla="*/ 31 w 102"/>
                <a:gd name="T11" fmla="*/ 97 h 288"/>
                <a:gd name="T12" fmla="*/ 0 w 102"/>
                <a:gd name="T13" fmla="*/ 142 h 288"/>
                <a:gd name="T14" fmla="*/ 0 w 102"/>
                <a:gd name="T15" fmla="*/ 269 h 288"/>
                <a:gd name="T16" fmla="*/ 19 w 102"/>
                <a:gd name="T17" fmla="*/ 288 h 288"/>
                <a:gd name="T18" fmla="*/ 83 w 102"/>
                <a:gd name="T19" fmla="*/ 288 h 288"/>
                <a:gd name="T20" fmla="*/ 102 w 102"/>
                <a:gd name="T21" fmla="*/ 269 h 288"/>
                <a:gd name="T22" fmla="*/ 102 w 102"/>
                <a:gd name="T23" fmla="*/ 142 h 288"/>
                <a:gd name="T24" fmla="*/ 71 w 102"/>
                <a:gd name="T25" fmla="*/ 9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288">
                  <a:moveTo>
                    <a:pt x="71" y="97"/>
                  </a:moveTo>
                  <a:cubicBezTo>
                    <a:pt x="71" y="13"/>
                    <a:pt x="71" y="13"/>
                    <a:pt x="71" y="13"/>
                  </a:cubicBezTo>
                  <a:cubicBezTo>
                    <a:pt x="71" y="6"/>
                    <a:pt x="68" y="0"/>
                    <a:pt x="6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4" y="0"/>
                    <a:pt x="31" y="6"/>
                    <a:pt x="31" y="13"/>
                  </a:cubicBezTo>
                  <a:cubicBezTo>
                    <a:pt x="31" y="97"/>
                    <a:pt x="31" y="97"/>
                    <a:pt x="31" y="97"/>
                  </a:cubicBezTo>
                  <a:cubicBezTo>
                    <a:pt x="21" y="98"/>
                    <a:pt x="0" y="116"/>
                    <a:pt x="0" y="142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9"/>
                    <a:pt x="9" y="288"/>
                    <a:pt x="19" y="288"/>
                  </a:cubicBezTo>
                  <a:cubicBezTo>
                    <a:pt x="83" y="288"/>
                    <a:pt x="83" y="288"/>
                    <a:pt x="83" y="288"/>
                  </a:cubicBezTo>
                  <a:cubicBezTo>
                    <a:pt x="94" y="288"/>
                    <a:pt x="102" y="279"/>
                    <a:pt x="102" y="269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2" y="115"/>
                    <a:pt x="81" y="97"/>
                    <a:pt x="71" y="9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0" name="Freeform 479"/>
            <p:cNvSpPr>
              <a:spLocks noEditPoints="1"/>
            </p:cNvSpPr>
            <p:nvPr/>
          </p:nvSpPr>
          <p:spPr bwMode="auto">
            <a:xfrm>
              <a:off x="2362201" y="5267326"/>
              <a:ext cx="119063" cy="333375"/>
            </a:xfrm>
            <a:custGeom>
              <a:avLst/>
              <a:gdLst>
                <a:gd name="T0" fmla="*/ 70 w 102"/>
                <a:gd name="T1" fmla="*/ 97 h 288"/>
                <a:gd name="T2" fmla="*/ 70 w 102"/>
                <a:gd name="T3" fmla="*/ 13 h 288"/>
                <a:gd name="T4" fmla="*/ 60 w 102"/>
                <a:gd name="T5" fmla="*/ 0 h 288"/>
                <a:gd name="T6" fmla="*/ 41 w 102"/>
                <a:gd name="T7" fmla="*/ 0 h 288"/>
                <a:gd name="T8" fmla="*/ 31 w 102"/>
                <a:gd name="T9" fmla="*/ 13 h 288"/>
                <a:gd name="T10" fmla="*/ 31 w 102"/>
                <a:gd name="T11" fmla="*/ 97 h 288"/>
                <a:gd name="T12" fmla="*/ 0 w 102"/>
                <a:gd name="T13" fmla="*/ 142 h 288"/>
                <a:gd name="T14" fmla="*/ 0 w 102"/>
                <a:gd name="T15" fmla="*/ 269 h 288"/>
                <a:gd name="T16" fmla="*/ 19 w 102"/>
                <a:gd name="T17" fmla="*/ 288 h 288"/>
                <a:gd name="T18" fmla="*/ 83 w 102"/>
                <a:gd name="T19" fmla="*/ 288 h 288"/>
                <a:gd name="T20" fmla="*/ 102 w 102"/>
                <a:gd name="T21" fmla="*/ 269 h 288"/>
                <a:gd name="T22" fmla="*/ 102 w 102"/>
                <a:gd name="T23" fmla="*/ 142 h 288"/>
                <a:gd name="T24" fmla="*/ 70 w 102"/>
                <a:gd name="T25" fmla="*/ 97 h 288"/>
                <a:gd name="T26" fmla="*/ 90 w 102"/>
                <a:gd name="T27" fmla="*/ 228 h 288"/>
                <a:gd name="T28" fmla="*/ 11 w 102"/>
                <a:gd name="T29" fmla="*/ 228 h 288"/>
                <a:gd name="T30" fmla="*/ 11 w 102"/>
                <a:gd name="T31" fmla="*/ 171 h 288"/>
                <a:gd name="T32" fmla="*/ 90 w 102"/>
                <a:gd name="T33" fmla="*/ 171 h 288"/>
                <a:gd name="T34" fmla="*/ 90 w 102"/>
                <a:gd name="T35" fmla="*/ 22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288">
                  <a:moveTo>
                    <a:pt x="70" y="97"/>
                  </a:moveTo>
                  <a:cubicBezTo>
                    <a:pt x="70" y="13"/>
                    <a:pt x="70" y="13"/>
                    <a:pt x="70" y="13"/>
                  </a:cubicBezTo>
                  <a:cubicBezTo>
                    <a:pt x="70" y="6"/>
                    <a:pt x="67" y="0"/>
                    <a:pt x="6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4" y="0"/>
                    <a:pt x="31" y="6"/>
                    <a:pt x="31" y="13"/>
                  </a:cubicBezTo>
                  <a:cubicBezTo>
                    <a:pt x="31" y="97"/>
                    <a:pt x="31" y="97"/>
                    <a:pt x="31" y="97"/>
                  </a:cubicBezTo>
                  <a:cubicBezTo>
                    <a:pt x="20" y="98"/>
                    <a:pt x="0" y="116"/>
                    <a:pt x="0" y="142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9"/>
                    <a:pt x="8" y="288"/>
                    <a:pt x="19" y="288"/>
                  </a:cubicBezTo>
                  <a:cubicBezTo>
                    <a:pt x="83" y="288"/>
                    <a:pt x="83" y="288"/>
                    <a:pt x="83" y="288"/>
                  </a:cubicBezTo>
                  <a:cubicBezTo>
                    <a:pt x="93" y="288"/>
                    <a:pt x="102" y="279"/>
                    <a:pt x="102" y="269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2" y="115"/>
                    <a:pt x="81" y="97"/>
                    <a:pt x="70" y="97"/>
                  </a:cubicBezTo>
                  <a:close/>
                  <a:moveTo>
                    <a:pt x="90" y="228"/>
                  </a:moveTo>
                  <a:cubicBezTo>
                    <a:pt x="11" y="228"/>
                    <a:pt x="11" y="228"/>
                    <a:pt x="11" y="228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90" y="171"/>
                    <a:pt x="90" y="171"/>
                    <a:pt x="90" y="171"/>
                  </a:cubicBezTo>
                  <a:lnTo>
                    <a:pt x="90" y="22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1" name="Freeform 480"/>
            <p:cNvSpPr/>
            <p:nvPr/>
          </p:nvSpPr>
          <p:spPr bwMode="auto">
            <a:xfrm>
              <a:off x="2954338" y="5267326"/>
              <a:ext cx="268288" cy="333375"/>
            </a:xfrm>
            <a:custGeom>
              <a:avLst/>
              <a:gdLst>
                <a:gd name="T0" fmla="*/ 231 w 231"/>
                <a:gd name="T1" fmla="*/ 0 h 288"/>
                <a:gd name="T2" fmla="*/ 0 w 231"/>
                <a:gd name="T3" fmla="*/ 0 h 288"/>
                <a:gd name="T4" fmla="*/ 99 w 231"/>
                <a:gd name="T5" fmla="*/ 114 h 288"/>
                <a:gd name="T6" fmla="*/ 99 w 231"/>
                <a:gd name="T7" fmla="*/ 243 h 288"/>
                <a:gd name="T8" fmla="*/ 46 w 231"/>
                <a:gd name="T9" fmla="*/ 288 h 288"/>
                <a:gd name="T10" fmla="*/ 185 w 231"/>
                <a:gd name="T11" fmla="*/ 288 h 288"/>
                <a:gd name="T12" fmla="*/ 132 w 231"/>
                <a:gd name="T13" fmla="*/ 243 h 288"/>
                <a:gd name="T14" fmla="*/ 132 w 231"/>
                <a:gd name="T15" fmla="*/ 114 h 288"/>
                <a:gd name="T16" fmla="*/ 231 w 231"/>
                <a:gd name="T1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88">
                  <a:moveTo>
                    <a:pt x="23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8"/>
                    <a:pt x="43" y="106"/>
                    <a:pt x="99" y="114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68" y="248"/>
                    <a:pt x="46" y="266"/>
                    <a:pt x="46" y="288"/>
                  </a:cubicBezTo>
                  <a:cubicBezTo>
                    <a:pt x="185" y="288"/>
                    <a:pt x="185" y="288"/>
                    <a:pt x="185" y="288"/>
                  </a:cubicBezTo>
                  <a:cubicBezTo>
                    <a:pt x="185" y="266"/>
                    <a:pt x="162" y="248"/>
                    <a:pt x="132" y="243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88" y="106"/>
                    <a:pt x="231" y="58"/>
                    <a:pt x="23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2" name="Line 481"/>
            <p:cNvSpPr>
              <a:spLocks noChangeShapeType="1"/>
            </p:cNvSpPr>
            <p:nvPr/>
          </p:nvSpPr>
          <p:spPr bwMode="auto">
            <a:xfrm>
              <a:off x="7659688" y="588964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3" name="Line 482"/>
            <p:cNvSpPr>
              <a:spLocks noChangeShapeType="1"/>
            </p:cNvSpPr>
            <p:nvPr/>
          </p:nvSpPr>
          <p:spPr bwMode="auto">
            <a:xfrm>
              <a:off x="7659688" y="588964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4" name="Freeform 483"/>
            <p:cNvSpPr/>
            <p:nvPr/>
          </p:nvSpPr>
          <p:spPr bwMode="auto">
            <a:xfrm>
              <a:off x="7659688" y="588964"/>
              <a:ext cx="209550" cy="333375"/>
            </a:xfrm>
            <a:custGeom>
              <a:avLst/>
              <a:gdLst>
                <a:gd name="T0" fmla="*/ 132 w 132"/>
                <a:gd name="T1" fmla="*/ 119 h 210"/>
                <a:gd name="T2" fmla="*/ 0 w 132"/>
                <a:gd name="T3" fmla="*/ 0 h 210"/>
                <a:gd name="T4" fmla="*/ 0 w 132"/>
                <a:gd name="T5" fmla="*/ 0 h 210"/>
                <a:gd name="T6" fmla="*/ 0 w 132"/>
                <a:gd name="T7" fmla="*/ 0 h 210"/>
                <a:gd name="T8" fmla="*/ 0 w 132"/>
                <a:gd name="T9" fmla="*/ 0 h 210"/>
                <a:gd name="T10" fmla="*/ 0 w 132"/>
                <a:gd name="T11" fmla="*/ 178 h 210"/>
                <a:gd name="T12" fmla="*/ 45 w 132"/>
                <a:gd name="T13" fmla="*/ 147 h 210"/>
                <a:gd name="T14" fmla="*/ 74 w 132"/>
                <a:gd name="T15" fmla="*/ 210 h 210"/>
                <a:gd name="T16" fmla="*/ 106 w 132"/>
                <a:gd name="T17" fmla="*/ 196 h 210"/>
                <a:gd name="T18" fmla="*/ 78 w 132"/>
                <a:gd name="T19" fmla="*/ 132 h 210"/>
                <a:gd name="T20" fmla="*/ 132 w 132"/>
                <a:gd name="T21" fmla="*/ 11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210">
                  <a:moveTo>
                    <a:pt x="132" y="11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78"/>
                  </a:lnTo>
                  <a:lnTo>
                    <a:pt x="45" y="147"/>
                  </a:lnTo>
                  <a:lnTo>
                    <a:pt x="74" y="210"/>
                  </a:lnTo>
                  <a:lnTo>
                    <a:pt x="106" y="196"/>
                  </a:lnTo>
                  <a:lnTo>
                    <a:pt x="78" y="132"/>
                  </a:lnTo>
                  <a:lnTo>
                    <a:pt x="132" y="11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5" name="Rectangle 484"/>
            <p:cNvSpPr>
              <a:spLocks noChangeArrowheads="1"/>
            </p:cNvSpPr>
            <p:nvPr/>
          </p:nvSpPr>
          <p:spPr bwMode="auto">
            <a:xfrm>
              <a:off x="1587501" y="4622801"/>
              <a:ext cx="195263" cy="365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6" name="Rectangle 485"/>
            <p:cNvSpPr>
              <a:spLocks noChangeArrowheads="1"/>
            </p:cNvSpPr>
            <p:nvPr/>
          </p:nvSpPr>
          <p:spPr bwMode="auto">
            <a:xfrm>
              <a:off x="1587501" y="4702176"/>
              <a:ext cx="195263" cy="365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7" name="Freeform 486"/>
            <p:cNvSpPr/>
            <p:nvPr/>
          </p:nvSpPr>
          <p:spPr bwMode="auto">
            <a:xfrm>
              <a:off x="1587501" y="4779964"/>
              <a:ext cx="195263" cy="38100"/>
            </a:xfrm>
            <a:custGeom>
              <a:avLst/>
              <a:gdLst>
                <a:gd name="T0" fmla="*/ 169 w 169"/>
                <a:gd name="T1" fmla="*/ 0 h 32"/>
                <a:gd name="T2" fmla="*/ 0 w 169"/>
                <a:gd name="T3" fmla="*/ 0 h 32"/>
                <a:gd name="T4" fmla="*/ 0 w 169"/>
                <a:gd name="T5" fmla="*/ 32 h 32"/>
                <a:gd name="T6" fmla="*/ 130 w 169"/>
                <a:gd name="T7" fmla="*/ 32 h 32"/>
                <a:gd name="T8" fmla="*/ 169 w 169"/>
                <a:gd name="T9" fmla="*/ 18 h 32"/>
                <a:gd name="T10" fmla="*/ 169 w 169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2">
                  <a:moveTo>
                    <a:pt x="16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41" y="25"/>
                    <a:pt x="155" y="20"/>
                    <a:pt x="169" y="1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8" name="Freeform 487"/>
            <p:cNvSpPr/>
            <p:nvPr/>
          </p:nvSpPr>
          <p:spPr bwMode="auto">
            <a:xfrm>
              <a:off x="1587501" y="4859339"/>
              <a:ext cx="119063" cy="36513"/>
            </a:xfrm>
            <a:custGeom>
              <a:avLst/>
              <a:gdLst>
                <a:gd name="T0" fmla="*/ 103 w 103"/>
                <a:gd name="T1" fmla="*/ 0 h 32"/>
                <a:gd name="T2" fmla="*/ 0 w 103"/>
                <a:gd name="T3" fmla="*/ 0 h 32"/>
                <a:gd name="T4" fmla="*/ 0 w 103"/>
                <a:gd name="T5" fmla="*/ 32 h 32"/>
                <a:gd name="T6" fmla="*/ 102 w 103"/>
                <a:gd name="T7" fmla="*/ 32 h 32"/>
                <a:gd name="T8" fmla="*/ 100 w 103"/>
                <a:gd name="T9" fmla="*/ 18 h 32"/>
                <a:gd name="T10" fmla="*/ 103 w 103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32">
                  <a:moveTo>
                    <a:pt x="10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101" y="28"/>
                    <a:pt x="100" y="23"/>
                    <a:pt x="100" y="18"/>
                  </a:cubicBezTo>
                  <a:cubicBezTo>
                    <a:pt x="100" y="12"/>
                    <a:pt x="101" y="6"/>
                    <a:pt x="10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9" name="Freeform 488"/>
            <p:cNvSpPr/>
            <p:nvPr/>
          </p:nvSpPr>
          <p:spPr bwMode="auto">
            <a:xfrm>
              <a:off x="1730376" y="4598989"/>
              <a:ext cx="192088" cy="333375"/>
            </a:xfrm>
            <a:custGeom>
              <a:avLst/>
              <a:gdLst>
                <a:gd name="T0" fmla="*/ 81 w 165"/>
                <a:gd name="T1" fmla="*/ 19 h 287"/>
                <a:gd name="T2" fmla="*/ 81 w 165"/>
                <a:gd name="T3" fmla="*/ 202 h 287"/>
                <a:gd name="T4" fmla="*/ 56 w 165"/>
                <a:gd name="T5" fmla="*/ 197 h 287"/>
                <a:gd name="T6" fmla="*/ 0 w 165"/>
                <a:gd name="T7" fmla="*/ 242 h 287"/>
                <a:gd name="T8" fmla="*/ 56 w 165"/>
                <a:gd name="T9" fmla="*/ 287 h 287"/>
                <a:gd name="T10" fmla="*/ 112 w 165"/>
                <a:gd name="T11" fmla="*/ 243 h 287"/>
                <a:gd name="T12" fmla="*/ 112 w 165"/>
                <a:gd name="T13" fmla="*/ 243 h 287"/>
                <a:gd name="T14" fmla="*/ 112 w 165"/>
                <a:gd name="T15" fmla="*/ 72 h 287"/>
                <a:gd name="T16" fmla="*/ 165 w 165"/>
                <a:gd name="T17" fmla="*/ 59 h 287"/>
                <a:gd name="T18" fmla="*/ 165 w 165"/>
                <a:gd name="T19" fmla="*/ 0 h 287"/>
                <a:gd name="T20" fmla="*/ 82 w 165"/>
                <a:gd name="T21" fmla="*/ 19 h 287"/>
                <a:gd name="T22" fmla="*/ 81 w 165"/>
                <a:gd name="T23" fmla="*/ 19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287">
                  <a:moveTo>
                    <a:pt x="81" y="19"/>
                  </a:moveTo>
                  <a:cubicBezTo>
                    <a:pt x="81" y="202"/>
                    <a:pt x="81" y="202"/>
                    <a:pt x="81" y="202"/>
                  </a:cubicBezTo>
                  <a:cubicBezTo>
                    <a:pt x="73" y="199"/>
                    <a:pt x="65" y="197"/>
                    <a:pt x="56" y="197"/>
                  </a:cubicBezTo>
                  <a:cubicBezTo>
                    <a:pt x="25" y="197"/>
                    <a:pt x="0" y="217"/>
                    <a:pt x="0" y="242"/>
                  </a:cubicBezTo>
                  <a:cubicBezTo>
                    <a:pt x="0" y="267"/>
                    <a:pt x="25" y="287"/>
                    <a:pt x="56" y="287"/>
                  </a:cubicBezTo>
                  <a:cubicBezTo>
                    <a:pt x="87" y="287"/>
                    <a:pt x="112" y="267"/>
                    <a:pt x="112" y="243"/>
                  </a:cubicBezTo>
                  <a:cubicBezTo>
                    <a:pt x="112" y="243"/>
                    <a:pt x="112" y="243"/>
                    <a:pt x="112" y="243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65" y="59"/>
                    <a:pt x="165" y="59"/>
                    <a:pt x="165" y="59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82" y="19"/>
                    <a:pt x="82" y="19"/>
                    <a:pt x="82" y="19"/>
                  </a:cubicBezTo>
                  <a:lnTo>
                    <a:pt x="81" y="1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0" name="Freeform 489"/>
            <p:cNvSpPr/>
            <p:nvPr/>
          </p:nvSpPr>
          <p:spPr bwMode="auto">
            <a:xfrm>
              <a:off x="915988" y="2035176"/>
              <a:ext cx="117475" cy="117475"/>
            </a:xfrm>
            <a:custGeom>
              <a:avLst/>
              <a:gdLst>
                <a:gd name="T0" fmla="*/ 74 w 74"/>
                <a:gd name="T1" fmla="*/ 31 h 74"/>
                <a:gd name="T2" fmla="*/ 74 w 74"/>
                <a:gd name="T3" fmla="*/ 0 h 74"/>
                <a:gd name="T4" fmla="*/ 0 w 74"/>
                <a:gd name="T5" fmla="*/ 0 h 74"/>
                <a:gd name="T6" fmla="*/ 0 w 74"/>
                <a:gd name="T7" fmla="*/ 74 h 74"/>
                <a:gd name="T8" fmla="*/ 48 w 74"/>
                <a:gd name="T9" fmla="*/ 74 h 74"/>
                <a:gd name="T10" fmla="*/ 51 w 74"/>
                <a:gd name="T11" fmla="*/ 68 h 74"/>
                <a:gd name="T12" fmla="*/ 74 w 74"/>
                <a:gd name="T13" fmla="*/ 3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4">
                  <a:moveTo>
                    <a:pt x="74" y="31"/>
                  </a:moveTo>
                  <a:lnTo>
                    <a:pt x="74" y="0"/>
                  </a:lnTo>
                  <a:lnTo>
                    <a:pt x="0" y="0"/>
                  </a:lnTo>
                  <a:lnTo>
                    <a:pt x="0" y="74"/>
                  </a:lnTo>
                  <a:lnTo>
                    <a:pt x="48" y="74"/>
                  </a:lnTo>
                  <a:lnTo>
                    <a:pt x="51" y="68"/>
                  </a:lnTo>
                  <a:lnTo>
                    <a:pt x="74" y="3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1" name="Freeform 490"/>
            <p:cNvSpPr/>
            <p:nvPr/>
          </p:nvSpPr>
          <p:spPr bwMode="auto">
            <a:xfrm>
              <a:off x="1136651" y="2035176"/>
              <a:ext cx="115888" cy="117475"/>
            </a:xfrm>
            <a:custGeom>
              <a:avLst/>
              <a:gdLst>
                <a:gd name="T0" fmla="*/ 49 w 100"/>
                <a:gd name="T1" fmla="*/ 0 h 101"/>
                <a:gd name="T2" fmla="*/ 0 w 100"/>
                <a:gd name="T3" fmla="*/ 39 h 101"/>
                <a:gd name="T4" fmla="*/ 32 w 100"/>
                <a:gd name="T5" fmla="*/ 92 h 101"/>
                <a:gd name="T6" fmla="*/ 36 w 100"/>
                <a:gd name="T7" fmla="*/ 100 h 101"/>
                <a:gd name="T8" fmla="*/ 49 w 100"/>
                <a:gd name="T9" fmla="*/ 101 h 101"/>
                <a:gd name="T10" fmla="*/ 100 w 100"/>
                <a:gd name="T11" fmla="*/ 51 h 101"/>
                <a:gd name="T12" fmla="*/ 49 w 100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01">
                  <a:moveTo>
                    <a:pt x="49" y="0"/>
                  </a:moveTo>
                  <a:cubicBezTo>
                    <a:pt x="25" y="0"/>
                    <a:pt x="5" y="17"/>
                    <a:pt x="0" y="39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40" y="101"/>
                    <a:pt x="45" y="101"/>
                    <a:pt x="49" y="101"/>
                  </a:cubicBezTo>
                  <a:cubicBezTo>
                    <a:pt x="77" y="101"/>
                    <a:pt x="100" y="79"/>
                    <a:pt x="100" y="51"/>
                  </a:cubicBezTo>
                  <a:cubicBezTo>
                    <a:pt x="100" y="23"/>
                    <a:pt x="77" y="0"/>
                    <a:pt x="4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2" name="Freeform 491"/>
            <p:cNvSpPr/>
            <p:nvPr/>
          </p:nvSpPr>
          <p:spPr bwMode="auto">
            <a:xfrm>
              <a:off x="1014413" y="2035176"/>
              <a:ext cx="141288" cy="117475"/>
            </a:xfrm>
            <a:custGeom>
              <a:avLst/>
              <a:gdLst>
                <a:gd name="T0" fmla="*/ 45 w 89"/>
                <a:gd name="T1" fmla="*/ 0 h 74"/>
                <a:gd name="T2" fmla="*/ 0 w 89"/>
                <a:gd name="T3" fmla="*/ 74 h 74"/>
                <a:gd name="T4" fmla="*/ 89 w 89"/>
                <a:gd name="T5" fmla="*/ 74 h 74"/>
                <a:gd name="T6" fmla="*/ 45 w 89"/>
                <a:gd name="T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74">
                  <a:moveTo>
                    <a:pt x="45" y="0"/>
                  </a:moveTo>
                  <a:lnTo>
                    <a:pt x="0" y="74"/>
                  </a:lnTo>
                  <a:lnTo>
                    <a:pt x="89" y="7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" name="Freeform 492"/>
            <p:cNvSpPr/>
            <p:nvPr/>
          </p:nvSpPr>
          <p:spPr bwMode="auto">
            <a:xfrm>
              <a:off x="11941176" y="922339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4" name="Freeform 493"/>
            <p:cNvSpPr/>
            <p:nvPr/>
          </p:nvSpPr>
          <p:spPr bwMode="auto">
            <a:xfrm>
              <a:off x="11879263" y="858839"/>
              <a:ext cx="63500" cy="63500"/>
            </a:xfrm>
            <a:custGeom>
              <a:avLst/>
              <a:gdLst>
                <a:gd name="T0" fmla="*/ 39 w 40"/>
                <a:gd name="T1" fmla="*/ 40 h 40"/>
                <a:gd name="T2" fmla="*/ 40 w 40"/>
                <a:gd name="T3" fmla="*/ 40 h 40"/>
                <a:gd name="T4" fmla="*/ 40 w 40"/>
                <a:gd name="T5" fmla="*/ 0 h 40"/>
                <a:gd name="T6" fmla="*/ 0 w 40"/>
                <a:gd name="T7" fmla="*/ 40 h 40"/>
                <a:gd name="T8" fmla="*/ 39 w 40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9" y="40"/>
                  </a:moveTo>
                  <a:lnTo>
                    <a:pt x="40" y="40"/>
                  </a:lnTo>
                  <a:lnTo>
                    <a:pt x="40" y="0"/>
                  </a:lnTo>
                  <a:lnTo>
                    <a:pt x="0" y="40"/>
                  </a:lnTo>
                  <a:lnTo>
                    <a:pt x="39" y="4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5" name="Freeform 494"/>
            <p:cNvSpPr/>
            <p:nvPr/>
          </p:nvSpPr>
          <p:spPr bwMode="auto">
            <a:xfrm>
              <a:off x="11744326" y="725489"/>
              <a:ext cx="198438" cy="196850"/>
            </a:xfrm>
            <a:custGeom>
              <a:avLst/>
              <a:gdLst>
                <a:gd name="T0" fmla="*/ 39 w 125"/>
                <a:gd name="T1" fmla="*/ 124 h 124"/>
                <a:gd name="T2" fmla="*/ 125 w 125"/>
                <a:gd name="T3" fmla="*/ 38 h 124"/>
                <a:gd name="T4" fmla="*/ 125 w 125"/>
                <a:gd name="T5" fmla="*/ 0 h 124"/>
                <a:gd name="T6" fmla="*/ 0 w 125"/>
                <a:gd name="T7" fmla="*/ 124 h 124"/>
                <a:gd name="T8" fmla="*/ 39 w 125"/>
                <a:gd name="T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39" y="124"/>
                  </a:moveTo>
                  <a:lnTo>
                    <a:pt x="125" y="38"/>
                  </a:lnTo>
                  <a:lnTo>
                    <a:pt x="125" y="0"/>
                  </a:lnTo>
                  <a:lnTo>
                    <a:pt x="0" y="124"/>
                  </a:lnTo>
                  <a:lnTo>
                    <a:pt x="39" y="12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6" name="Freeform 495"/>
            <p:cNvSpPr/>
            <p:nvPr/>
          </p:nvSpPr>
          <p:spPr bwMode="auto">
            <a:xfrm>
              <a:off x="11609388" y="588964"/>
              <a:ext cx="333375" cy="333375"/>
            </a:xfrm>
            <a:custGeom>
              <a:avLst/>
              <a:gdLst>
                <a:gd name="T0" fmla="*/ 0 w 210"/>
                <a:gd name="T1" fmla="*/ 210 h 210"/>
                <a:gd name="T2" fmla="*/ 39 w 210"/>
                <a:gd name="T3" fmla="*/ 210 h 210"/>
                <a:gd name="T4" fmla="*/ 210 w 210"/>
                <a:gd name="T5" fmla="*/ 39 h 210"/>
                <a:gd name="T6" fmla="*/ 210 w 210"/>
                <a:gd name="T7" fmla="*/ 0 h 210"/>
                <a:gd name="T8" fmla="*/ 0 w 210"/>
                <a:gd name="T9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210">
                  <a:moveTo>
                    <a:pt x="0" y="210"/>
                  </a:moveTo>
                  <a:lnTo>
                    <a:pt x="39" y="210"/>
                  </a:lnTo>
                  <a:lnTo>
                    <a:pt x="210" y="39"/>
                  </a:lnTo>
                  <a:lnTo>
                    <a:pt x="210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7" name="Freeform 496"/>
            <p:cNvSpPr>
              <a:spLocks noEditPoints="1"/>
            </p:cNvSpPr>
            <p:nvPr/>
          </p:nvSpPr>
          <p:spPr bwMode="auto">
            <a:xfrm>
              <a:off x="2254251" y="1271589"/>
              <a:ext cx="333375" cy="307975"/>
            </a:xfrm>
            <a:custGeom>
              <a:avLst/>
              <a:gdLst>
                <a:gd name="T0" fmla="*/ 229 w 288"/>
                <a:gd name="T1" fmla="*/ 0 h 266"/>
                <a:gd name="T2" fmla="*/ 58 w 288"/>
                <a:gd name="T3" fmla="*/ 0 h 266"/>
                <a:gd name="T4" fmla="*/ 0 w 288"/>
                <a:gd name="T5" fmla="*/ 59 h 266"/>
                <a:gd name="T6" fmla="*/ 0 w 288"/>
                <a:gd name="T7" fmla="*/ 208 h 266"/>
                <a:gd name="T8" fmla="*/ 58 w 288"/>
                <a:gd name="T9" fmla="*/ 266 h 266"/>
                <a:gd name="T10" fmla="*/ 229 w 288"/>
                <a:gd name="T11" fmla="*/ 266 h 266"/>
                <a:gd name="T12" fmla="*/ 288 w 288"/>
                <a:gd name="T13" fmla="*/ 208 h 266"/>
                <a:gd name="T14" fmla="*/ 288 w 288"/>
                <a:gd name="T15" fmla="*/ 59 h 266"/>
                <a:gd name="T16" fmla="*/ 229 w 288"/>
                <a:gd name="T17" fmla="*/ 0 h 266"/>
                <a:gd name="T18" fmla="*/ 255 w 288"/>
                <a:gd name="T19" fmla="*/ 208 h 266"/>
                <a:gd name="T20" fmla="*/ 229 w 288"/>
                <a:gd name="T21" fmla="*/ 233 h 266"/>
                <a:gd name="T22" fmla="*/ 58 w 288"/>
                <a:gd name="T23" fmla="*/ 233 h 266"/>
                <a:gd name="T24" fmla="*/ 33 w 288"/>
                <a:gd name="T25" fmla="*/ 208 h 266"/>
                <a:gd name="T26" fmla="*/ 33 w 288"/>
                <a:gd name="T27" fmla="*/ 59 h 266"/>
                <a:gd name="T28" fmla="*/ 58 w 288"/>
                <a:gd name="T29" fmla="*/ 33 h 266"/>
                <a:gd name="T30" fmla="*/ 229 w 288"/>
                <a:gd name="T31" fmla="*/ 33 h 266"/>
                <a:gd name="T32" fmla="*/ 255 w 288"/>
                <a:gd name="T33" fmla="*/ 59 h 266"/>
                <a:gd name="T34" fmla="*/ 255 w 288"/>
                <a:gd name="T35" fmla="*/ 20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8" h="266">
                  <a:moveTo>
                    <a:pt x="229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7"/>
                    <a:pt x="0" y="59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40"/>
                    <a:pt x="26" y="266"/>
                    <a:pt x="58" y="266"/>
                  </a:cubicBezTo>
                  <a:cubicBezTo>
                    <a:pt x="229" y="266"/>
                    <a:pt x="229" y="266"/>
                    <a:pt x="229" y="266"/>
                  </a:cubicBezTo>
                  <a:cubicBezTo>
                    <a:pt x="262" y="266"/>
                    <a:pt x="288" y="240"/>
                    <a:pt x="288" y="208"/>
                  </a:cubicBezTo>
                  <a:cubicBezTo>
                    <a:pt x="288" y="59"/>
                    <a:pt x="288" y="59"/>
                    <a:pt x="288" y="59"/>
                  </a:cubicBezTo>
                  <a:cubicBezTo>
                    <a:pt x="288" y="27"/>
                    <a:pt x="262" y="0"/>
                    <a:pt x="229" y="0"/>
                  </a:cubicBezTo>
                  <a:close/>
                  <a:moveTo>
                    <a:pt x="255" y="208"/>
                  </a:moveTo>
                  <a:cubicBezTo>
                    <a:pt x="255" y="222"/>
                    <a:pt x="243" y="233"/>
                    <a:pt x="229" y="233"/>
                  </a:cubicBezTo>
                  <a:cubicBezTo>
                    <a:pt x="58" y="233"/>
                    <a:pt x="58" y="233"/>
                    <a:pt x="58" y="233"/>
                  </a:cubicBezTo>
                  <a:cubicBezTo>
                    <a:pt x="44" y="233"/>
                    <a:pt x="33" y="222"/>
                    <a:pt x="33" y="208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3" y="45"/>
                    <a:pt x="44" y="33"/>
                    <a:pt x="58" y="33"/>
                  </a:cubicBezTo>
                  <a:cubicBezTo>
                    <a:pt x="229" y="33"/>
                    <a:pt x="229" y="33"/>
                    <a:pt x="229" y="33"/>
                  </a:cubicBezTo>
                  <a:cubicBezTo>
                    <a:pt x="243" y="33"/>
                    <a:pt x="255" y="45"/>
                    <a:pt x="255" y="59"/>
                  </a:cubicBezTo>
                  <a:lnTo>
                    <a:pt x="255" y="20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8" name="Freeform 497"/>
            <p:cNvSpPr/>
            <p:nvPr/>
          </p:nvSpPr>
          <p:spPr bwMode="auto">
            <a:xfrm>
              <a:off x="2344738" y="1384301"/>
              <a:ext cx="153988" cy="95250"/>
            </a:xfrm>
            <a:custGeom>
              <a:avLst/>
              <a:gdLst>
                <a:gd name="T0" fmla="*/ 49 w 97"/>
                <a:gd name="T1" fmla="*/ 60 h 60"/>
                <a:gd name="T2" fmla="*/ 97 w 97"/>
                <a:gd name="T3" fmla="*/ 0 h 60"/>
                <a:gd name="T4" fmla="*/ 0 w 97"/>
                <a:gd name="T5" fmla="*/ 0 h 60"/>
                <a:gd name="T6" fmla="*/ 49 w 97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60">
                  <a:moveTo>
                    <a:pt x="49" y="60"/>
                  </a:moveTo>
                  <a:lnTo>
                    <a:pt x="97" y="0"/>
                  </a:lnTo>
                  <a:lnTo>
                    <a:pt x="0" y="0"/>
                  </a:lnTo>
                  <a:lnTo>
                    <a:pt x="49" y="6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9" name="Rectangle 498"/>
            <p:cNvSpPr>
              <a:spLocks noChangeArrowheads="1"/>
            </p:cNvSpPr>
            <p:nvPr/>
          </p:nvSpPr>
          <p:spPr bwMode="auto">
            <a:xfrm>
              <a:off x="247651" y="1263651"/>
              <a:ext cx="334963" cy="38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0" name="Rectangle 499"/>
            <p:cNvSpPr>
              <a:spLocks noChangeArrowheads="1"/>
            </p:cNvSpPr>
            <p:nvPr/>
          </p:nvSpPr>
          <p:spPr bwMode="auto">
            <a:xfrm>
              <a:off x="247651" y="1358901"/>
              <a:ext cx="334963" cy="365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1" name="Rectangle 500"/>
            <p:cNvSpPr>
              <a:spLocks noChangeArrowheads="1"/>
            </p:cNvSpPr>
            <p:nvPr/>
          </p:nvSpPr>
          <p:spPr bwMode="auto">
            <a:xfrm>
              <a:off x="247651" y="1452564"/>
              <a:ext cx="334963" cy="365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2" name="Rectangle 501"/>
            <p:cNvSpPr>
              <a:spLocks noChangeArrowheads="1"/>
            </p:cNvSpPr>
            <p:nvPr/>
          </p:nvSpPr>
          <p:spPr bwMode="auto">
            <a:xfrm>
              <a:off x="247651" y="1546226"/>
              <a:ext cx="334963" cy="365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3" name="Rectangle 502"/>
            <p:cNvSpPr>
              <a:spLocks noChangeArrowheads="1"/>
            </p:cNvSpPr>
            <p:nvPr/>
          </p:nvSpPr>
          <p:spPr bwMode="auto">
            <a:xfrm>
              <a:off x="1027113" y="1371601"/>
              <a:ext cx="111125" cy="1111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4" name="Rectangle 503"/>
            <p:cNvSpPr>
              <a:spLocks noChangeArrowheads="1"/>
            </p:cNvSpPr>
            <p:nvPr/>
          </p:nvSpPr>
          <p:spPr bwMode="auto">
            <a:xfrm>
              <a:off x="1168401" y="1371601"/>
              <a:ext cx="26988" cy="1111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5" name="Rectangle 504"/>
            <p:cNvSpPr>
              <a:spLocks noChangeArrowheads="1"/>
            </p:cNvSpPr>
            <p:nvPr/>
          </p:nvSpPr>
          <p:spPr bwMode="auto">
            <a:xfrm>
              <a:off x="1225551" y="1341439"/>
              <a:ext cx="25400" cy="1714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6" name="Rectangle 505"/>
            <p:cNvSpPr>
              <a:spLocks noChangeArrowheads="1"/>
            </p:cNvSpPr>
            <p:nvPr/>
          </p:nvSpPr>
          <p:spPr bwMode="auto">
            <a:xfrm>
              <a:off x="971551" y="1371601"/>
              <a:ext cx="25400" cy="1111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7" name="Rectangle 506"/>
            <p:cNvSpPr>
              <a:spLocks noChangeArrowheads="1"/>
            </p:cNvSpPr>
            <p:nvPr/>
          </p:nvSpPr>
          <p:spPr bwMode="auto">
            <a:xfrm>
              <a:off x="915988" y="1341439"/>
              <a:ext cx="25400" cy="1714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8" name="Freeform 507"/>
            <p:cNvSpPr>
              <a:spLocks noEditPoints="1"/>
            </p:cNvSpPr>
            <p:nvPr/>
          </p:nvSpPr>
          <p:spPr bwMode="auto">
            <a:xfrm>
              <a:off x="1584326" y="1300164"/>
              <a:ext cx="334963" cy="250825"/>
            </a:xfrm>
            <a:custGeom>
              <a:avLst/>
              <a:gdLst>
                <a:gd name="T0" fmla="*/ 0 w 211"/>
                <a:gd name="T1" fmla="*/ 0 h 158"/>
                <a:gd name="T2" fmla="*/ 0 w 211"/>
                <a:gd name="T3" fmla="*/ 158 h 158"/>
                <a:gd name="T4" fmla="*/ 211 w 211"/>
                <a:gd name="T5" fmla="*/ 158 h 158"/>
                <a:gd name="T6" fmla="*/ 211 w 211"/>
                <a:gd name="T7" fmla="*/ 0 h 158"/>
                <a:gd name="T8" fmla="*/ 0 w 211"/>
                <a:gd name="T9" fmla="*/ 0 h 158"/>
                <a:gd name="T10" fmla="*/ 129 w 211"/>
                <a:gd name="T11" fmla="*/ 18 h 158"/>
                <a:gd name="T12" fmla="*/ 129 w 211"/>
                <a:gd name="T13" fmla="*/ 140 h 158"/>
                <a:gd name="T14" fmla="*/ 81 w 211"/>
                <a:gd name="T15" fmla="*/ 140 h 158"/>
                <a:gd name="T16" fmla="*/ 81 w 211"/>
                <a:gd name="T17" fmla="*/ 18 h 158"/>
                <a:gd name="T18" fmla="*/ 129 w 211"/>
                <a:gd name="T19" fmla="*/ 18 h 158"/>
                <a:gd name="T20" fmla="*/ 18 w 211"/>
                <a:gd name="T21" fmla="*/ 18 h 158"/>
                <a:gd name="T22" fmla="*/ 64 w 211"/>
                <a:gd name="T23" fmla="*/ 18 h 158"/>
                <a:gd name="T24" fmla="*/ 64 w 211"/>
                <a:gd name="T25" fmla="*/ 140 h 158"/>
                <a:gd name="T26" fmla="*/ 18 w 211"/>
                <a:gd name="T27" fmla="*/ 140 h 158"/>
                <a:gd name="T28" fmla="*/ 18 w 211"/>
                <a:gd name="T29" fmla="*/ 18 h 158"/>
                <a:gd name="T30" fmla="*/ 193 w 211"/>
                <a:gd name="T31" fmla="*/ 140 h 158"/>
                <a:gd name="T32" fmla="*/ 147 w 211"/>
                <a:gd name="T33" fmla="*/ 140 h 158"/>
                <a:gd name="T34" fmla="*/ 147 w 211"/>
                <a:gd name="T35" fmla="*/ 18 h 158"/>
                <a:gd name="T36" fmla="*/ 193 w 211"/>
                <a:gd name="T37" fmla="*/ 18 h 158"/>
                <a:gd name="T38" fmla="*/ 193 w 211"/>
                <a:gd name="T39" fmla="*/ 14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" h="158">
                  <a:moveTo>
                    <a:pt x="0" y="0"/>
                  </a:moveTo>
                  <a:lnTo>
                    <a:pt x="0" y="158"/>
                  </a:lnTo>
                  <a:lnTo>
                    <a:pt x="211" y="158"/>
                  </a:lnTo>
                  <a:lnTo>
                    <a:pt x="211" y="0"/>
                  </a:lnTo>
                  <a:lnTo>
                    <a:pt x="0" y="0"/>
                  </a:lnTo>
                  <a:close/>
                  <a:moveTo>
                    <a:pt x="129" y="18"/>
                  </a:moveTo>
                  <a:lnTo>
                    <a:pt x="129" y="140"/>
                  </a:lnTo>
                  <a:lnTo>
                    <a:pt x="81" y="140"/>
                  </a:lnTo>
                  <a:lnTo>
                    <a:pt x="81" y="18"/>
                  </a:lnTo>
                  <a:lnTo>
                    <a:pt x="129" y="18"/>
                  </a:lnTo>
                  <a:close/>
                  <a:moveTo>
                    <a:pt x="18" y="18"/>
                  </a:moveTo>
                  <a:lnTo>
                    <a:pt x="64" y="18"/>
                  </a:lnTo>
                  <a:lnTo>
                    <a:pt x="64" y="140"/>
                  </a:lnTo>
                  <a:lnTo>
                    <a:pt x="18" y="140"/>
                  </a:lnTo>
                  <a:lnTo>
                    <a:pt x="18" y="18"/>
                  </a:lnTo>
                  <a:close/>
                  <a:moveTo>
                    <a:pt x="193" y="140"/>
                  </a:moveTo>
                  <a:lnTo>
                    <a:pt x="147" y="140"/>
                  </a:lnTo>
                  <a:lnTo>
                    <a:pt x="147" y="18"/>
                  </a:lnTo>
                  <a:lnTo>
                    <a:pt x="193" y="18"/>
                  </a:lnTo>
                  <a:lnTo>
                    <a:pt x="193" y="14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9" name="Freeform 508"/>
            <p:cNvSpPr/>
            <p:nvPr/>
          </p:nvSpPr>
          <p:spPr bwMode="auto">
            <a:xfrm>
              <a:off x="9023351" y="757239"/>
              <a:ext cx="85725" cy="85725"/>
            </a:xfrm>
            <a:custGeom>
              <a:avLst/>
              <a:gdLst>
                <a:gd name="T0" fmla="*/ 0 w 54"/>
                <a:gd name="T1" fmla="*/ 54 h 54"/>
                <a:gd name="T2" fmla="*/ 54 w 54"/>
                <a:gd name="T3" fmla="*/ 0 h 54"/>
                <a:gd name="T4" fmla="*/ 0 w 54"/>
                <a:gd name="T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4">
                  <a:moveTo>
                    <a:pt x="0" y="54"/>
                  </a:moveTo>
                  <a:lnTo>
                    <a:pt x="54" y="0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0" name="Line 509"/>
            <p:cNvSpPr>
              <a:spLocks noChangeShapeType="1"/>
            </p:cNvSpPr>
            <p:nvPr/>
          </p:nvSpPr>
          <p:spPr bwMode="auto">
            <a:xfrm flipV="1">
              <a:off x="9023351" y="757239"/>
              <a:ext cx="85725" cy="857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1" name="Line 510"/>
            <p:cNvSpPr>
              <a:spLocks noChangeShapeType="1"/>
            </p:cNvSpPr>
            <p:nvPr/>
          </p:nvSpPr>
          <p:spPr bwMode="auto">
            <a:xfrm>
              <a:off x="9023351" y="671514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2" name="Line 511"/>
            <p:cNvSpPr>
              <a:spLocks noChangeShapeType="1"/>
            </p:cNvSpPr>
            <p:nvPr/>
          </p:nvSpPr>
          <p:spPr bwMode="auto">
            <a:xfrm>
              <a:off x="9023351" y="671514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3" name="Freeform 512"/>
            <p:cNvSpPr/>
            <p:nvPr/>
          </p:nvSpPr>
          <p:spPr bwMode="auto">
            <a:xfrm>
              <a:off x="9023351" y="590551"/>
              <a:ext cx="168275" cy="333375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" name="Freeform 513"/>
            <p:cNvSpPr/>
            <p:nvPr/>
          </p:nvSpPr>
          <p:spPr bwMode="auto">
            <a:xfrm>
              <a:off x="9690101" y="590551"/>
              <a:ext cx="177800" cy="331788"/>
            </a:xfrm>
            <a:custGeom>
              <a:avLst/>
              <a:gdLst>
                <a:gd name="T0" fmla="*/ 149 w 153"/>
                <a:gd name="T1" fmla="*/ 137 h 286"/>
                <a:gd name="T2" fmla="*/ 16 w 153"/>
                <a:gd name="T3" fmla="*/ 3 h 286"/>
                <a:gd name="T4" fmla="*/ 9 w 153"/>
                <a:gd name="T5" fmla="*/ 0 h 286"/>
                <a:gd name="T6" fmla="*/ 3 w 153"/>
                <a:gd name="T7" fmla="*/ 3 h 286"/>
                <a:gd name="T8" fmla="*/ 2 w 153"/>
                <a:gd name="T9" fmla="*/ 3 h 286"/>
                <a:gd name="T10" fmla="*/ 0 w 153"/>
                <a:gd name="T11" fmla="*/ 10 h 286"/>
                <a:gd name="T12" fmla="*/ 0 w 153"/>
                <a:gd name="T13" fmla="*/ 75 h 286"/>
                <a:gd name="T14" fmla="*/ 2 w 153"/>
                <a:gd name="T15" fmla="*/ 81 h 286"/>
                <a:gd name="T16" fmla="*/ 64 w 153"/>
                <a:gd name="T17" fmla="*/ 143 h 286"/>
                <a:gd name="T18" fmla="*/ 2 w 153"/>
                <a:gd name="T19" fmla="*/ 205 h 286"/>
                <a:gd name="T20" fmla="*/ 0 w 153"/>
                <a:gd name="T21" fmla="*/ 212 h 286"/>
                <a:gd name="T22" fmla="*/ 0 w 153"/>
                <a:gd name="T23" fmla="*/ 277 h 286"/>
                <a:gd name="T24" fmla="*/ 2 w 153"/>
                <a:gd name="T25" fmla="*/ 283 h 286"/>
                <a:gd name="T26" fmla="*/ 3 w 153"/>
                <a:gd name="T27" fmla="*/ 283 h 286"/>
                <a:gd name="T28" fmla="*/ 9 w 153"/>
                <a:gd name="T29" fmla="*/ 286 h 286"/>
                <a:gd name="T30" fmla="*/ 16 w 153"/>
                <a:gd name="T31" fmla="*/ 283 h 286"/>
                <a:gd name="T32" fmla="*/ 149 w 153"/>
                <a:gd name="T33" fmla="*/ 150 h 286"/>
                <a:gd name="T34" fmla="*/ 149 w 153"/>
                <a:gd name="T35" fmla="*/ 137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" h="286">
                  <a:moveTo>
                    <a:pt x="149" y="137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4" y="1"/>
                    <a:pt x="11" y="0"/>
                    <a:pt x="9" y="0"/>
                  </a:cubicBezTo>
                  <a:cubicBezTo>
                    <a:pt x="7" y="0"/>
                    <a:pt x="4" y="1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5"/>
                    <a:pt x="0" y="7"/>
                    <a:pt x="0" y="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1" y="79"/>
                    <a:pt x="2" y="81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2" y="205"/>
                    <a:pt x="2" y="205"/>
                    <a:pt x="2" y="205"/>
                  </a:cubicBezTo>
                  <a:cubicBezTo>
                    <a:pt x="1" y="207"/>
                    <a:pt x="0" y="209"/>
                    <a:pt x="0" y="212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9"/>
                    <a:pt x="1" y="281"/>
                    <a:pt x="2" y="283"/>
                  </a:cubicBezTo>
                  <a:cubicBezTo>
                    <a:pt x="3" y="283"/>
                    <a:pt x="3" y="283"/>
                    <a:pt x="3" y="283"/>
                  </a:cubicBezTo>
                  <a:cubicBezTo>
                    <a:pt x="4" y="285"/>
                    <a:pt x="7" y="286"/>
                    <a:pt x="9" y="286"/>
                  </a:cubicBezTo>
                  <a:cubicBezTo>
                    <a:pt x="12" y="286"/>
                    <a:pt x="14" y="285"/>
                    <a:pt x="16" y="283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3" y="146"/>
                    <a:pt x="153" y="140"/>
                    <a:pt x="149" y="13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5" name="Freeform 514"/>
            <p:cNvSpPr>
              <a:spLocks noEditPoints="1"/>
            </p:cNvSpPr>
            <p:nvPr/>
          </p:nvSpPr>
          <p:spPr bwMode="auto">
            <a:xfrm>
              <a:off x="10272713" y="587376"/>
              <a:ext cx="333375" cy="334963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08 w 288"/>
                <a:gd name="T11" fmla="*/ 148 h 289"/>
                <a:gd name="T12" fmla="*/ 117 w 288"/>
                <a:gd name="T13" fmla="*/ 239 h 289"/>
                <a:gd name="T14" fmla="*/ 114 w 288"/>
                <a:gd name="T15" fmla="*/ 240 h 289"/>
                <a:gd name="T16" fmla="*/ 111 w 288"/>
                <a:gd name="T17" fmla="*/ 239 h 289"/>
                <a:gd name="T18" fmla="*/ 111 w 288"/>
                <a:gd name="T19" fmla="*/ 239 h 289"/>
                <a:gd name="T20" fmla="*/ 110 w 288"/>
                <a:gd name="T21" fmla="*/ 236 h 289"/>
                <a:gd name="T22" fmla="*/ 110 w 288"/>
                <a:gd name="T23" fmla="*/ 192 h 289"/>
                <a:gd name="T24" fmla="*/ 111 w 288"/>
                <a:gd name="T25" fmla="*/ 189 h 289"/>
                <a:gd name="T26" fmla="*/ 155 w 288"/>
                <a:gd name="T27" fmla="*/ 145 h 289"/>
                <a:gd name="T28" fmla="*/ 111 w 288"/>
                <a:gd name="T29" fmla="*/ 101 h 289"/>
                <a:gd name="T30" fmla="*/ 110 w 288"/>
                <a:gd name="T31" fmla="*/ 98 h 289"/>
                <a:gd name="T32" fmla="*/ 110 w 288"/>
                <a:gd name="T33" fmla="*/ 54 h 289"/>
                <a:gd name="T34" fmla="*/ 111 w 288"/>
                <a:gd name="T35" fmla="*/ 51 h 289"/>
                <a:gd name="T36" fmla="*/ 111 w 288"/>
                <a:gd name="T37" fmla="*/ 51 h 289"/>
                <a:gd name="T38" fmla="*/ 117 w 288"/>
                <a:gd name="T39" fmla="*/ 51 h 289"/>
                <a:gd name="T40" fmla="*/ 208 w 288"/>
                <a:gd name="T41" fmla="*/ 142 h 289"/>
                <a:gd name="T42" fmla="*/ 209 w 288"/>
                <a:gd name="T43" fmla="*/ 145 h 289"/>
                <a:gd name="T44" fmla="*/ 208 w 288"/>
                <a:gd name="T45" fmla="*/ 14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08" y="148"/>
                  </a:move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5" y="240"/>
                    <a:pt x="114" y="240"/>
                  </a:cubicBezTo>
                  <a:cubicBezTo>
                    <a:pt x="113" y="240"/>
                    <a:pt x="112" y="240"/>
                    <a:pt x="111" y="239"/>
                  </a:cubicBezTo>
                  <a:cubicBezTo>
                    <a:pt x="111" y="239"/>
                    <a:pt x="111" y="239"/>
                    <a:pt x="111" y="239"/>
                  </a:cubicBezTo>
                  <a:cubicBezTo>
                    <a:pt x="110" y="238"/>
                    <a:pt x="110" y="237"/>
                    <a:pt x="110" y="236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0"/>
                    <a:pt x="111" y="189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0" y="100"/>
                    <a:pt x="110" y="99"/>
                    <a:pt x="110" y="98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3"/>
                    <a:pt x="110" y="52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3" y="49"/>
                    <a:pt x="115" y="49"/>
                    <a:pt x="117" y="5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9" y="143"/>
                    <a:pt x="209" y="144"/>
                    <a:pt x="209" y="145"/>
                  </a:cubicBezTo>
                  <a:cubicBezTo>
                    <a:pt x="209" y="146"/>
                    <a:pt x="209" y="147"/>
                    <a:pt x="208" y="14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6" name="Freeform 515"/>
            <p:cNvSpPr>
              <a:spLocks noEditPoints="1"/>
            </p:cNvSpPr>
            <p:nvPr/>
          </p:nvSpPr>
          <p:spPr bwMode="auto">
            <a:xfrm>
              <a:off x="6264276" y="4598989"/>
              <a:ext cx="333375" cy="334963"/>
            </a:xfrm>
            <a:custGeom>
              <a:avLst/>
              <a:gdLst>
                <a:gd name="T0" fmla="*/ 0 w 210"/>
                <a:gd name="T1" fmla="*/ 0 h 211"/>
                <a:gd name="T2" fmla="*/ 0 w 210"/>
                <a:gd name="T3" fmla="*/ 211 h 211"/>
                <a:gd name="T4" fmla="*/ 210 w 210"/>
                <a:gd name="T5" fmla="*/ 211 h 211"/>
                <a:gd name="T6" fmla="*/ 210 w 210"/>
                <a:gd name="T7" fmla="*/ 0 h 211"/>
                <a:gd name="T8" fmla="*/ 0 w 210"/>
                <a:gd name="T9" fmla="*/ 0 h 211"/>
                <a:gd name="T10" fmla="*/ 17 w 210"/>
                <a:gd name="T11" fmla="*/ 136 h 211"/>
                <a:gd name="T12" fmla="*/ 75 w 210"/>
                <a:gd name="T13" fmla="*/ 193 h 211"/>
                <a:gd name="T14" fmla="*/ 17 w 210"/>
                <a:gd name="T15" fmla="*/ 193 h 211"/>
                <a:gd name="T16" fmla="*/ 17 w 210"/>
                <a:gd name="T17" fmla="*/ 136 h 211"/>
                <a:gd name="T18" fmla="*/ 12 w 210"/>
                <a:gd name="T19" fmla="*/ 105 h 211"/>
                <a:gd name="T20" fmla="*/ 105 w 210"/>
                <a:gd name="T21" fmla="*/ 105 h 211"/>
                <a:gd name="T22" fmla="*/ 105 w 210"/>
                <a:gd name="T23" fmla="*/ 198 h 211"/>
                <a:gd name="T24" fmla="*/ 12 w 210"/>
                <a:gd name="T25" fmla="*/ 1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" h="211">
                  <a:moveTo>
                    <a:pt x="0" y="0"/>
                  </a:moveTo>
                  <a:lnTo>
                    <a:pt x="0" y="211"/>
                  </a:lnTo>
                  <a:lnTo>
                    <a:pt x="210" y="211"/>
                  </a:lnTo>
                  <a:lnTo>
                    <a:pt x="210" y="0"/>
                  </a:lnTo>
                  <a:lnTo>
                    <a:pt x="0" y="0"/>
                  </a:lnTo>
                  <a:close/>
                  <a:moveTo>
                    <a:pt x="17" y="136"/>
                  </a:moveTo>
                  <a:lnTo>
                    <a:pt x="75" y="193"/>
                  </a:lnTo>
                  <a:lnTo>
                    <a:pt x="17" y="193"/>
                  </a:lnTo>
                  <a:lnTo>
                    <a:pt x="17" y="136"/>
                  </a:lnTo>
                  <a:close/>
                  <a:moveTo>
                    <a:pt x="12" y="105"/>
                  </a:moveTo>
                  <a:lnTo>
                    <a:pt x="105" y="105"/>
                  </a:lnTo>
                  <a:lnTo>
                    <a:pt x="105" y="198"/>
                  </a:lnTo>
                  <a:lnTo>
                    <a:pt x="12" y="10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7" name="Freeform 516"/>
            <p:cNvSpPr>
              <a:spLocks noEditPoints="1"/>
            </p:cNvSpPr>
            <p:nvPr/>
          </p:nvSpPr>
          <p:spPr bwMode="auto">
            <a:xfrm>
              <a:off x="249238" y="1927226"/>
              <a:ext cx="331788" cy="333375"/>
            </a:xfrm>
            <a:custGeom>
              <a:avLst/>
              <a:gdLst>
                <a:gd name="T0" fmla="*/ 286 w 286"/>
                <a:gd name="T1" fmla="*/ 131 h 288"/>
                <a:gd name="T2" fmla="*/ 259 w 286"/>
                <a:gd name="T3" fmla="*/ 131 h 288"/>
                <a:gd name="T4" fmla="*/ 155 w 286"/>
                <a:gd name="T5" fmla="*/ 26 h 288"/>
                <a:gd name="T6" fmla="*/ 155 w 286"/>
                <a:gd name="T7" fmla="*/ 0 h 288"/>
                <a:gd name="T8" fmla="*/ 131 w 286"/>
                <a:gd name="T9" fmla="*/ 0 h 288"/>
                <a:gd name="T10" fmla="*/ 131 w 286"/>
                <a:gd name="T11" fmla="*/ 26 h 288"/>
                <a:gd name="T12" fmla="*/ 27 w 286"/>
                <a:gd name="T13" fmla="*/ 131 h 288"/>
                <a:gd name="T14" fmla="*/ 0 w 286"/>
                <a:gd name="T15" fmla="*/ 131 h 288"/>
                <a:gd name="T16" fmla="*/ 0 w 286"/>
                <a:gd name="T17" fmla="*/ 155 h 288"/>
                <a:gd name="T18" fmla="*/ 28 w 286"/>
                <a:gd name="T19" fmla="*/ 155 h 288"/>
                <a:gd name="T20" fmla="*/ 131 w 286"/>
                <a:gd name="T21" fmla="*/ 258 h 288"/>
                <a:gd name="T22" fmla="*/ 131 w 286"/>
                <a:gd name="T23" fmla="*/ 288 h 288"/>
                <a:gd name="T24" fmla="*/ 155 w 286"/>
                <a:gd name="T25" fmla="*/ 288 h 288"/>
                <a:gd name="T26" fmla="*/ 155 w 286"/>
                <a:gd name="T27" fmla="*/ 258 h 288"/>
                <a:gd name="T28" fmla="*/ 259 w 286"/>
                <a:gd name="T29" fmla="*/ 155 h 288"/>
                <a:gd name="T30" fmla="*/ 286 w 286"/>
                <a:gd name="T31" fmla="*/ 155 h 288"/>
                <a:gd name="T32" fmla="*/ 286 w 286"/>
                <a:gd name="T33" fmla="*/ 131 h 288"/>
                <a:gd name="T34" fmla="*/ 235 w 286"/>
                <a:gd name="T35" fmla="*/ 131 h 288"/>
                <a:gd name="T36" fmla="*/ 155 w 286"/>
                <a:gd name="T37" fmla="*/ 131 h 288"/>
                <a:gd name="T38" fmla="*/ 155 w 286"/>
                <a:gd name="T39" fmla="*/ 50 h 288"/>
                <a:gd name="T40" fmla="*/ 235 w 286"/>
                <a:gd name="T41" fmla="*/ 131 h 288"/>
                <a:gd name="T42" fmla="*/ 131 w 286"/>
                <a:gd name="T43" fmla="*/ 50 h 288"/>
                <a:gd name="T44" fmla="*/ 131 w 286"/>
                <a:gd name="T45" fmla="*/ 131 h 288"/>
                <a:gd name="T46" fmla="*/ 51 w 286"/>
                <a:gd name="T47" fmla="*/ 131 h 288"/>
                <a:gd name="T48" fmla="*/ 131 w 286"/>
                <a:gd name="T49" fmla="*/ 50 h 288"/>
                <a:gd name="T50" fmla="*/ 52 w 286"/>
                <a:gd name="T51" fmla="*/ 155 h 288"/>
                <a:gd name="T52" fmla="*/ 131 w 286"/>
                <a:gd name="T53" fmla="*/ 155 h 288"/>
                <a:gd name="T54" fmla="*/ 131 w 286"/>
                <a:gd name="T55" fmla="*/ 234 h 288"/>
                <a:gd name="T56" fmla="*/ 52 w 286"/>
                <a:gd name="T57" fmla="*/ 155 h 288"/>
                <a:gd name="T58" fmla="*/ 155 w 286"/>
                <a:gd name="T59" fmla="*/ 234 h 288"/>
                <a:gd name="T60" fmla="*/ 155 w 286"/>
                <a:gd name="T61" fmla="*/ 155 h 288"/>
                <a:gd name="T62" fmla="*/ 235 w 286"/>
                <a:gd name="T63" fmla="*/ 155 h 288"/>
                <a:gd name="T64" fmla="*/ 155 w 286"/>
                <a:gd name="T65" fmla="*/ 23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6" h="288">
                  <a:moveTo>
                    <a:pt x="286" y="131"/>
                  </a:moveTo>
                  <a:cubicBezTo>
                    <a:pt x="259" y="131"/>
                    <a:pt x="259" y="131"/>
                    <a:pt x="259" y="131"/>
                  </a:cubicBezTo>
                  <a:cubicBezTo>
                    <a:pt x="254" y="76"/>
                    <a:pt x="210" y="31"/>
                    <a:pt x="155" y="2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76" y="32"/>
                    <a:pt x="32" y="76"/>
                    <a:pt x="27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33" y="209"/>
                    <a:pt x="77" y="252"/>
                    <a:pt x="131" y="258"/>
                  </a:cubicBezTo>
                  <a:cubicBezTo>
                    <a:pt x="131" y="288"/>
                    <a:pt x="131" y="288"/>
                    <a:pt x="131" y="288"/>
                  </a:cubicBezTo>
                  <a:cubicBezTo>
                    <a:pt x="155" y="288"/>
                    <a:pt x="155" y="288"/>
                    <a:pt x="155" y="288"/>
                  </a:cubicBezTo>
                  <a:cubicBezTo>
                    <a:pt x="155" y="258"/>
                    <a:pt x="155" y="258"/>
                    <a:pt x="155" y="258"/>
                  </a:cubicBezTo>
                  <a:cubicBezTo>
                    <a:pt x="210" y="253"/>
                    <a:pt x="253" y="209"/>
                    <a:pt x="259" y="155"/>
                  </a:cubicBezTo>
                  <a:cubicBezTo>
                    <a:pt x="286" y="155"/>
                    <a:pt x="286" y="155"/>
                    <a:pt x="286" y="155"/>
                  </a:cubicBezTo>
                  <a:lnTo>
                    <a:pt x="286" y="131"/>
                  </a:lnTo>
                  <a:close/>
                  <a:moveTo>
                    <a:pt x="235" y="131"/>
                  </a:moveTo>
                  <a:cubicBezTo>
                    <a:pt x="155" y="131"/>
                    <a:pt x="155" y="131"/>
                    <a:pt x="155" y="131"/>
                  </a:cubicBezTo>
                  <a:cubicBezTo>
                    <a:pt x="155" y="50"/>
                    <a:pt x="155" y="50"/>
                    <a:pt x="155" y="50"/>
                  </a:cubicBezTo>
                  <a:cubicBezTo>
                    <a:pt x="197" y="55"/>
                    <a:pt x="231" y="89"/>
                    <a:pt x="235" y="131"/>
                  </a:cubicBezTo>
                  <a:close/>
                  <a:moveTo>
                    <a:pt x="131" y="50"/>
                  </a:moveTo>
                  <a:cubicBezTo>
                    <a:pt x="131" y="131"/>
                    <a:pt x="131" y="131"/>
                    <a:pt x="131" y="131"/>
                  </a:cubicBezTo>
                  <a:cubicBezTo>
                    <a:pt x="51" y="131"/>
                    <a:pt x="51" y="131"/>
                    <a:pt x="51" y="131"/>
                  </a:cubicBezTo>
                  <a:cubicBezTo>
                    <a:pt x="56" y="89"/>
                    <a:pt x="89" y="56"/>
                    <a:pt x="131" y="50"/>
                  </a:cubicBezTo>
                  <a:close/>
                  <a:moveTo>
                    <a:pt x="52" y="155"/>
                  </a:moveTo>
                  <a:cubicBezTo>
                    <a:pt x="131" y="155"/>
                    <a:pt x="131" y="155"/>
                    <a:pt x="131" y="155"/>
                  </a:cubicBezTo>
                  <a:cubicBezTo>
                    <a:pt x="131" y="234"/>
                    <a:pt x="131" y="234"/>
                    <a:pt x="131" y="234"/>
                  </a:cubicBezTo>
                  <a:cubicBezTo>
                    <a:pt x="90" y="228"/>
                    <a:pt x="57" y="196"/>
                    <a:pt x="52" y="155"/>
                  </a:cubicBezTo>
                  <a:close/>
                  <a:moveTo>
                    <a:pt x="155" y="234"/>
                  </a:moveTo>
                  <a:cubicBezTo>
                    <a:pt x="155" y="155"/>
                    <a:pt x="155" y="155"/>
                    <a:pt x="155" y="155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29" y="196"/>
                    <a:pt x="196" y="229"/>
                    <a:pt x="155" y="2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8" name="Freeform 517"/>
            <p:cNvSpPr/>
            <p:nvPr/>
          </p:nvSpPr>
          <p:spPr bwMode="auto">
            <a:xfrm>
              <a:off x="9102726" y="5413376"/>
              <a:ext cx="0" cy="3175"/>
            </a:xfrm>
            <a:custGeom>
              <a:avLst/>
              <a:gdLst>
                <a:gd name="T0" fmla="*/ 1 h 2"/>
                <a:gd name="T1" fmla="*/ 2 h 2"/>
                <a:gd name="T2" fmla="*/ 1 h 2"/>
                <a:gd name="T3" fmla="*/ 0 h 2"/>
                <a:gd name="T4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9" name="Freeform 518"/>
            <p:cNvSpPr/>
            <p:nvPr/>
          </p:nvSpPr>
          <p:spPr bwMode="auto">
            <a:xfrm>
              <a:off x="9020176" y="5268914"/>
              <a:ext cx="163513" cy="146050"/>
            </a:xfrm>
            <a:custGeom>
              <a:avLst/>
              <a:gdLst>
                <a:gd name="T0" fmla="*/ 71 w 141"/>
                <a:gd name="T1" fmla="*/ 126 h 126"/>
                <a:gd name="T2" fmla="*/ 71 w 141"/>
                <a:gd name="T3" fmla="*/ 125 h 126"/>
                <a:gd name="T4" fmla="*/ 71 w 141"/>
                <a:gd name="T5" fmla="*/ 126 h 126"/>
                <a:gd name="T6" fmla="*/ 141 w 141"/>
                <a:gd name="T7" fmla="*/ 36 h 126"/>
                <a:gd name="T8" fmla="*/ 71 w 141"/>
                <a:gd name="T9" fmla="*/ 0 h 126"/>
                <a:gd name="T10" fmla="*/ 71 w 141"/>
                <a:gd name="T11" fmla="*/ 0 h 126"/>
                <a:gd name="T12" fmla="*/ 71 w 141"/>
                <a:gd name="T13" fmla="*/ 0 h 126"/>
                <a:gd name="T14" fmla="*/ 70 w 141"/>
                <a:gd name="T15" fmla="*/ 0 h 126"/>
                <a:gd name="T16" fmla="*/ 70 w 141"/>
                <a:gd name="T17" fmla="*/ 0 h 126"/>
                <a:gd name="T18" fmla="*/ 0 w 141"/>
                <a:gd name="T19" fmla="*/ 35 h 126"/>
                <a:gd name="T20" fmla="*/ 71 w 141"/>
                <a:gd name="T21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1" h="126">
                  <a:moveTo>
                    <a:pt x="71" y="126"/>
                  </a:moveTo>
                  <a:cubicBezTo>
                    <a:pt x="71" y="126"/>
                    <a:pt x="71" y="125"/>
                    <a:pt x="71" y="125"/>
                  </a:cubicBezTo>
                  <a:cubicBezTo>
                    <a:pt x="71" y="125"/>
                    <a:pt x="71" y="126"/>
                    <a:pt x="71" y="126"/>
                  </a:cubicBezTo>
                  <a:cubicBezTo>
                    <a:pt x="83" y="88"/>
                    <a:pt x="108" y="57"/>
                    <a:pt x="141" y="36"/>
                  </a:cubicBezTo>
                  <a:cubicBezTo>
                    <a:pt x="122" y="17"/>
                    <a:pt x="98" y="4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71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44" y="4"/>
                    <a:pt x="19" y="17"/>
                    <a:pt x="0" y="35"/>
                  </a:cubicBezTo>
                  <a:cubicBezTo>
                    <a:pt x="33" y="56"/>
                    <a:pt x="58" y="88"/>
                    <a:pt x="71" y="12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0" name="Freeform 519"/>
            <p:cNvSpPr/>
            <p:nvPr/>
          </p:nvSpPr>
          <p:spPr bwMode="auto">
            <a:xfrm>
              <a:off x="8936038" y="5310189"/>
              <a:ext cx="146050" cy="292100"/>
            </a:xfrm>
            <a:custGeom>
              <a:avLst/>
              <a:gdLst>
                <a:gd name="T0" fmla="*/ 126 w 126"/>
                <a:gd name="T1" fmla="*/ 252 h 252"/>
                <a:gd name="T2" fmla="*/ 126 w 126"/>
                <a:gd name="T3" fmla="*/ 127 h 252"/>
                <a:gd name="T4" fmla="*/ 126 w 126"/>
                <a:gd name="T5" fmla="*/ 127 h 252"/>
                <a:gd name="T6" fmla="*/ 0 w 126"/>
                <a:gd name="T7" fmla="*/ 0 h 252"/>
                <a:gd name="T8" fmla="*/ 0 w 126"/>
                <a:gd name="T9" fmla="*/ 127 h 252"/>
                <a:gd name="T10" fmla="*/ 0 w 126"/>
                <a:gd name="T11" fmla="*/ 127 h 252"/>
                <a:gd name="T12" fmla="*/ 126 w 126"/>
                <a:gd name="T13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252">
                  <a:moveTo>
                    <a:pt x="126" y="252"/>
                  </a:moveTo>
                  <a:cubicBezTo>
                    <a:pt x="126" y="127"/>
                    <a:pt x="126" y="127"/>
                    <a:pt x="126" y="127"/>
                  </a:cubicBezTo>
                  <a:cubicBezTo>
                    <a:pt x="126" y="127"/>
                    <a:pt x="126" y="127"/>
                    <a:pt x="126" y="127"/>
                  </a:cubicBezTo>
                  <a:cubicBezTo>
                    <a:pt x="118" y="61"/>
                    <a:pt x="66" y="8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9" y="192"/>
                    <a:pt x="61" y="243"/>
                    <a:pt x="126" y="25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1" name="Freeform 520"/>
            <p:cNvSpPr/>
            <p:nvPr/>
          </p:nvSpPr>
          <p:spPr bwMode="auto">
            <a:xfrm>
              <a:off x="9123363" y="5310189"/>
              <a:ext cx="146050" cy="292100"/>
            </a:xfrm>
            <a:custGeom>
              <a:avLst/>
              <a:gdLst>
                <a:gd name="T0" fmla="*/ 127 w 127"/>
                <a:gd name="T1" fmla="*/ 0 h 252"/>
                <a:gd name="T2" fmla="*/ 0 w 127"/>
                <a:gd name="T3" fmla="*/ 127 h 252"/>
                <a:gd name="T4" fmla="*/ 0 w 127"/>
                <a:gd name="T5" fmla="*/ 127 h 252"/>
                <a:gd name="T6" fmla="*/ 0 w 127"/>
                <a:gd name="T7" fmla="*/ 252 h 252"/>
                <a:gd name="T8" fmla="*/ 127 w 127"/>
                <a:gd name="T9" fmla="*/ 127 h 252"/>
                <a:gd name="T10" fmla="*/ 127 w 127"/>
                <a:gd name="T11" fmla="*/ 127 h 252"/>
                <a:gd name="T12" fmla="*/ 127 w 127"/>
                <a:gd name="T1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52">
                  <a:moveTo>
                    <a:pt x="127" y="0"/>
                  </a:moveTo>
                  <a:cubicBezTo>
                    <a:pt x="61" y="8"/>
                    <a:pt x="8" y="61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66" y="243"/>
                    <a:pt x="118" y="192"/>
                    <a:pt x="127" y="127"/>
                  </a:cubicBezTo>
                  <a:cubicBezTo>
                    <a:pt x="127" y="127"/>
                    <a:pt x="127" y="127"/>
                    <a:pt x="127" y="127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2" name="Freeform 521"/>
            <p:cNvSpPr/>
            <p:nvPr/>
          </p:nvSpPr>
          <p:spPr bwMode="auto">
            <a:xfrm>
              <a:off x="1585913" y="6029326"/>
              <a:ext cx="333375" cy="147638"/>
            </a:xfrm>
            <a:custGeom>
              <a:avLst/>
              <a:gdLst>
                <a:gd name="T0" fmla="*/ 255 w 288"/>
                <a:gd name="T1" fmla="*/ 0 h 127"/>
                <a:gd name="T2" fmla="*/ 255 w 288"/>
                <a:gd name="T3" fmla="*/ 0 h 127"/>
                <a:gd name="T4" fmla="*/ 254 w 288"/>
                <a:gd name="T5" fmla="*/ 0 h 127"/>
                <a:gd name="T6" fmla="*/ 222 w 288"/>
                <a:gd name="T7" fmla="*/ 95 h 127"/>
                <a:gd name="T8" fmla="*/ 210 w 288"/>
                <a:gd name="T9" fmla="*/ 106 h 127"/>
                <a:gd name="T10" fmla="*/ 199 w 288"/>
                <a:gd name="T11" fmla="*/ 95 h 127"/>
                <a:gd name="T12" fmla="*/ 166 w 288"/>
                <a:gd name="T13" fmla="*/ 0 h 127"/>
                <a:gd name="T14" fmla="*/ 166 w 288"/>
                <a:gd name="T15" fmla="*/ 0 h 127"/>
                <a:gd name="T16" fmla="*/ 166 w 288"/>
                <a:gd name="T17" fmla="*/ 0 h 127"/>
                <a:gd name="T18" fmla="*/ 133 w 288"/>
                <a:gd name="T19" fmla="*/ 32 h 127"/>
                <a:gd name="T20" fmla="*/ 122 w 288"/>
                <a:gd name="T21" fmla="*/ 106 h 127"/>
                <a:gd name="T22" fmla="*/ 121 w 288"/>
                <a:gd name="T23" fmla="*/ 106 h 127"/>
                <a:gd name="T24" fmla="*/ 110 w 288"/>
                <a:gd name="T25" fmla="*/ 32 h 127"/>
                <a:gd name="T26" fmla="*/ 78 w 288"/>
                <a:gd name="T27" fmla="*/ 0 h 127"/>
                <a:gd name="T28" fmla="*/ 77 w 288"/>
                <a:gd name="T29" fmla="*/ 0 h 127"/>
                <a:gd name="T30" fmla="*/ 77 w 288"/>
                <a:gd name="T31" fmla="*/ 0 h 127"/>
                <a:gd name="T32" fmla="*/ 44 w 288"/>
                <a:gd name="T33" fmla="*/ 95 h 127"/>
                <a:gd name="T34" fmla="*/ 33 w 288"/>
                <a:gd name="T35" fmla="*/ 106 h 127"/>
                <a:gd name="T36" fmla="*/ 21 w 288"/>
                <a:gd name="T37" fmla="*/ 95 h 127"/>
                <a:gd name="T38" fmla="*/ 18 w 288"/>
                <a:gd name="T39" fmla="*/ 59 h 127"/>
                <a:gd name="T40" fmla="*/ 0 w 288"/>
                <a:gd name="T41" fmla="*/ 62 h 127"/>
                <a:gd name="T42" fmla="*/ 32 w 288"/>
                <a:gd name="T43" fmla="*/ 127 h 127"/>
                <a:gd name="T44" fmla="*/ 33 w 288"/>
                <a:gd name="T45" fmla="*/ 127 h 127"/>
                <a:gd name="T46" fmla="*/ 33 w 288"/>
                <a:gd name="T47" fmla="*/ 127 h 127"/>
                <a:gd name="T48" fmla="*/ 33 w 288"/>
                <a:gd name="T49" fmla="*/ 127 h 127"/>
                <a:gd name="T50" fmla="*/ 66 w 288"/>
                <a:gd name="T51" fmla="*/ 32 h 127"/>
                <a:gd name="T52" fmla="*/ 77 w 288"/>
                <a:gd name="T53" fmla="*/ 21 h 127"/>
                <a:gd name="T54" fmla="*/ 89 w 288"/>
                <a:gd name="T55" fmla="*/ 32 h 127"/>
                <a:gd name="T56" fmla="*/ 121 w 288"/>
                <a:gd name="T57" fmla="*/ 127 h 127"/>
                <a:gd name="T58" fmla="*/ 121 w 288"/>
                <a:gd name="T59" fmla="*/ 127 h 127"/>
                <a:gd name="T60" fmla="*/ 122 w 288"/>
                <a:gd name="T61" fmla="*/ 127 h 127"/>
                <a:gd name="T62" fmla="*/ 122 w 288"/>
                <a:gd name="T63" fmla="*/ 127 h 127"/>
                <a:gd name="T64" fmla="*/ 154 w 288"/>
                <a:gd name="T65" fmla="*/ 32 h 127"/>
                <a:gd name="T66" fmla="*/ 166 w 288"/>
                <a:gd name="T67" fmla="*/ 21 h 127"/>
                <a:gd name="T68" fmla="*/ 177 w 288"/>
                <a:gd name="T69" fmla="*/ 32 h 127"/>
                <a:gd name="T70" fmla="*/ 210 w 288"/>
                <a:gd name="T71" fmla="*/ 127 h 127"/>
                <a:gd name="T72" fmla="*/ 210 w 288"/>
                <a:gd name="T73" fmla="*/ 127 h 127"/>
                <a:gd name="T74" fmla="*/ 210 w 288"/>
                <a:gd name="T75" fmla="*/ 127 h 127"/>
                <a:gd name="T76" fmla="*/ 211 w 288"/>
                <a:gd name="T77" fmla="*/ 127 h 127"/>
                <a:gd name="T78" fmla="*/ 243 w 288"/>
                <a:gd name="T79" fmla="*/ 32 h 127"/>
                <a:gd name="T80" fmla="*/ 255 w 288"/>
                <a:gd name="T81" fmla="*/ 21 h 127"/>
                <a:gd name="T82" fmla="*/ 266 w 288"/>
                <a:gd name="T83" fmla="*/ 32 h 127"/>
                <a:gd name="T84" fmla="*/ 270 w 288"/>
                <a:gd name="T85" fmla="*/ 66 h 127"/>
                <a:gd name="T86" fmla="*/ 288 w 288"/>
                <a:gd name="T87" fmla="*/ 62 h 127"/>
                <a:gd name="T88" fmla="*/ 255 w 288"/>
                <a:gd name="T8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8" h="127">
                  <a:moveTo>
                    <a:pt x="255" y="0"/>
                  </a:moveTo>
                  <a:cubicBezTo>
                    <a:pt x="255" y="0"/>
                    <a:pt x="255" y="0"/>
                    <a:pt x="255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36" y="0"/>
                    <a:pt x="222" y="14"/>
                    <a:pt x="222" y="32"/>
                  </a:cubicBezTo>
                  <a:cubicBezTo>
                    <a:pt x="222" y="95"/>
                    <a:pt x="222" y="95"/>
                    <a:pt x="222" y="95"/>
                  </a:cubicBezTo>
                  <a:cubicBezTo>
                    <a:pt x="222" y="101"/>
                    <a:pt x="217" y="106"/>
                    <a:pt x="211" y="106"/>
                  </a:cubicBezTo>
                  <a:cubicBezTo>
                    <a:pt x="211" y="106"/>
                    <a:pt x="210" y="106"/>
                    <a:pt x="210" y="106"/>
                  </a:cubicBezTo>
                  <a:cubicBezTo>
                    <a:pt x="210" y="106"/>
                    <a:pt x="210" y="106"/>
                    <a:pt x="210" y="106"/>
                  </a:cubicBezTo>
                  <a:cubicBezTo>
                    <a:pt x="204" y="106"/>
                    <a:pt x="199" y="101"/>
                    <a:pt x="199" y="95"/>
                  </a:cubicBezTo>
                  <a:cubicBezTo>
                    <a:pt x="199" y="32"/>
                    <a:pt x="199" y="32"/>
                    <a:pt x="199" y="32"/>
                  </a:cubicBezTo>
                  <a:cubicBezTo>
                    <a:pt x="199" y="14"/>
                    <a:pt x="184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48" y="0"/>
                    <a:pt x="133" y="14"/>
                    <a:pt x="133" y="32"/>
                  </a:cubicBezTo>
                  <a:cubicBezTo>
                    <a:pt x="133" y="95"/>
                    <a:pt x="133" y="95"/>
                    <a:pt x="133" y="95"/>
                  </a:cubicBezTo>
                  <a:cubicBezTo>
                    <a:pt x="133" y="101"/>
                    <a:pt x="128" y="106"/>
                    <a:pt x="122" y="106"/>
                  </a:cubicBezTo>
                  <a:cubicBezTo>
                    <a:pt x="122" y="106"/>
                    <a:pt x="122" y="106"/>
                    <a:pt x="121" y="106"/>
                  </a:cubicBezTo>
                  <a:cubicBezTo>
                    <a:pt x="121" y="106"/>
                    <a:pt x="121" y="106"/>
                    <a:pt x="121" y="106"/>
                  </a:cubicBezTo>
                  <a:cubicBezTo>
                    <a:pt x="115" y="106"/>
                    <a:pt x="110" y="101"/>
                    <a:pt x="110" y="95"/>
                  </a:cubicBezTo>
                  <a:cubicBezTo>
                    <a:pt x="110" y="32"/>
                    <a:pt x="110" y="32"/>
                    <a:pt x="110" y="32"/>
                  </a:cubicBezTo>
                  <a:cubicBezTo>
                    <a:pt x="110" y="14"/>
                    <a:pt x="96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9" y="0"/>
                    <a:pt x="44" y="14"/>
                    <a:pt x="44" y="32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4" y="101"/>
                    <a:pt x="39" y="106"/>
                    <a:pt x="33" y="106"/>
                  </a:cubicBezTo>
                  <a:cubicBezTo>
                    <a:pt x="33" y="106"/>
                    <a:pt x="33" y="106"/>
                    <a:pt x="33" y="106"/>
                  </a:cubicBezTo>
                  <a:cubicBezTo>
                    <a:pt x="33" y="106"/>
                    <a:pt x="32" y="106"/>
                    <a:pt x="32" y="106"/>
                  </a:cubicBezTo>
                  <a:cubicBezTo>
                    <a:pt x="26" y="106"/>
                    <a:pt x="21" y="101"/>
                    <a:pt x="21" y="95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0"/>
                    <a:pt x="20" y="59"/>
                    <a:pt x="18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2" y="59"/>
                    <a:pt x="0" y="60"/>
                    <a:pt x="0" y="62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13"/>
                    <a:pt x="14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51" y="127"/>
                    <a:pt x="66" y="113"/>
                    <a:pt x="66" y="9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6"/>
                    <a:pt x="71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8" y="21"/>
                    <a:pt x="78" y="21"/>
                  </a:cubicBezTo>
                  <a:cubicBezTo>
                    <a:pt x="84" y="21"/>
                    <a:pt x="89" y="26"/>
                    <a:pt x="89" y="32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9" y="113"/>
                    <a:pt x="103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2" y="127"/>
                    <a:pt x="122" y="127"/>
                    <a:pt x="122" y="127"/>
                  </a:cubicBezTo>
                  <a:cubicBezTo>
                    <a:pt x="122" y="127"/>
                    <a:pt x="122" y="127"/>
                    <a:pt x="122" y="127"/>
                  </a:cubicBezTo>
                  <a:cubicBezTo>
                    <a:pt x="122" y="127"/>
                    <a:pt x="122" y="127"/>
                    <a:pt x="122" y="127"/>
                  </a:cubicBezTo>
                  <a:cubicBezTo>
                    <a:pt x="122" y="127"/>
                    <a:pt x="122" y="127"/>
                    <a:pt x="122" y="127"/>
                  </a:cubicBezTo>
                  <a:cubicBezTo>
                    <a:pt x="140" y="127"/>
                    <a:pt x="154" y="113"/>
                    <a:pt x="154" y="95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4" y="26"/>
                    <a:pt x="159" y="21"/>
                    <a:pt x="165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72" y="21"/>
                    <a:pt x="177" y="26"/>
                    <a:pt x="177" y="32"/>
                  </a:cubicBezTo>
                  <a:cubicBezTo>
                    <a:pt x="177" y="95"/>
                    <a:pt x="177" y="95"/>
                    <a:pt x="177" y="95"/>
                  </a:cubicBezTo>
                  <a:cubicBezTo>
                    <a:pt x="177" y="113"/>
                    <a:pt x="192" y="127"/>
                    <a:pt x="210" y="127"/>
                  </a:cubicBezTo>
                  <a:cubicBezTo>
                    <a:pt x="210" y="127"/>
                    <a:pt x="210" y="127"/>
                    <a:pt x="210" y="127"/>
                  </a:cubicBezTo>
                  <a:cubicBezTo>
                    <a:pt x="210" y="127"/>
                    <a:pt x="210" y="127"/>
                    <a:pt x="210" y="127"/>
                  </a:cubicBezTo>
                  <a:cubicBezTo>
                    <a:pt x="210" y="127"/>
                    <a:pt x="210" y="127"/>
                    <a:pt x="210" y="127"/>
                  </a:cubicBezTo>
                  <a:cubicBezTo>
                    <a:pt x="210" y="127"/>
                    <a:pt x="210" y="127"/>
                    <a:pt x="210" y="127"/>
                  </a:cubicBezTo>
                  <a:cubicBezTo>
                    <a:pt x="210" y="127"/>
                    <a:pt x="211" y="127"/>
                    <a:pt x="211" y="127"/>
                  </a:cubicBezTo>
                  <a:cubicBezTo>
                    <a:pt x="211" y="127"/>
                    <a:pt x="211" y="127"/>
                    <a:pt x="211" y="127"/>
                  </a:cubicBezTo>
                  <a:cubicBezTo>
                    <a:pt x="229" y="127"/>
                    <a:pt x="243" y="113"/>
                    <a:pt x="243" y="95"/>
                  </a:cubicBezTo>
                  <a:cubicBezTo>
                    <a:pt x="243" y="32"/>
                    <a:pt x="243" y="32"/>
                    <a:pt x="243" y="32"/>
                  </a:cubicBezTo>
                  <a:cubicBezTo>
                    <a:pt x="243" y="26"/>
                    <a:pt x="248" y="21"/>
                    <a:pt x="254" y="21"/>
                  </a:cubicBezTo>
                  <a:cubicBezTo>
                    <a:pt x="254" y="21"/>
                    <a:pt x="255" y="21"/>
                    <a:pt x="255" y="21"/>
                  </a:cubicBezTo>
                  <a:cubicBezTo>
                    <a:pt x="255" y="21"/>
                    <a:pt x="255" y="21"/>
                    <a:pt x="255" y="21"/>
                  </a:cubicBezTo>
                  <a:cubicBezTo>
                    <a:pt x="261" y="21"/>
                    <a:pt x="266" y="26"/>
                    <a:pt x="266" y="32"/>
                  </a:cubicBezTo>
                  <a:cubicBezTo>
                    <a:pt x="266" y="62"/>
                    <a:pt x="266" y="62"/>
                    <a:pt x="266" y="62"/>
                  </a:cubicBezTo>
                  <a:cubicBezTo>
                    <a:pt x="266" y="64"/>
                    <a:pt x="268" y="66"/>
                    <a:pt x="270" y="66"/>
                  </a:cubicBezTo>
                  <a:cubicBezTo>
                    <a:pt x="284" y="66"/>
                    <a:pt x="284" y="66"/>
                    <a:pt x="284" y="66"/>
                  </a:cubicBezTo>
                  <a:cubicBezTo>
                    <a:pt x="286" y="66"/>
                    <a:pt x="288" y="64"/>
                    <a:pt x="288" y="62"/>
                  </a:cubicBezTo>
                  <a:cubicBezTo>
                    <a:pt x="288" y="32"/>
                    <a:pt x="288" y="32"/>
                    <a:pt x="288" y="32"/>
                  </a:cubicBezTo>
                  <a:cubicBezTo>
                    <a:pt x="288" y="14"/>
                    <a:pt x="273" y="0"/>
                    <a:pt x="25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3" name="Rectangle 522"/>
            <p:cNvSpPr>
              <a:spLocks noChangeArrowheads="1"/>
            </p:cNvSpPr>
            <p:nvPr/>
          </p:nvSpPr>
          <p:spPr bwMode="auto">
            <a:xfrm>
              <a:off x="7085013" y="5487989"/>
              <a:ext cx="30163" cy="1127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4" name="Freeform 523"/>
            <p:cNvSpPr/>
            <p:nvPr/>
          </p:nvSpPr>
          <p:spPr bwMode="auto">
            <a:xfrm>
              <a:off x="6951663" y="5267326"/>
              <a:ext cx="266700" cy="93663"/>
            </a:xfrm>
            <a:custGeom>
              <a:avLst/>
              <a:gdLst>
                <a:gd name="T0" fmla="*/ 115 w 231"/>
                <a:gd name="T1" fmla="*/ 28 h 81"/>
                <a:gd name="T2" fmla="*/ 30 w 231"/>
                <a:gd name="T3" fmla="*/ 28 h 81"/>
                <a:gd name="T4" fmla="*/ 25 w 231"/>
                <a:gd name="T5" fmla="*/ 30 h 81"/>
                <a:gd name="T6" fmla="*/ 2 w 231"/>
                <a:gd name="T7" fmla="*/ 50 h 81"/>
                <a:gd name="T8" fmla="*/ 0 w 231"/>
                <a:gd name="T9" fmla="*/ 54 h 81"/>
                <a:gd name="T10" fmla="*/ 0 w 231"/>
                <a:gd name="T11" fmla="*/ 55 h 81"/>
                <a:gd name="T12" fmla="*/ 2 w 231"/>
                <a:gd name="T13" fmla="*/ 60 h 81"/>
                <a:gd name="T14" fmla="*/ 25 w 231"/>
                <a:gd name="T15" fmla="*/ 79 h 81"/>
                <a:gd name="T16" fmla="*/ 30 w 231"/>
                <a:gd name="T17" fmla="*/ 81 h 81"/>
                <a:gd name="T18" fmla="*/ 229 w 231"/>
                <a:gd name="T19" fmla="*/ 81 h 81"/>
                <a:gd name="T20" fmla="*/ 231 w 231"/>
                <a:gd name="T21" fmla="*/ 78 h 81"/>
                <a:gd name="T22" fmla="*/ 231 w 231"/>
                <a:gd name="T23" fmla="*/ 31 h 81"/>
                <a:gd name="T24" fmla="*/ 229 w 231"/>
                <a:gd name="T25" fmla="*/ 28 h 81"/>
                <a:gd name="T26" fmla="*/ 142 w 231"/>
                <a:gd name="T27" fmla="*/ 28 h 81"/>
                <a:gd name="T28" fmla="*/ 142 w 231"/>
                <a:gd name="T29" fmla="*/ 13 h 81"/>
                <a:gd name="T30" fmla="*/ 142 w 231"/>
                <a:gd name="T31" fmla="*/ 0 h 81"/>
                <a:gd name="T32" fmla="*/ 115 w 231"/>
                <a:gd name="T33" fmla="*/ 0 h 81"/>
                <a:gd name="T34" fmla="*/ 115 w 231"/>
                <a:gd name="T35" fmla="*/ 13 h 81"/>
                <a:gd name="T36" fmla="*/ 115 w 231"/>
                <a:gd name="T3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5" name="Freeform 524"/>
            <p:cNvSpPr/>
            <p:nvPr/>
          </p:nvSpPr>
          <p:spPr bwMode="auto">
            <a:xfrm>
              <a:off x="6981826" y="5378451"/>
              <a:ext cx="266700" cy="92075"/>
            </a:xfrm>
            <a:custGeom>
              <a:avLst/>
              <a:gdLst>
                <a:gd name="T0" fmla="*/ 89 w 231"/>
                <a:gd name="T1" fmla="*/ 27 h 80"/>
                <a:gd name="T2" fmla="*/ 3 w 231"/>
                <a:gd name="T3" fmla="*/ 27 h 80"/>
                <a:gd name="T4" fmla="*/ 0 w 231"/>
                <a:gd name="T5" fmla="*/ 30 h 80"/>
                <a:gd name="T6" fmla="*/ 0 w 231"/>
                <a:gd name="T7" fmla="*/ 77 h 80"/>
                <a:gd name="T8" fmla="*/ 3 w 231"/>
                <a:gd name="T9" fmla="*/ 80 h 80"/>
                <a:gd name="T10" fmla="*/ 202 w 231"/>
                <a:gd name="T11" fmla="*/ 80 h 80"/>
                <a:gd name="T12" fmla="*/ 206 w 231"/>
                <a:gd name="T13" fmla="*/ 78 h 80"/>
                <a:gd name="T14" fmla="*/ 229 w 231"/>
                <a:gd name="T15" fmla="*/ 59 h 80"/>
                <a:gd name="T16" fmla="*/ 231 w 231"/>
                <a:gd name="T17" fmla="*/ 54 h 80"/>
                <a:gd name="T18" fmla="*/ 231 w 231"/>
                <a:gd name="T19" fmla="*/ 53 h 80"/>
                <a:gd name="T20" fmla="*/ 229 w 231"/>
                <a:gd name="T21" fmla="*/ 49 h 80"/>
                <a:gd name="T22" fmla="*/ 206 w 231"/>
                <a:gd name="T23" fmla="*/ 29 h 80"/>
                <a:gd name="T24" fmla="*/ 202 w 231"/>
                <a:gd name="T25" fmla="*/ 27 h 80"/>
                <a:gd name="T26" fmla="*/ 116 w 231"/>
                <a:gd name="T27" fmla="*/ 27 h 80"/>
                <a:gd name="T28" fmla="*/ 116 w 231"/>
                <a:gd name="T29" fmla="*/ 12 h 80"/>
                <a:gd name="T30" fmla="*/ 116 w 231"/>
                <a:gd name="T31" fmla="*/ 1 h 80"/>
                <a:gd name="T32" fmla="*/ 116 w 231"/>
                <a:gd name="T33" fmla="*/ 0 h 80"/>
                <a:gd name="T34" fmla="*/ 89 w 231"/>
                <a:gd name="T35" fmla="*/ 0 h 80"/>
                <a:gd name="T36" fmla="*/ 89 w 231"/>
                <a:gd name="T37" fmla="*/ 1 h 80"/>
                <a:gd name="T38" fmla="*/ 89 w 231"/>
                <a:gd name="T39" fmla="*/ 12 h 80"/>
                <a:gd name="T40" fmla="*/ 89 w 231"/>
                <a:gd name="T4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6" name="Freeform 525"/>
            <p:cNvSpPr/>
            <p:nvPr/>
          </p:nvSpPr>
          <p:spPr bwMode="auto">
            <a:xfrm>
              <a:off x="7678738" y="5265739"/>
              <a:ext cx="227013" cy="19367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7" name="Rectangle 526"/>
            <p:cNvSpPr>
              <a:spLocks noChangeArrowheads="1"/>
            </p:cNvSpPr>
            <p:nvPr/>
          </p:nvSpPr>
          <p:spPr bwMode="auto">
            <a:xfrm>
              <a:off x="7623176" y="5267326"/>
              <a:ext cx="28575" cy="3333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8" name="Freeform 527"/>
            <p:cNvSpPr/>
            <p:nvPr/>
          </p:nvSpPr>
          <p:spPr bwMode="auto">
            <a:xfrm>
              <a:off x="3065463" y="1254126"/>
              <a:ext cx="193675" cy="195263"/>
            </a:xfrm>
            <a:custGeom>
              <a:avLst/>
              <a:gdLst>
                <a:gd name="T0" fmla="*/ 60 w 122"/>
                <a:gd name="T1" fmla="*/ 0 h 123"/>
                <a:gd name="T2" fmla="*/ 0 w 122"/>
                <a:gd name="T3" fmla="*/ 62 h 123"/>
                <a:gd name="T4" fmla="*/ 60 w 122"/>
                <a:gd name="T5" fmla="*/ 123 h 123"/>
                <a:gd name="T6" fmla="*/ 122 w 122"/>
                <a:gd name="T7" fmla="*/ 62 h 123"/>
                <a:gd name="T8" fmla="*/ 60 w 122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23">
                  <a:moveTo>
                    <a:pt x="60" y="0"/>
                  </a:moveTo>
                  <a:lnTo>
                    <a:pt x="0" y="62"/>
                  </a:lnTo>
                  <a:lnTo>
                    <a:pt x="60" y="123"/>
                  </a:lnTo>
                  <a:lnTo>
                    <a:pt x="122" y="6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9" name="Freeform 528"/>
            <p:cNvSpPr>
              <a:spLocks noEditPoints="1"/>
            </p:cNvSpPr>
            <p:nvPr/>
          </p:nvSpPr>
          <p:spPr bwMode="auto">
            <a:xfrm>
              <a:off x="2922588" y="1384301"/>
              <a:ext cx="206375" cy="206375"/>
            </a:xfrm>
            <a:custGeom>
              <a:avLst/>
              <a:gdLst>
                <a:gd name="T0" fmla="*/ 25 w 178"/>
                <a:gd name="T1" fmla="*/ 71 h 179"/>
                <a:gd name="T2" fmla="*/ 0 w 178"/>
                <a:gd name="T3" fmla="*/ 152 h 179"/>
                <a:gd name="T4" fmla="*/ 27 w 178"/>
                <a:gd name="T5" fmla="*/ 179 h 179"/>
                <a:gd name="T6" fmla="*/ 108 w 178"/>
                <a:gd name="T7" fmla="*/ 153 h 179"/>
                <a:gd name="T8" fmla="*/ 178 w 178"/>
                <a:gd name="T9" fmla="*/ 57 h 179"/>
                <a:gd name="T10" fmla="*/ 121 w 178"/>
                <a:gd name="T11" fmla="*/ 0 h 179"/>
                <a:gd name="T12" fmla="*/ 25 w 178"/>
                <a:gd name="T13" fmla="*/ 71 h 179"/>
                <a:gd name="T14" fmla="*/ 81 w 178"/>
                <a:gd name="T15" fmla="*/ 120 h 179"/>
                <a:gd name="T16" fmla="*/ 59 w 178"/>
                <a:gd name="T17" fmla="*/ 120 h 179"/>
                <a:gd name="T18" fmla="*/ 59 w 178"/>
                <a:gd name="T19" fmla="*/ 98 h 179"/>
                <a:gd name="T20" fmla="*/ 81 w 178"/>
                <a:gd name="T21" fmla="*/ 98 h 179"/>
                <a:gd name="T22" fmla="*/ 81 w 178"/>
                <a:gd name="T23" fmla="*/ 12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8" h="179">
                  <a:moveTo>
                    <a:pt x="25" y="71"/>
                  </a:moveTo>
                  <a:cubicBezTo>
                    <a:pt x="38" y="88"/>
                    <a:pt x="27" y="122"/>
                    <a:pt x="0" y="152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57" y="152"/>
                    <a:pt x="91" y="141"/>
                    <a:pt x="108" y="153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21" y="0"/>
                    <a:pt x="121" y="0"/>
                    <a:pt x="121" y="0"/>
                  </a:cubicBezTo>
                  <a:lnTo>
                    <a:pt x="25" y="71"/>
                  </a:lnTo>
                  <a:close/>
                  <a:moveTo>
                    <a:pt x="81" y="120"/>
                  </a:moveTo>
                  <a:cubicBezTo>
                    <a:pt x="75" y="126"/>
                    <a:pt x="65" y="126"/>
                    <a:pt x="59" y="120"/>
                  </a:cubicBezTo>
                  <a:cubicBezTo>
                    <a:pt x="53" y="114"/>
                    <a:pt x="53" y="104"/>
                    <a:pt x="59" y="98"/>
                  </a:cubicBezTo>
                  <a:cubicBezTo>
                    <a:pt x="65" y="91"/>
                    <a:pt x="75" y="91"/>
                    <a:pt x="81" y="98"/>
                  </a:cubicBezTo>
                  <a:cubicBezTo>
                    <a:pt x="88" y="104"/>
                    <a:pt x="88" y="114"/>
                    <a:pt x="81" y="12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0" name="Freeform 529"/>
            <p:cNvSpPr>
              <a:spLocks noEditPoints="1"/>
            </p:cNvSpPr>
            <p:nvPr/>
          </p:nvSpPr>
          <p:spPr bwMode="auto">
            <a:xfrm>
              <a:off x="3590926" y="1473201"/>
              <a:ext cx="117475" cy="117475"/>
            </a:xfrm>
            <a:custGeom>
              <a:avLst/>
              <a:gdLst>
                <a:gd name="T0" fmla="*/ 15 w 102"/>
                <a:gd name="T1" fmla="*/ 40 h 102"/>
                <a:gd name="T2" fmla="*/ 0 w 102"/>
                <a:gd name="T3" fmla="*/ 87 h 102"/>
                <a:gd name="T4" fmla="*/ 15 w 102"/>
                <a:gd name="T5" fmla="*/ 102 h 102"/>
                <a:gd name="T6" fmla="*/ 62 w 102"/>
                <a:gd name="T7" fmla="*/ 87 h 102"/>
                <a:gd name="T8" fmla="*/ 102 w 102"/>
                <a:gd name="T9" fmla="*/ 32 h 102"/>
                <a:gd name="T10" fmla="*/ 69 w 102"/>
                <a:gd name="T11" fmla="*/ 0 h 102"/>
                <a:gd name="T12" fmla="*/ 15 w 102"/>
                <a:gd name="T13" fmla="*/ 40 h 102"/>
                <a:gd name="T14" fmla="*/ 47 w 102"/>
                <a:gd name="T15" fmla="*/ 68 h 102"/>
                <a:gd name="T16" fmla="*/ 34 w 102"/>
                <a:gd name="T17" fmla="*/ 68 h 102"/>
                <a:gd name="T18" fmla="*/ 34 w 102"/>
                <a:gd name="T19" fmla="*/ 55 h 102"/>
                <a:gd name="T20" fmla="*/ 47 w 102"/>
                <a:gd name="T21" fmla="*/ 55 h 102"/>
                <a:gd name="T22" fmla="*/ 47 w 102"/>
                <a:gd name="T23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2" h="102">
                  <a:moveTo>
                    <a:pt x="15" y="40"/>
                  </a:moveTo>
                  <a:cubicBezTo>
                    <a:pt x="22" y="50"/>
                    <a:pt x="16" y="69"/>
                    <a:pt x="0" y="87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32" y="87"/>
                    <a:pt x="52" y="80"/>
                    <a:pt x="62" y="87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69" y="0"/>
                    <a:pt x="69" y="0"/>
                    <a:pt x="69" y="0"/>
                  </a:cubicBezTo>
                  <a:lnTo>
                    <a:pt x="15" y="40"/>
                  </a:lnTo>
                  <a:close/>
                  <a:moveTo>
                    <a:pt x="47" y="68"/>
                  </a:moveTo>
                  <a:cubicBezTo>
                    <a:pt x="43" y="72"/>
                    <a:pt x="37" y="72"/>
                    <a:pt x="34" y="68"/>
                  </a:cubicBezTo>
                  <a:cubicBezTo>
                    <a:pt x="30" y="65"/>
                    <a:pt x="30" y="59"/>
                    <a:pt x="34" y="55"/>
                  </a:cubicBezTo>
                  <a:cubicBezTo>
                    <a:pt x="37" y="52"/>
                    <a:pt x="43" y="52"/>
                    <a:pt x="47" y="55"/>
                  </a:cubicBezTo>
                  <a:cubicBezTo>
                    <a:pt x="50" y="59"/>
                    <a:pt x="50" y="65"/>
                    <a:pt x="47" y="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1" name="Freeform 530"/>
            <p:cNvSpPr/>
            <p:nvPr/>
          </p:nvSpPr>
          <p:spPr bwMode="auto">
            <a:xfrm>
              <a:off x="3671888" y="1254126"/>
              <a:ext cx="254000" cy="255588"/>
            </a:xfrm>
            <a:custGeom>
              <a:avLst/>
              <a:gdLst>
                <a:gd name="T0" fmla="*/ 209 w 220"/>
                <a:gd name="T1" fmla="*/ 10 h 220"/>
                <a:gd name="T2" fmla="*/ 171 w 220"/>
                <a:gd name="T3" fmla="*/ 10 h 220"/>
                <a:gd name="T4" fmla="*/ 53 w 220"/>
                <a:gd name="T5" fmla="*/ 129 h 220"/>
                <a:gd name="T6" fmla="*/ 48 w 220"/>
                <a:gd name="T7" fmla="*/ 124 h 220"/>
                <a:gd name="T8" fmla="*/ 0 w 220"/>
                <a:gd name="T9" fmla="*/ 172 h 220"/>
                <a:gd name="T10" fmla="*/ 48 w 220"/>
                <a:gd name="T11" fmla="*/ 220 h 220"/>
                <a:gd name="T12" fmla="*/ 96 w 220"/>
                <a:gd name="T13" fmla="*/ 172 h 220"/>
                <a:gd name="T14" fmla="*/ 91 w 220"/>
                <a:gd name="T15" fmla="*/ 167 h 220"/>
                <a:gd name="T16" fmla="*/ 209 w 220"/>
                <a:gd name="T17" fmla="*/ 49 h 220"/>
                <a:gd name="T18" fmla="*/ 209 w 220"/>
                <a:gd name="T19" fmla="*/ 1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209" y="10"/>
                  </a:moveTo>
                  <a:cubicBezTo>
                    <a:pt x="199" y="0"/>
                    <a:pt x="182" y="0"/>
                    <a:pt x="171" y="10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48" y="124"/>
                    <a:pt x="48" y="124"/>
                    <a:pt x="48" y="12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48" y="220"/>
                    <a:pt x="48" y="220"/>
                    <a:pt x="48" y="220"/>
                  </a:cubicBezTo>
                  <a:cubicBezTo>
                    <a:pt x="96" y="172"/>
                    <a:pt x="96" y="172"/>
                    <a:pt x="96" y="172"/>
                  </a:cubicBezTo>
                  <a:cubicBezTo>
                    <a:pt x="91" y="167"/>
                    <a:pt x="91" y="167"/>
                    <a:pt x="91" y="167"/>
                  </a:cubicBezTo>
                  <a:cubicBezTo>
                    <a:pt x="209" y="49"/>
                    <a:pt x="209" y="49"/>
                    <a:pt x="209" y="49"/>
                  </a:cubicBezTo>
                  <a:cubicBezTo>
                    <a:pt x="220" y="38"/>
                    <a:pt x="220" y="21"/>
                    <a:pt x="209" y="1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2" name="Freeform 531"/>
            <p:cNvSpPr/>
            <p:nvPr/>
          </p:nvSpPr>
          <p:spPr bwMode="auto">
            <a:xfrm>
              <a:off x="4252913" y="1447801"/>
              <a:ext cx="177800" cy="144463"/>
            </a:xfrm>
            <a:custGeom>
              <a:avLst/>
              <a:gdLst>
                <a:gd name="T0" fmla="*/ 124 w 153"/>
                <a:gd name="T1" fmla="*/ 5 h 125"/>
                <a:gd name="T2" fmla="*/ 114 w 153"/>
                <a:gd name="T3" fmla="*/ 0 h 125"/>
                <a:gd name="T4" fmla="*/ 52 w 153"/>
                <a:gd name="T5" fmla="*/ 48 h 125"/>
                <a:gd name="T6" fmla="*/ 5 w 153"/>
                <a:gd name="T7" fmla="*/ 91 h 125"/>
                <a:gd name="T8" fmla="*/ 46 w 153"/>
                <a:gd name="T9" fmla="*/ 124 h 125"/>
                <a:gd name="T10" fmla="*/ 152 w 153"/>
                <a:gd name="T11" fmla="*/ 41 h 125"/>
                <a:gd name="T12" fmla="*/ 153 w 153"/>
                <a:gd name="T13" fmla="*/ 40 h 125"/>
                <a:gd name="T14" fmla="*/ 124 w 153"/>
                <a:gd name="T15" fmla="*/ 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125">
                  <a:moveTo>
                    <a:pt x="124" y="5"/>
                  </a:moveTo>
                  <a:cubicBezTo>
                    <a:pt x="120" y="3"/>
                    <a:pt x="117" y="2"/>
                    <a:pt x="114" y="0"/>
                  </a:cubicBezTo>
                  <a:cubicBezTo>
                    <a:pt x="102" y="2"/>
                    <a:pt x="56" y="12"/>
                    <a:pt x="52" y="48"/>
                  </a:cubicBezTo>
                  <a:cubicBezTo>
                    <a:pt x="46" y="99"/>
                    <a:pt x="12" y="91"/>
                    <a:pt x="5" y="91"/>
                  </a:cubicBezTo>
                  <a:cubicBezTo>
                    <a:pt x="0" y="92"/>
                    <a:pt x="9" y="122"/>
                    <a:pt x="46" y="124"/>
                  </a:cubicBezTo>
                  <a:cubicBezTo>
                    <a:pt x="83" y="125"/>
                    <a:pt x="149" y="101"/>
                    <a:pt x="152" y="41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48" y="21"/>
                    <a:pt x="136" y="11"/>
                    <a:pt x="124" y="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3" name="Freeform 532"/>
            <p:cNvSpPr/>
            <p:nvPr/>
          </p:nvSpPr>
          <p:spPr bwMode="auto">
            <a:xfrm>
              <a:off x="4395788" y="1254126"/>
              <a:ext cx="198438" cy="227013"/>
            </a:xfrm>
            <a:custGeom>
              <a:avLst/>
              <a:gdLst>
                <a:gd name="T0" fmla="*/ 163 w 171"/>
                <a:gd name="T1" fmla="*/ 6 h 195"/>
                <a:gd name="T2" fmla="*/ 139 w 171"/>
                <a:gd name="T3" fmla="*/ 8 h 195"/>
                <a:gd name="T4" fmla="*/ 37 w 171"/>
                <a:gd name="T5" fmla="*/ 129 h 195"/>
                <a:gd name="T6" fmla="*/ 15 w 171"/>
                <a:gd name="T7" fmla="*/ 139 h 195"/>
                <a:gd name="T8" fmla="*/ 0 w 171"/>
                <a:gd name="T9" fmla="*/ 157 h 195"/>
                <a:gd name="T10" fmla="*/ 6 w 171"/>
                <a:gd name="T11" fmla="*/ 160 h 195"/>
                <a:gd name="T12" fmla="*/ 39 w 171"/>
                <a:gd name="T13" fmla="*/ 195 h 195"/>
                <a:gd name="T14" fmla="*/ 57 w 171"/>
                <a:gd name="T15" fmla="*/ 174 h 195"/>
                <a:gd name="T16" fmla="*/ 63 w 171"/>
                <a:gd name="T17" fmla="*/ 151 h 195"/>
                <a:gd name="T18" fmla="*/ 165 w 171"/>
                <a:gd name="T19" fmla="*/ 30 h 195"/>
                <a:gd name="T20" fmla="*/ 163 w 171"/>
                <a:gd name="T21" fmla="*/ 6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1" h="195">
                  <a:moveTo>
                    <a:pt x="163" y="6"/>
                  </a:moveTo>
                  <a:cubicBezTo>
                    <a:pt x="156" y="0"/>
                    <a:pt x="145" y="1"/>
                    <a:pt x="139" y="8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29" y="129"/>
                    <a:pt x="21" y="132"/>
                    <a:pt x="15" y="13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" y="158"/>
                    <a:pt x="4" y="159"/>
                    <a:pt x="6" y="160"/>
                  </a:cubicBezTo>
                  <a:cubicBezTo>
                    <a:pt x="19" y="166"/>
                    <a:pt x="32" y="178"/>
                    <a:pt x="39" y="195"/>
                  </a:cubicBezTo>
                  <a:cubicBezTo>
                    <a:pt x="57" y="174"/>
                    <a:pt x="57" y="174"/>
                    <a:pt x="57" y="174"/>
                  </a:cubicBezTo>
                  <a:cubicBezTo>
                    <a:pt x="63" y="167"/>
                    <a:pt x="64" y="159"/>
                    <a:pt x="63" y="151"/>
                  </a:cubicBezTo>
                  <a:cubicBezTo>
                    <a:pt x="165" y="30"/>
                    <a:pt x="165" y="30"/>
                    <a:pt x="165" y="30"/>
                  </a:cubicBezTo>
                  <a:cubicBezTo>
                    <a:pt x="171" y="23"/>
                    <a:pt x="170" y="12"/>
                    <a:pt x="163" y="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4" name="Freeform 533"/>
            <p:cNvSpPr>
              <a:spLocks noEditPoints="1"/>
            </p:cNvSpPr>
            <p:nvPr/>
          </p:nvSpPr>
          <p:spPr bwMode="auto">
            <a:xfrm>
              <a:off x="5140326" y="1473201"/>
              <a:ext cx="119063" cy="117475"/>
            </a:xfrm>
            <a:custGeom>
              <a:avLst/>
              <a:gdLst>
                <a:gd name="T0" fmla="*/ 88 w 103"/>
                <a:gd name="T1" fmla="*/ 40 h 102"/>
                <a:gd name="T2" fmla="*/ 33 w 103"/>
                <a:gd name="T3" fmla="*/ 0 h 102"/>
                <a:gd name="T4" fmla="*/ 0 w 103"/>
                <a:gd name="T5" fmla="*/ 32 h 102"/>
                <a:gd name="T6" fmla="*/ 41 w 103"/>
                <a:gd name="T7" fmla="*/ 87 h 102"/>
                <a:gd name="T8" fmla="*/ 87 w 103"/>
                <a:gd name="T9" fmla="*/ 102 h 102"/>
                <a:gd name="T10" fmla="*/ 103 w 103"/>
                <a:gd name="T11" fmla="*/ 86 h 102"/>
                <a:gd name="T12" fmla="*/ 88 w 103"/>
                <a:gd name="T13" fmla="*/ 40 h 102"/>
                <a:gd name="T14" fmla="*/ 69 w 103"/>
                <a:gd name="T15" fmla="*/ 68 h 102"/>
                <a:gd name="T16" fmla="*/ 56 w 103"/>
                <a:gd name="T17" fmla="*/ 68 h 102"/>
                <a:gd name="T18" fmla="*/ 56 w 103"/>
                <a:gd name="T19" fmla="*/ 55 h 102"/>
                <a:gd name="T20" fmla="*/ 69 w 103"/>
                <a:gd name="T21" fmla="*/ 55 h 102"/>
                <a:gd name="T22" fmla="*/ 69 w 103"/>
                <a:gd name="T23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02">
                  <a:moveTo>
                    <a:pt x="88" y="4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50" y="80"/>
                    <a:pt x="70" y="86"/>
                    <a:pt x="87" y="102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87" y="69"/>
                    <a:pt x="81" y="50"/>
                    <a:pt x="88" y="40"/>
                  </a:cubicBezTo>
                  <a:close/>
                  <a:moveTo>
                    <a:pt x="69" y="68"/>
                  </a:moveTo>
                  <a:cubicBezTo>
                    <a:pt x="65" y="72"/>
                    <a:pt x="60" y="72"/>
                    <a:pt x="56" y="68"/>
                  </a:cubicBezTo>
                  <a:cubicBezTo>
                    <a:pt x="52" y="65"/>
                    <a:pt x="52" y="59"/>
                    <a:pt x="56" y="55"/>
                  </a:cubicBezTo>
                  <a:cubicBezTo>
                    <a:pt x="60" y="52"/>
                    <a:pt x="65" y="52"/>
                    <a:pt x="69" y="55"/>
                  </a:cubicBezTo>
                  <a:cubicBezTo>
                    <a:pt x="73" y="59"/>
                    <a:pt x="73" y="65"/>
                    <a:pt x="69" y="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5" name="Freeform 534"/>
            <p:cNvSpPr/>
            <p:nvPr/>
          </p:nvSpPr>
          <p:spPr bwMode="auto">
            <a:xfrm>
              <a:off x="5116513" y="1433514"/>
              <a:ext cx="60325" cy="76200"/>
            </a:xfrm>
            <a:custGeom>
              <a:avLst/>
              <a:gdLst>
                <a:gd name="T0" fmla="*/ 36 w 53"/>
                <a:gd name="T1" fmla="*/ 0 h 66"/>
                <a:gd name="T2" fmla="*/ 34 w 53"/>
                <a:gd name="T3" fmla="*/ 2 h 66"/>
                <a:gd name="T4" fmla="*/ 24 w 53"/>
                <a:gd name="T5" fmla="*/ 30 h 66"/>
                <a:gd name="T6" fmla="*/ 0 w 53"/>
                <a:gd name="T7" fmla="*/ 59 h 66"/>
                <a:gd name="T8" fmla="*/ 0 w 53"/>
                <a:gd name="T9" fmla="*/ 60 h 66"/>
                <a:gd name="T10" fmla="*/ 6 w 53"/>
                <a:gd name="T11" fmla="*/ 66 h 66"/>
                <a:gd name="T12" fmla="*/ 53 w 53"/>
                <a:gd name="T13" fmla="*/ 18 h 66"/>
                <a:gd name="T14" fmla="*/ 36 w 53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66">
                  <a:moveTo>
                    <a:pt x="36" y="0"/>
                  </a:moveTo>
                  <a:cubicBezTo>
                    <a:pt x="34" y="2"/>
                    <a:pt x="34" y="2"/>
                    <a:pt x="34" y="2"/>
                  </a:cubicBezTo>
                  <a:cubicBezTo>
                    <a:pt x="35" y="12"/>
                    <a:pt x="31" y="22"/>
                    <a:pt x="24" y="3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9"/>
                    <a:pt x="0" y="60"/>
                    <a:pt x="0" y="60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53" y="18"/>
                    <a:pt x="53" y="18"/>
                    <a:pt x="53" y="18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6" name="Freeform 535"/>
            <p:cNvSpPr/>
            <p:nvPr/>
          </p:nvSpPr>
          <p:spPr bwMode="auto">
            <a:xfrm>
              <a:off x="4921251" y="1254126"/>
              <a:ext cx="177800" cy="171450"/>
            </a:xfrm>
            <a:custGeom>
              <a:avLst/>
              <a:gdLst>
                <a:gd name="T0" fmla="*/ 109 w 152"/>
                <a:gd name="T1" fmla="*/ 147 h 147"/>
                <a:gd name="T2" fmla="*/ 125 w 152"/>
                <a:gd name="T3" fmla="*/ 128 h 147"/>
                <a:gd name="T4" fmla="*/ 151 w 152"/>
                <a:gd name="T5" fmla="*/ 114 h 147"/>
                <a:gd name="T6" fmla="*/ 152 w 152"/>
                <a:gd name="T7" fmla="*/ 113 h 147"/>
                <a:gd name="T8" fmla="*/ 49 w 152"/>
                <a:gd name="T9" fmla="*/ 10 h 147"/>
                <a:gd name="T10" fmla="*/ 11 w 152"/>
                <a:gd name="T11" fmla="*/ 10 h 147"/>
                <a:gd name="T12" fmla="*/ 11 w 152"/>
                <a:gd name="T13" fmla="*/ 49 h 147"/>
                <a:gd name="T14" fmla="*/ 109 w 152"/>
                <a:gd name="T1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147">
                  <a:moveTo>
                    <a:pt x="109" y="147"/>
                  </a:moveTo>
                  <a:cubicBezTo>
                    <a:pt x="125" y="128"/>
                    <a:pt x="125" y="128"/>
                    <a:pt x="125" y="128"/>
                  </a:cubicBezTo>
                  <a:cubicBezTo>
                    <a:pt x="132" y="120"/>
                    <a:pt x="141" y="115"/>
                    <a:pt x="151" y="114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39" y="0"/>
                    <a:pt x="22" y="0"/>
                    <a:pt x="11" y="10"/>
                  </a:cubicBezTo>
                  <a:cubicBezTo>
                    <a:pt x="0" y="21"/>
                    <a:pt x="0" y="38"/>
                    <a:pt x="11" y="49"/>
                  </a:cubicBezTo>
                  <a:lnTo>
                    <a:pt x="109" y="14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7" name="Freeform 536"/>
            <p:cNvSpPr/>
            <p:nvPr/>
          </p:nvSpPr>
          <p:spPr bwMode="auto">
            <a:xfrm>
              <a:off x="4921251" y="1447801"/>
              <a:ext cx="177800" cy="144463"/>
            </a:xfrm>
            <a:custGeom>
              <a:avLst/>
              <a:gdLst>
                <a:gd name="T0" fmla="*/ 124 w 153"/>
                <a:gd name="T1" fmla="*/ 5 h 125"/>
                <a:gd name="T2" fmla="*/ 114 w 153"/>
                <a:gd name="T3" fmla="*/ 0 h 125"/>
                <a:gd name="T4" fmla="*/ 52 w 153"/>
                <a:gd name="T5" fmla="*/ 48 h 125"/>
                <a:gd name="T6" fmla="*/ 5 w 153"/>
                <a:gd name="T7" fmla="*/ 91 h 125"/>
                <a:gd name="T8" fmla="*/ 46 w 153"/>
                <a:gd name="T9" fmla="*/ 124 h 125"/>
                <a:gd name="T10" fmla="*/ 152 w 153"/>
                <a:gd name="T11" fmla="*/ 41 h 125"/>
                <a:gd name="T12" fmla="*/ 153 w 153"/>
                <a:gd name="T13" fmla="*/ 40 h 125"/>
                <a:gd name="T14" fmla="*/ 124 w 153"/>
                <a:gd name="T15" fmla="*/ 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125">
                  <a:moveTo>
                    <a:pt x="124" y="5"/>
                  </a:moveTo>
                  <a:cubicBezTo>
                    <a:pt x="120" y="3"/>
                    <a:pt x="117" y="2"/>
                    <a:pt x="114" y="0"/>
                  </a:cubicBezTo>
                  <a:cubicBezTo>
                    <a:pt x="102" y="2"/>
                    <a:pt x="56" y="12"/>
                    <a:pt x="52" y="48"/>
                  </a:cubicBezTo>
                  <a:cubicBezTo>
                    <a:pt x="46" y="99"/>
                    <a:pt x="12" y="91"/>
                    <a:pt x="5" y="91"/>
                  </a:cubicBezTo>
                  <a:cubicBezTo>
                    <a:pt x="0" y="92"/>
                    <a:pt x="9" y="122"/>
                    <a:pt x="46" y="124"/>
                  </a:cubicBezTo>
                  <a:cubicBezTo>
                    <a:pt x="83" y="125"/>
                    <a:pt x="149" y="101"/>
                    <a:pt x="152" y="41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48" y="21"/>
                    <a:pt x="136" y="11"/>
                    <a:pt x="124" y="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8" name="Freeform 537"/>
            <p:cNvSpPr/>
            <p:nvPr/>
          </p:nvSpPr>
          <p:spPr bwMode="auto">
            <a:xfrm>
              <a:off x="5064126" y="1254126"/>
              <a:ext cx="198438" cy="227013"/>
            </a:xfrm>
            <a:custGeom>
              <a:avLst/>
              <a:gdLst>
                <a:gd name="T0" fmla="*/ 63 w 171"/>
                <a:gd name="T1" fmla="*/ 151 h 195"/>
                <a:gd name="T2" fmla="*/ 165 w 171"/>
                <a:gd name="T3" fmla="*/ 30 h 195"/>
                <a:gd name="T4" fmla="*/ 163 w 171"/>
                <a:gd name="T5" fmla="*/ 6 h 195"/>
                <a:gd name="T6" fmla="*/ 139 w 171"/>
                <a:gd name="T7" fmla="*/ 8 h 195"/>
                <a:gd name="T8" fmla="*/ 37 w 171"/>
                <a:gd name="T9" fmla="*/ 129 h 195"/>
                <a:gd name="T10" fmla="*/ 15 w 171"/>
                <a:gd name="T11" fmla="*/ 139 h 195"/>
                <a:gd name="T12" fmla="*/ 0 w 171"/>
                <a:gd name="T13" fmla="*/ 157 h 195"/>
                <a:gd name="T14" fmla="*/ 6 w 171"/>
                <a:gd name="T15" fmla="*/ 160 h 195"/>
                <a:gd name="T16" fmla="*/ 39 w 171"/>
                <a:gd name="T17" fmla="*/ 195 h 195"/>
                <a:gd name="T18" fmla="*/ 57 w 171"/>
                <a:gd name="T19" fmla="*/ 174 h 195"/>
                <a:gd name="T20" fmla="*/ 63 w 171"/>
                <a:gd name="T21" fmla="*/ 15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1" h="195">
                  <a:moveTo>
                    <a:pt x="63" y="151"/>
                  </a:moveTo>
                  <a:cubicBezTo>
                    <a:pt x="165" y="30"/>
                    <a:pt x="165" y="30"/>
                    <a:pt x="165" y="30"/>
                  </a:cubicBezTo>
                  <a:cubicBezTo>
                    <a:pt x="171" y="23"/>
                    <a:pt x="170" y="12"/>
                    <a:pt x="163" y="6"/>
                  </a:cubicBezTo>
                  <a:cubicBezTo>
                    <a:pt x="156" y="0"/>
                    <a:pt x="145" y="1"/>
                    <a:pt x="139" y="8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29" y="129"/>
                    <a:pt x="21" y="132"/>
                    <a:pt x="15" y="13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" y="158"/>
                    <a:pt x="4" y="159"/>
                    <a:pt x="6" y="160"/>
                  </a:cubicBezTo>
                  <a:cubicBezTo>
                    <a:pt x="19" y="166"/>
                    <a:pt x="32" y="178"/>
                    <a:pt x="39" y="195"/>
                  </a:cubicBezTo>
                  <a:cubicBezTo>
                    <a:pt x="57" y="174"/>
                    <a:pt x="57" y="174"/>
                    <a:pt x="57" y="174"/>
                  </a:cubicBezTo>
                  <a:cubicBezTo>
                    <a:pt x="63" y="167"/>
                    <a:pt x="64" y="159"/>
                    <a:pt x="63" y="1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9" name="Freeform 538"/>
            <p:cNvSpPr>
              <a:spLocks noEditPoints="1"/>
            </p:cNvSpPr>
            <p:nvPr/>
          </p:nvSpPr>
          <p:spPr bwMode="auto">
            <a:xfrm>
              <a:off x="8328026" y="590551"/>
              <a:ext cx="209550" cy="333375"/>
            </a:xfrm>
            <a:custGeom>
              <a:avLst/>
              <a:gdLst>
                <a:gd name="T0" fmla="*/ 132 w 132"/>
                <a:gd name="T1" fmla="*/ 119 h 210"/>
                <a:gd name="T2" fmla="*/ 0 w 132"/>
                <a:gd name="T3" fmla="*/ 0 h 210"/>
                <a:gd name="T4" fmla="*/ 0 w 132"/>
                <a:gd name="T5" fmla="*/ 0 h 210"/>
                <a:gd name="T6" fmla="*/ 0 w 132"/>
                <a:gd name="T7" fmla="*/ 177 h 210"/>
                <a:gd name="T8" fmla="*/ 46 w 132"/>
                <a:gd name="T9" fmla="*/ 147 h 210"/>
                <a:gd name="T10" fmla="*/ 74 w 132"/>
                <a:gd name="T11" fmla="*/ 210 h 210"/>
                <a:gd name="T12" fmla="*/ 107 w 132"/>
                <a:gd name="T13" fmla="*/ 196 h 210"/>
                <a:gd name="T14" fmla="*/ 78 w 132"/>
                <a:gd name="T15" fmla="*/ 132 h 210"/>
                <a:gd name="T16" fmla="*/ 132 w 132"/>
                <a:gd name="T17" fmla="*/ 119 h 210"/>
                <a:gd name="T18" fmla="*/ 53 w 132"/>
                <a:gd name="T19" fmla="*/ 120 h 210"/>
                <a:gd name="T20" fmla="*/ 36 w 132"/>
                <a:gd name="T21" fmla="*/ 132 h 210"/>
                <a:gd name="T22" fmla="*/ 18 w 132"/>
                <a:gd name="T23" fmla="*/ 144 h 210"/>
                <a:gd name="T24" fmla="*/ 18 w 132"/>
                <a:gd name="T25" fmla="*/ 39 h 210"/>
                <a:gd name="T26" fmla="*/ 96 w 132"/>
                <a:gd name="T27" fmla="*/ 110 h 210"/>
                <a:gd name="T28" fmla="*/ 74 w 132"/>
                <a:gd name="T29" fmla="*/ 115 h 210"/>
                <a:gd name="T30" fmla="*/ 53 w 132"/>
                <a:gd name="T31" fmla="*/ 12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210">
                  <a:moveTo>
                    <a:pt x="132" y="11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77"/>
                  </a:lnTo>
                  <a:lnTo>
                    <a:pt x="46" y="147"/>
                  </a:lnTo>
                  <a:lnTo>
                    <a:pt x="74" y="210"/>
                  </a:lnTo>
                  <a:lnTo>
                    <a:pt x="107" y="196"/>
                  </a:lnTo>
                  <a:lnTo>
                    <a:pt x="78" y="132"/>
                  </a:lnTo>
                  <a:lnTo>
                    <a:pt x="132" y="119"/>
                  </a:lnTo>
                  <a:close/>
                  <a:moveTo>
                    <a:pt x="53" y="120"/>
                  </a:moveTo>
                  <a:lnTo>
                    <a:pt x="36" y="132"/>
                  </a:lnTo>
                  <a:lnTo>
                    <a:pt x="18" y="144"/>
                  </a:lnTo>
                  <a:lnTo>
                    <a:pt x="18" y="39"/>
                  </a:lnTo>
                  <a:lnTo>
                    <a:pt x="96" y="110"/>
                  </a:lnTo>
                  <a:lnTo>
                    <a:pt x="74" y="115"/>
                  </a:lnTo>
                  <a:lnTo>
                    <a:pt x="53" y="12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0" name="Freeform 539"/>
            <p:cNvSpPr/>
            <p:nvPr/>
          </p:nvSpPr>
          <p:spPr bwMode="auto">
            <a:xfrm>
              <a:off x="4340226" y="1927226"/>
              <a:ext cx="168275" cy="333375"/>
            </a:xfrm>
            <a:custGeom>
              <a:avLst/>
              <a:gdLst>
                <a:gd name="T0" fmla="*/ 144 w 144"/>
                <a:gd name="T1" fmla="*/ 72 h 288"/>
                <a:gd name="T2" fmla="*/ 72 w 144"/>
                <a:gd name="T3" fmla="*/ 0 h 288"/>
                <a:gd name="T4" fmla="*/ 0 w 144"/>
                <a:gd name="T5" fmla="*/ 72 h 288"/>
                <a:gd name="T6" fmla="*/ 36 w 144"/>
                <a:gd name="T7" fmla="*/ 134 h 288"/>
                <a:gd name="T8" fmla="*/ 0 w 144"/>
                <a:gd name="T9" fmla="*/ 288 h 288"/>
                <a:gd name="T10" fmla="*/ 144 w 144"/>
                <a:gd name="T11" fmla="*/ 288 h 288"/>
                <a:gd name="T12" fmla="*/ 109 w 144"/>
                <a:gd name="T13" fmla="*/ 134 h 288"/>
                <a:gd name="T14" fmla="*/ 144 w 144"/>
                <a:gd name="T15" fmla="*/ 7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288">
                  <a:moveTo>
                    <a:pt x="144" y="72"/>
                  </a:moveTo>
                  <a:cubicBezTo>
                    <a:pt x="144" y="32"/>
                    <a:pt x="112" y="0"/>
                    <a:pt x="72" y="0"/>
                  </a:cubicBezTo>
                  <a:cubicBezTo>
                    <a:pt x="33" y="0"/>
                    <a:pt x="0" y="32"/>
                    <a:pt x="0" y="72"/>
                  </a:cubicBezTo>
                  <a:cubicBezTo>
                    <a:pt x="0" y="98"/>
                    <a:pt x="14" y="121"/>
                    <a:pt x="36" y="134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30" y="121"/>
                    <a:pt x="144" y="98"/>
                    <a:pt x="144" y="7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1" name="Freeform 540"/>
            <p:cNvSpPr>
              <a:spLocks noEditPoints="1"/>
            </p:cNvSpPr>
            <p:nvPr/>
          </p:nvSpPr>
          <p:spPr bwMode="auto">
            <a:xfrm>
              <a:off x="2254251" y="1925639"/>
              <a:ext cx="333375" cy="333375"/>
            </a:xfrm>
            <a:custGeom>
              <a:avLst/>
              <a:gdLst>
                <a:gd name="T0" fmla="*/ 144 w 288"/>
                <a:gd name="T1" fmla="*/ 0 h 288"/>
                <a:gd name="T2" fmla="*/ 0 w 288"/>
                <a:gd name="T3" fmla="*/ 144 h 288"/>
                <a:gd name="T4" fmla="*/ 144 w 288"/>
                <a:gd name="T5" fmla="*/ 288 h 288"/>
                <a:gd name="T6" fmla="*/ 288 w 288"/>
                <a:gd name="T7" fmla="*/ 144 h 288"/>
                <a:gd name="T8" fmla="*/ 144 w 288"/>
                <a:gd name="T9" fmla="*/ 0 h 288"/>
                <a:gd name="T10" fmla="*/ 185 w 288"/>
                <a:gd name="T11" fmla="*/ 226 h 288"/>
                <a:gd name="T12" fmla="*/ 104 w 288"/>
                <a:gd name="T13" fmla="*/ 226 h 288"/>
                <a:gd name="T14" fmla="*/ 124 w 288"/>
                <a:gd name="T15" fmla="*/ 139 h 288"/>
                <a:gd name="T16" fmla="*/ 104 w 288"/>
                <a:gd name="T17" fmla="*/ 104 h 288"/>
                <a:gd name="T18" fmla="*/ 145 w 288"/>
                <a:gd name="T19" fmla="*/ 63 h 288"/>
                <a:gd name="T20" fmla="*/ 185 w 288"/>
                <a:gd name="T21" fmla="*/ 104 h 288"/>
                <a:gd name="T22" fmla="*/ 165 w 288"/>
                <a:gd name="T23" fmla="*/ 139 h 288"/>
                <a:gd name="T24" fmla="*/ 185 w 288"/>
                <a:gd name="T25" fmla="*/ 22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4" y="288"/>
                    <a:pt x="288" y="22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185" y="226"/>
                  </a:moveTo>
                  <a:cubicBezTo>
                    <a:pt x="104" y="226"/>
                    <a:pt x="104" y="226"/>
                    <a:pt x="104" y="226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12" y="132"/>
                    <a:pt x="104" y="119"/>
                    <a:pt x="104" y="104"/>
                  </a:cubicBezTo>
                  <a:cubicBezTo>
                    <a:pt x="104" y="81"/>
                    <a:pt x="122" y="63"/>
                    <a:pt x="145" y="63"/>
                  </a:cubicBezTo>
                  <a:cubicBezTo>
                    <a:pt x="167" y="63"/>
                    <a:pt x="185" y="81"/>
                    <a:pt x="185" y="104"/>
                  </a:cubicBezTo>
                  <a:cubicBezTo>
                    <a:pt x="185" y="119"/>
                    <a:pt x="177" y="132"/>
                    <a:pt x="165" y="139"/>
                  </a:cubicBezTo>
                  <a:lnTo>
                    <a:pt x="185" y="22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2" name="Freeform 541"/>
            <p:cNvSpPr>
              <a:spLocks noEditPoints="1"/>
            </p:cNvSpPr>
            <p:nvPr/>
          </p:nvSpPr>
          <p:spPr bwMode="auto">
            <a:xfrm>
              <a:off x="2965451" y="1925639"/>
              <a:ext cx="250825" cy="333375"/>
            </a:xfrm>
            <a:custGeom>
              <a:avLst/>
              <a:gdLst>
                <a:gd name="T0" fmla="*/ 188 w 216"/>
                <a:gd name="T1" fmla="*/ 126 h 288"/>
                <a:gd name="T2" fmla="*/ 188 w 216"/>
                <a:gd name="T3" fmla="*/ 79 h 288"/>
                <a:gd name="T4" fmla="*/ 109 w 216"/>
                <a:gd name="T5" fmla="*/ 0 h 288"/>
                <a:gd name="T6" fmla="*/ 108 w 216"/>
                <a:gd name="T7" fmla="*/ 0 h 288"/>
                <a:gd name="T8" fmla="*/ 106 w 216"/>
                <a:gd name="T9" fmla="*/ 0 h 288"/>
                <a:gd name="T10" fmla="*/ 28 w 216"/>
                <a:gd name="T11" fmla="*/ 79 h 288"/>
                <a:gd name="T12" fmla="*/ 28 w 216"/>
                <a:gd name="T13" fmla="*/ 126 h 288"/>
                <a:gd name="T14" fmla="*/ 0 w 216"/>
                <a:gd name="T15" fmla="*/ 126 h 288"/>
                <a:gd name="T16" fmla="*/ 0 w 216"/>
                <a:gd name="T17" fmla="*/ 288 h 288"/>
                <a:gd name="T18" fmla="*/ 216 w 216"/>
                <a:gd name="T19" fmla="*/ 288 h 288"/>
                <a:gd name="T20" fmla="*/ 216 w 216"/>
                <a:gd name="T21" fmla="*/ 126 h 288"/>
                <a:gd name="T22" fmla="*/ 188 w 216"/>
                <a:gd name="T23" fmla="*/ 126 h 288"/>
                <a:gd name="T24" fmla="*/ 133 w 216"/>
                <a:gd name="T25" fmla="*/ 259 h 288"/>
                <a:gd name="T26" fmla="*/ 84 w 216"/>
                <a:gd name="T27" fmla="*/ 259 h 288"/>
                <a:gd name="T28" fmla="*/ 96 w 216"/>
                <a:gd name="T29" fmla="*/ 206 h 288"/>
                <a:gd name="T30" fmla="*/ 84 w 216"/>
                <a:gd name="T31" fmla="*/ 185 h 288"/>
                <a:gd name="T32" fmla="*/ 108 w 216"/>
                <a:gd name="T33" fmla="*/ 161 h 288"/>
                <a:gd name="T34" fmla="*/ 133 w 216"/>
                <a:gd name="T35" fmla="*/ 185 h 288"/>
                <a:gd name="T36" fmla="*/ 120 w 216"/>
                <a:gd name="T37" fmla="*/ 206 h 288"/>
                <a:gd name="T38" fmla="*/ 133 w 216"/>
                <a:gd name="T39" fmla="*/ 259 h 288"/>
                <a:gd name="T40" fmla="*/ 148 w 216"/>
                <a:gd name="T41" fmla="*/ 126 h 288"/>
                <a:gd name="T42" fmla="*/ 67 w 216"/>
                <a:gd name="T43" fmla="*/ 126 h 288"/>
                <a:gd name="T44" fmla="*/ 67 w 216"/>
                <a:gd name="T45" fmla="*/ 79 h 288"/>
                <a:gd name="T46" fmla="*/ 106 w 216"/>
                <a:gd name="T47" fmla="*/ 40 h 288"/>
                <a:gd name="T48" fmla="*/ 108 w 216"/>
                <a:gd name="T49" fmla="*/ 40 h 288"/>
                <a:gd name="T50" fmla="*/ 109 w 216"/>
                <a:gd name="T51" fmla="*/ 40 h 288"/>
                <a:gd name="T52" fmla="*/ 148 w 216"/>
                <a:gd name="T53" fmla="*/ 79 h 288"/>
                <a:gd name="T54" fmla="*/ 148 w 216"/>
                <a:gd name="T55" fmla="*/ 12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6" h="288">
                  <a:moveTo>
                    <a:pt x="188" y="126"/>
                  </a:moveTo>
                  <a:cubicBezTo>
                    <a:pt x="188" y="79"/>
                    <a:pt x="188" y="79"/>
                    <a:pt x="188" y="79"/>
                  </a:cubicBezTo>
                  <a:cubicBezTo>
                    <a:pt x="188" y="36"/>
                    <a:pt x="152" y="0"/>
                    <a:pt x="109" y="0"/>
                  </a:cubicBezTo>
                  <a:cubicBezTo>
                    <a:pt x="109" y="0"/>
                    <a:pt x="108" y="0"/>
                    <a:pt x="108" y="0"/>
                  </a:cubicBezTo>
                  <a:cubicBezTo>
                    <a:pt x="107" y="0"/>
                    <a:pt x="107" y="0"/>
                    <a:pt x="106" y="0"/>
                  </a:cubicBezTo>
                  <a:cubicBezTo>
                    <a:pt x="63" y="0"/>
                    <a:pt x="28" y="36"/>
                    <a:pt x="28" y="79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16" y="288"/>
                    <a:pt x="216" y="288"/>
                    <a:pt x="216" y="288"/>
                  </a:cubicBezTo>
                  <a:cubicBezTo>
                    <a:pt x="216" y="126"/>
                    <a:pt x="216" y="126"/>
                    <a:pt x="216" y="126"/>
                  </a:cubicBezTo>
                  <a:lnTo>
                    <a:pt x="188" y="126"/>
                  </a:lnTo>
                  <a:close/>
                  <a:moveTo>
                    <a:pt x="133" y="259"/>
                  </a:moveTo>
                  <a:cubicBezTo>
                    <a:pt x="84" y="259"/>
                    <a:pt x="84" y="259"/>
                    <a:pt x="84" y="259"/>
                  </a:cubicBezTo>
                  <a:cubicBezTo>
                    <a:pt x="96" y="206"/>
                    <a:pt x="96" y="206"/>
                    <a:pt x="96" y="206"/>
                  </a:cubicBezTo>
                  <a:cubicBezTo>
                    <a:pt x="88" y="202"/>
                    <a:pt x="84" y="194"/>
                    <a:pt x="84" y="185"/>
                  </a:cubicBezTo>
                  <a:cubicBezTo>
                    <a:pt x="84" y="172"/>
                    <a:pt x="95" y="161"/>
                    <a:pt x="108" y="161"/>
                  </a:cubicBezTo>
                  <a:cubicBezTo>
                    <a:pt x="122" y="161"/>
                    <a:pt x="133" y="172"/>
                    <a:pt x="133" y="185"/>
                  </a:cubicBezTo>
                  <a:cubicBezTo>
                    <a:pt x="133" y="194"/>
                    <a:pt x="128" y="202"/>
                    <a:pt x="120" y="206"/>
                  </a:cubicBezTo>
                  <a:lnTo>
                    <a:pt x="133" y="259"/>
                  </a:lnTo>
                  <a:close/>
                  <a:moveTo>
                    <a:pt x="148" y="126"/>
                  </a:moveTo>
                  <a:cubicBezTo>
                    <a:pt x="67" y="126"/>
                    <a:pt x="67" y="126"/>
                    <a:pt x="67" y="126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57"/>
                    <a:pt x="85" y="40"/>
                    <a:pt x="106" y="40"/>
                  </a:cubicBezTo>
                  <a:cubicBezTo>
                    <a:pt x="107" y="40"/>
                    <a:pt x="108" y="40"/>
                    <a:pt x="108" y="40"/>
                  </a:cubicBezTo>
                  <a:cubicBezTo>
                    <a:pt x="108" y="40"/>
                    <a:pt x="109" y="40"/>
                    <a:pt x="109" y="40"/>
                  </a:cubicBezTo>
                  <a:cubicBezTo>
                    <a:pt x="131" y="40"/>
                    <a:pt x="148" y="57"/>
                    <a:pt x="148" y="79"/>
                  </a:cubicBezTo>
                  <a:lnTo>
                    <a:pt x="148" y="12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3" name="Freeform 542"/>
            <p:cNvSpPr>
              <a:spLocks noEditPoints="1"/>
            </p:cNvSpPr>
            <p:nvPr/>
          </p:nvSpPr>
          <p:spPr bwMode="auto">
            <a:xfrm>
              <a:off x="3590926" y="1936751"/>
              <a:ext cx="333375" cy="312738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4" name="Freeform 543"/>
            <p:cNvSpPr/>
            <p:nvPr/>
          </p:nvSpPr>
          <p:spPr bwMode="auto">
            <a:xfrm>
              <a:off x="11609388" y="1455739"/>
              <a:ext cx="333375" cy="69850"/>
            </a:xfrm>
            <a:custGeom>
              <a:avLst/>
              <a:gdLst>
                <a:gd name="T0" fmla="*/ 61 w 210"/>
                <a:gd name="T1" fmla="*/ 44 h 44"/>
                <a:gd name="T2" fmla="*/ 210 w 210"/>
                <a:gd name="T3" fmla="*/ 44 h 44"/>
                <a:gd name="T4" fmla="*/ 177 w 210"/>
                <a:gd name="T5" fmla="*/ 20 h 44"/>
                <a:gd name="T6" fmla="*/ 61 w 210"/>
                <a:gd name="T7" fmla="*/ 20 h 44"/>
                <a:gd name="T8" fmla="*/ 55 w 210"/>
                <a:gd name="T9" fmla="*/ 20 h 44"/>
                <a:gd name="T10" fmla="*/ 51 w 210"/>
                <a:gd name="T11" fmla="*/ 17 h 44"/>
                <a:gd name="T12" fmla="*/ 27 w 210"/>
                <a:gd name="T13" fmla="*/ 0 h 44"/>
                <a:gd name="T14" fmla="*/ 0 w 210"/>
                <a:gd name="T15" fmla="*/ 0 h 44"/>
                <a:gd name="T16" fmla="*/ 61 w 210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44">
                  <a:moveTo>
                    <a:pt x="61" y="44"/>
                  </a:moveTo>
                  <a:lnTo>
                    <a:pt x="210" y="44"/>
                  </a:lnTo>
                  <a:lnTo>
                    <a:pt x="177" y="20"/>
                  </a:lnTo>
                  <a:lnTo>
                    <a:pt x="61" y="20"/>
                  </a:lnTo>
                  <a:lnTo>
                    <a:pt x="55" y="20"/>
                  </a:lnTo>
                  <a:lnTo>
                    <a:pt x="51" y="17"/>
                  </a:lnTo>
                  <a:lnTo>
                    <a:pt x="27" y="0"/>
                  </a:lnTo>
                  <a:lnTo>
                    <a:pt x="0" y="0"/>
                  </a:lnTo>
                  <a:lnTo>
                    <a:pt x="61" y="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5" name="Freeform 544"/>
            <p:cNvSpPr/>
            <p:nvPr/>
          </p:nvSpPr>
          <p:spPr bwMode="auto">
            <a:xfrm>
              <a:off x="11609388" y="1390651"/>
              <a:ext cx="333375" cy="69850"/>
            </a:xfrm>
            <a:custGeom>
              <a:avLst/>
              <a:gdLst>
                <a:gd name="T0" fmla="*/ 210 w 210"/>
                <a:gd name="T1" fmla="*/ 44 h 44"/>
                <a:gd name="T2" fmla="*/ 177 w 210"/>
                <a:gd name="T3" fmla="*/ 20 h 44"/>
                <a:gd name="T4" fmla="*/ 61 w 210"/>
                <a:gd name="T5" fmla="*/ 20 h 44"/>
                <a:gd name="T6" fmla="*/ 55 w 210"/>
                <a:gd name="T7" fmla="*/ 20 h 44"/>
                <a:gd name="T8" fmla="*/ 51 w 210"/>
                <a:gd name="T9" fmla="*/ 17 h 44"/>
                <a:gd name="T10" fmla="*/ 27 w 210"/>
                <a:gd name="T11" fmla="*/ 0 h 44"/>
                <a:gd name="T12" fmla="*/ 0 w 210"/>
                <a:gd name="T13" fmla="*/ 0 h 44"/>
                <a:gd name="T14" fmla="*/ 61 w 210"/>
                <a:gd name="T15" fmla="*/ 44 h 44"/>
                <a:gd name="T16" fmla="*/ 210 w 210"/>
                <a:gd name="T1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44">
                  <a:moveTo>
                    <a:pt x="210" y="44"/>
                  </a:moveTo>
                  <a:lnTo>
                    <a:pt x="177" y="20"/>
                  </a:lnTo>
                  <a:lnTo>
                    <a:pt x="61" y="20"/>
                  </a:lnTo>
                  <a:lnTo>
                    <a:pt x="55" y="20"/>
                  </a:lnTo>
                  <a:lnTo>
                    <a:pt x="51" y="17"/>
                  </a:lnTo>
                  <a:lnTo>
                    <a:pt x="27" y="0"/>
                  </a:lnTo>
                  <a:lnTo>
                    <a:pt x="0" y="0"/>
                  </a:lnTo>
                  <a:lnTo>
                    <a:pt x="61" y="44"/>
                  </a:lnTo>
                  <a:lnTo>
                    <a:pt x="210" y="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6" name="Freeform 545"/>
            <p:cNvSpPr/>
            <p:nvPr/>
          </p:nvSpPr>
          <p:spPr bwMode="auto">
            <a:xfrm>
              <a:off x="11609388" y="1325564"/>
              <a:ext cx="333375" cy="69850"/>
            </a:xfrm>
            <a:custGeom>
              <a:avLst/>
              <a:gdLst>
                <a:gd name="T0" fmla="*/ 210 w 210"/>
                <a:gd name="T1" fmla="*/ 44 h 44"/>
                <a:gd name="T2" fmla="*/ 149 w 210"/>
                <a:gd name="T3" fmla="*/ 0 h 44"/>
                <a:gd name="T4" fmla="*/ 0 w 210"/>
                <a:gd name="T5" fmla="*/ 0 h 44"/>
                <a:gd name="T6" fmla="*/ 61 w 210"/>
                <a:gd name="T7" fmla="*/ 44 h 44"/>
                <a:gd name="T8" fmla="*/ 210 w 210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44">
                  <a:moveTo>
                    <a:pt x="210" y="44"/>
                  </a:moveTo>
                  <a:lnTo>
                    <a:pt x="149" y="0"/>
                  </a:lnTo>
                  <a:lnTo>
                    <a:pt x="0" y="0"/>
                  </a:lnTo>
                  <a:lnTo>
                    <a:pt x="61" y="44"/>
                  </a:lnTo>
                  <a:lnTo>
                    <a:pt x="210" y="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7" name="Freeform 546"/>
            <p:cNvSpPr>
              <a:spLocks noEditPoints="1"/>
            </p:cNvSpPr>
            <p:nvPr/>
          </p:nvSpPr>
          <p:spPr bwMode="auto">
            <a:xfrm>
              <a:off x="4927601" y="4624389"/>
              <a:ext cx="334963" cy="282575"/>
            </a:xfrm>
            <a:custGeom>
              <a:avLst/>
              <a:gdLst>
                <a:gd name="T0" fmla="*/ 262 w 288"/>
                <a:gd name="T1" fmla="*/ 36 h 244"/>
                <a:gd name="T2" fmla="*/ 262 w 288"/>
                <a:gd name="T3" fmla="*/ 0 h 244"/>
                <a:gd name="T4" fmla="*/ 144 w 288"/>
                <a:gd name="T5" fmla="*/ 35 h 244"/>
                <a:gd name="T6" fmla="*/ 26 w 288"/>
                <a:gd name="T7" fmla="*/ 0 h 244"/>
                <a:gd name="T8" fmla="*/ 26 w 288"/>
                <a:gd name="T9" fmla="*/ 36 h 244"/>
                <a:gd name="T10" fmla="*/ 0 w 288"/>
                <a:gd name="T11" fmla="*/ 35 h 244"/>
                <a:gd name="T12" fmla="*/ 0 w 288"/>
                <a:gd name="T13" fmla="*/ 219 h 244"/>
                <a:gd name="T14" fmla="*/ 119 w 288"/>
                <a:gd name="T15" fmla="*/ 231 h 244"/>
                <a:gd name="T16" fmla="*/ 144 w 288"/>
                <a:gd name="T17" fmla="*/ 244 h 244"/>
                <a:gd name="T18" fmla="*/ 169 w 288"/>
                <a:gd name="T19" fmla="*/ 231 h 244"/>
                <a:gd name="T20" fmla="*/ 288 w 288"/>
                <a:gd name="T21" fmla="*/ 219 h 244"/>
                <a:gd name="T22" fmla="*/ 288 w 288"/>
                <a:gd name="T23" fmla="*/ 35 h 244"/>
                <a:gd name="T24" fmla="*/ 262 w 288"/>
                <a:gd name="T25" fmla="*/ 36 h 244"/>
                <a:gd name="T26" fmla="*/ 39 w 288"/>
                <a:gd name="T27" fmla="*/ 13 h 244"/>
                <a:gd name="T28" fmla="*/ 132 w 288"/>
                <a:gd name="T29" fmla="*/ 41 h 244"/>
                <a:gd name="T30" fmla="*/ 135 w 288"/>
                <a:gd name="T31" fmla="*/ 48 h 244"/>
                <a:gd name="T32" fmla="*/ 135 w 288"/>
                <a:gd name="T33" fmla="*/ 207 h 244"/>
                <a:gd name="T34" fmla="*/ 40 w 288"/>
                <a:gd name="T35" fmla="*/ 188 h 244"/>
                <a:gd name="T36" fmla="*/ 39 w 288"/>
                <a:gd name="T37" fmla="*/ 188 h 244"/>
                <a:gd name="T38" fmla="*/ 39 w 288"/>
                <a:gd name="T39" fmla="*/ 13 h 244"/>
                <a:gd name="T40" fmla="*/ 248 w 288"/>
                <a:gd name="T41" fmla="*/ 13 h 244"/>
                <a:gd name="T42" fmla="*/ 248 w 288"/>
                <a:gd name="T43" fmla="*/ 188 h 244"/>
                <a:gd name="T44" fmla="*/ 247 w 288"/>
                <a:gd name="T45" fmla="*/ 188 h 244"/>
                <a:gd name="T46" fmla="*/ 152 w 288"/>
                <a:gd name="T47" fmla="*/ 207 h 244"/>
                <a:gd name="T48" fmla="*/ 152 w 288"/>
                <a:gd name="T49" fmla="*/ 49 h 244"/>
                <a:gd name="T50" fmla="*/ 156 w 288"/>
                <a:gd name="T51" fmla="*/ 41 h 244"/>
                <a:gd name="T52" fmla="*/ 248 w 288"/>
                <a:gd name="T53" fmla="*/ 1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8" h="244">
                  <a:moveTo>
                    <a:pt x="262" y="36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160" y="0"/>
                    <a:pt x="145" y="33"/>
                    <a:pt x="144" y="35"/>
                  </a:cubicBezTo>
                  <a:cubicBezTo>
                    <a:pt x="143" y="33"/>
                    <a:pt x="127" y="0"/>
                    <a:pt x="26" y="0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18" y="35"/>
                    <a:pt x="9" y="35"/>
                    <a:pt x="0" y="35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19"/>
                    <a:pt x="79" y="210"/>
                    <a:pt x="119" y="231"/>
                  </a:cubicBezTo>
                  <a:cubicBezTo>
                    <a:pt x="126" y="235"/>
                    <a:pt x="133" y="244"/>
                    <a:pt x="144" y="244"/>
                  </a:cubicBezTo>
                  <a:cubicBezTo>
                    <a:pt x="155" y="244"/>
                    <a:pt x="162" y="235"/>
                    <a:pt x="169" y="231"/>
                  </a:cubicBezTo>
                  <a:cubicBezTo>
                    <a:pt x="208" y="210"/>
                    <a:pt x="288" y="219"/>
                    <a:pt x="288" y="219"/>
                  </a:cubicBezTo>
                  <a:cubicBezTo>
                    <a:pt x="288" y="35"/>
                    <a:pt x="288" y="35"/>
                    <a:pt x="288" y="35"/>
                  </a:cubicBezTo>
                  <a:cubicBezTo>
                    <a:pt x="278" y="35"/>
                    <a:pt x="270" y="35"/>
                    <a:pt x="262" y="36"/>
                  </a:cubicBezTo>
                  <a:close/>
                  <a:moveTo>
                    <a:pt x="39" y="13"/>
                  </a:moveTo>
                  <a:cubicBezTo>
                    <a:pt x="117" y="16"/>
                    <a:pt x="131" y="39"/>
                    <a:pt x="132" y="41"/>
                  </a:cubicBezTo>
                  <a:cubicBezTo>
                    <a:pt x="135" y="48"/>
                    <a:pt x="135" y="48"/>
                    <a:pt x="135" y="48"/>
                  </a:cubicBezTo>
                  <a:cubicBezTo>
                    <a:pt x="135" y="207"/>
                    <a:pt x="135" y="207"/>
                    <a:pt x="135" y="207"/>
                  </a:cubicBezTo>
                  <a:cubicBezTo>
                    <a:pt x="107" y="191"/>
                    <a:pt x="66" y="188"/>
                    <a:pt x="40" y="188"/>
                  </a:cubicBezTo>
                  <a:cubicBezTo>
                    <a:pt x="40" y="188"/>
                    <a:pt x="39" y="188"/>
                    <a:pt x="39" y="188"/>
                  </a:cubicBezTo>
                  <a:lnTo>
                    <a:pt x="39" y="13"/>
                  </a:lnTo>
                  <a:close/>
                  <a:moveTo>
                    <a:pt x="248" y="13"/>
                  </a:moveTo>
                  <a:cubicBezTo>
                    <a:pt x="248" y="188"/>
                    <a:pt x="248" y="188"/>
                    <a:pt x="248" y="188"/>
                  </a:cubicBezTo>
                  <a:cubicBezTo>
                    <a:pt x="248" y="188"/>
                    <a:pt x="248" y="188"/>
                    <a:pt x="247" y="188"/>
                  </a:cubicBezTo>
                  <a:cubicBezTo>
                    <a:pt x="221" y="188"/>
                    <a:pt x="180" y="191"/>
                    <a:pt x="152" y="20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39"/>
                    <a:pt x="171" y="16"/>
                    <a:pt x="248" y="1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8" name="Freeform 547"/>
            <p:cNvSpPr/>
            <p:nvPr/>
          </p:nvSpPr>
          <p:spPr bwMode="auto">
            <a:xfrm>
              <a:off x="5100638" y="744539"/>
              <a:ext cx="119063" cy="177800"/>
            </a:xfrm>
            <a:custGeom>
              <a:avLst/>
              <a:gdLst>
                <a:gd name="T0" fmla="*/ 39 w 102"/>
                <a:gd name="T1" fmla="*/ 0 h 154"/>
                <a:gd name="T2" fmla="*/ 57 w 102"/>
                <a:gd name="T3" fmla="*/ 23 h 154"/>
                <a:gd name="T4" fmla="*/ 71 w 102"/>
                <a:gd name="T5" fmla="*/ 64 h 154"/>
                <a:gd name="T6" fmla="*/ 71 w 102"/>
                <a:gd name="T7" fmla="*/ 94 h 154"/>
                <a:gd name="T8" fmla="*/ 102 w 102"/>
                <a:gd name="T9" fmla="*/ 94 h 154"/>
                <a:gd name="T10" fmla="*/ 51 w 102"/>
                <a:gd name="T11" fmla="*/ 154 h 154"/>
                <a:gd name="T12" fmla="*/ 0 w 102"/>
                <a:gd name="T13" fmla="*/ 94 h 154"/>
                <a:gd name="T14" fmla="*/ 33 w 102"/>
                <a:gd name="T15" fmla="*/ 94 h 154"/>
                <a:gd name="T16" fmla="*/ 33 w 102"/>
                <a:gd name="T17" fmla="*/ 64 h 154"/>
                <a:gd name="T18" fmla="*/ 19 w 102"/>
                <a:gd name="T19" fmla="*/ 35 h 154"/>
                <a:gd name="T20" fmla="*/ 11 w 102"/>
                <a:gd name="T21" fmla="*/ 26 h 154"/>
                <a:gd name="T22" fmla="*/ 23 w 102"/>
                <a:gd name="T23" fmla="*/ 15 h 154"/>
                <a:gd name="T24" fmla="*/ 39 w 102"/>
                <a:gd name="T2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4">
                  <a:moveTo>
                    <a:pt x="39" y="0"/>
                  </a:moveTo>
                  <a:cubicBezTo>
                    <a:pt x="46" y="7"/>
                    <a:pt x="52" y="15"/>
                    <a:pt x="57" y="23"/>
                  </a:cubicBezTo>
                  <a:cubicBezTo>
                    <a:pt x="65" y="35"/>
                    <a:pt x="71" y="48"/>
                    <a:pt x="71" y="64"/>
                  </a:cubicBezTo>
                  <a:cubicBezTo>
                    <a:pt x="71" y="79"/>
                    <a:pt x="71" y="86"/>
                    <a:pt x="71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51" y="154"/>
                    <a:pt x="51" y="154"/>
                    <a:pt x="51" y="15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33" y="94"/>
                    <a:pt x="33" y="94"/>
                    <a:pt x="33" y="94"/>
                  </a:cubicBezTo>
                  <a:cubicBezTo>
                    <a:pt x="33" y="86"/>
                    <a:pt x="33" y="79"/>
                    <a:pt x="33" y="64"/>
                  </a:cubicBezTo>
                  <a:cubicBezTo>
                    <a:pt x="33" y="57"/>
                    <a:pt x="29" y="47"/>
                    <a:pt x="19" y="35"/>
                  </a:cubicBezTo>
                  <a:cubicBezTo>
                    <a:pt x="16" y="32"/>
                    <a:pt x="14" y="29"/>
                    <a:pt x="11" y="26"/>
                  </a:cubicBezTo>
                  <a:cubicBezTo>
                    <a:pt x="15" y="23"/>
                    <a:pt x="19" y="19"/>
                    <a:pt x="23" y="15"/>
                  </a:cubicBezTo>
                  <a:cubicBezTo>
                    <a:pt x="28" y="10"/>
                    <a:pt x="34" y="5"/>
                    <a:pt x="3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9" name="Freeform 548"/>
            <p:cNvSpPr/>
            <p:nvPr/>
          </p:nvSpPr>
          <p:spPr bwMode="auto">
            <a:xfrm>
              <a:off x="4965701" y="590551"/>
              <a:ext cx="217488" cy="331788"/>
            </a:xfrm>
            <a:custGeom>
              <a:avLst/>
              <a:gdLst>
                <a:gd name="T0" fmla="*/ 71 w 187"/>
                <a:gd name="T1" fmla="*/ 196 h 287"/>
                <a:gd name="T2" fmla="*/ 71 w 187"/>
                <a:gd name="T3" fmla="*/ 196 h 287"/>
                <a:gd name="T4" fmla="*/ 71 w 187"/>
                <a:gd name="T5" fmla="*/ 227 h 287"/>
                <a:gd name="T6" fmla="*/ 102 w 187"/>
                <a:gd name="T7" fmla="*/ 227 h 287"/>
                <a:gd name="T8" fmla="*/ 51 w 187"/>
                <a:gd name="T9" fmla="*/ 287 h 287"/>
                <a:gd name="T10" fmla="*/ 0 w 187"/>
                <a:gd name="T11" fmla="*/ 227 h 287"/>
                <a:gd name="T12" fmla="*/ 32 w 187"/>
                <a:gd name="T13" fmla="*/ 227 h 287"/>
                <a:gd name="T14" fmla="*/ 32 w 187"/>
                <a:gd name="T15" fmla="*/ 196 h 287"/>
                <a:gd name="T16" fmla="*/ 55 w 187"/>
                <a:gd name="T17" fmla="*/ 144 h 287"/>
                <a:gd name="T18" fmla="*/ 118 w 187"/>
                <a:gd name="T19" fmla="*/ 82 h 287"/>
                <a:gd name="T20" fmla="*/ 141 w 187"/>
                <a:gd name="T21" fmla="*/ 54 h 287"/>
                <a:gd name="T22" fmla="*/ 149 w 187"/>
                <a:gd name="T23" fmla="*/ 34 h 287"/>
                <a:gd name="T24" fmla="*/ 149 w 187"/>
                <a:gd name="T25" fmla="*/ 34 h 287"/>
                <a:gd name="T26" fmla="*/ 149 w 187"/>
                <a:gd name="T27" fmla="*/ 0 h 287"/>
                <a:gd name="T28" fmla="*/ 187 w 187"/>
                <a:gd name="T29" fmla="*/ 0 h 287"/>
                <a:gd name="T30" fmla="*/ 187 w 187"/>
                <a:gd name="T31" fmla="*/ 34 h 287"/>
                <a:gd name="T32" fmla="*/ 165 w 187"/>
                <a:gd name="T33" fmla="*/ 87 h 287"/>
                <a:gd name="T34" fmla="*/ 102 w 187"/>
                <a:gd name="T35" fmla="*/ 150 h 287"/>
                <a:gd name="T36" fmla="*/ 78 w 187"/>
                <a:gd name="T37" fmla="*/ 177 h 287"/>
                <a:gd name="T38" fmla="*/ 71 w 187"/>
                <a:gd name="T39" fmla="*/ 19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7" h="287">
                  <a:moveTo>
                    <a:pt x="71" y="196"/>
                  </a:moveTo>
                  <a:cubicBezTo>
                    <a:pt x="71" y="196"/>
                    <a:pt x="71" y="196"/>
                    <a:pt x="71" y="196"/>
                  </a:cubicBezTo>
                  <a:cubicBezTo>
                    <a:pt x="71" y="212"/>
                    <a:pt x="71" y="219"/>
                    <a:pt x="71" y="227"/>
                  </a:cubicBezTo>
                  <a:cubicBezTo>
                    <a:pt x="102" y="227"/>
                    <a:pt x="102" y="227"/>
                    <a:pt x="102" y="227"/>
                  </a:cubicBezTo>
                  <a:cubicBezTo>
                    <a:pt x="51" y="287"/>
                    <a:pt x="51" y="287"/>
                    <a:pt x="51" y="28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32" y="227"/>
                    <a:pt x="32" y="227"/>
                    <a:pt x="32" y="227"/>
                  </a:cubicBezTo>
                  <a:cubicBezTo>
                    <a:pt x="32" y="219"/>
                    <a:pt x="32" y="212"/>
                    <a:pt x="32" y="196"/>
                  </a:cubicBezTo>
                  <a:cubicBezTo>
                    <a:pt x="32" y="176"/>
                    <a:pt x="43" y="159"/>
                    <a:pt x="55" y="144"/>
                  </a:cubicBezTo>
                  <a:cubicBezTo>
                    <a:pt x="73" y="121"/>
                    <a:pt x="98" y="101"/>
                    <a:pt x="118" y="82"/>
                  </a:cubicBezTo>
                  <a:cubicBezTo>
                    <a:pt x="127" y="72"/>
                    <a:pt x="136" y="63"/>
                    <a:pt x="141" y="54"/>
                  </a:cubicBezTo>
                  <a:cubicBezTo>
                    <a:pt x="146" y="46"/>
                    <a:pt x="149" y="39"/>
                    <a:pt x="149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19"/>
                    <a:pt x="149" y="8"/>
                    <a:pt x="149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8"/>
                    <a:pt x="187" y="19"/>
                    <a:pt x="187" y="34"/>
                  </a:cubicBezTo>
                  <a:cubicBezTo>
                    <a:pt x="187" y="55"/>
                    <a:pt x="177" y="72"/>
                    <a:pt x="165" y="87"/>
                  </a:cubicBezTo>
                  <a:cubicBezTo>
                    <a:pt x="147" y="110"/>
                    <a:pt x="122" y="130"/>
                    <a:pt x="102" y="150"/>
                  </a:cubicBezTo>
                  <a:cubicBezTo>
                    <a:pt x="92" y="159"/>
                    <a:pt x="84" y="169"/>
                    <a:pt x="78" y="177"/>
                  </a:cubicBezTo>
                  <a:cubicBezTo>
                    <a:pt x="73" y="185"/>
                    <a:pt x="71" y="192"/>
                    <a:pt x="71" y="19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0" name="Freeform 549"/>
            <p:cNvSpPr/>
            <p:nvPr/>
          </p:nvSpPr>
          <p:spPr bwMode="auto">
            <a:xfrm>
              <a:off x="5594351" y="612776"/>
              <a:ext cx="334963" cy="285750"/>
            </a:xfrm>
            <a:custGeom>
              <a:avLst/>
              <a:gdLst>
                <a:gd name="T0" fmla="*/ 261 w 288"/>
                <a:gd name="T1" fmla="*/ 195 h 247"/>
                <a:gd name="T2" fmla="*/ 261 w 288"/>
                <a:gd name="T3" fmla="*/ 169 h 247"/>
                <a:gd name="T4" fmla="*/ 241 w 288"/>
                <a:gd name="T5" fmla="*/ 124 h 247"/>
                <a:gd name="T6" fmla="*/ 187 w 288"/>
                <a:gd name="T7" fmla="*/ 70 h 247"/>
                <a:gd name="T8" fmla="*/ 167 w 288"/>
                <a:gd name="T9" fmla="*/ 47 h 247"/>
                <a:gd name="T10" fmla="*/ 161 w 288"/>
                <a:gd name="T11" fmla="*/ 29 h 247"/>
                <a:gd name="T12" fmla="*/ 161 w 288"/>
                <a:gd name="T13" fmla="*/ 29 h 247"/>
                <a:gd name="T14" fmla="*/ 161 w 288"/>
                <a:gd name="T15" fmla="*/ 0 h 247"/>
                <a:gd name="T16" fmla="*/ 128 w 288"/>
                <a:gd name="T17" fmla="*/ 0 h 247"/>
                <a:gd name="T18" fmla="*/ 128 w 288"/>
                <a:gd name="T19" fmla="*/ 0 h 247"/>
                <a:gd name="T20" fmla="*/ 128 w 288"/>
                <a:gd name="T21" fmla="*/ 0 h 247"/>
                <a:gd name="T22" fmla="*/ 128 w 288"/>
                <a:gd name="T23" fmla="*/ 29 h 247"/>
                <a:gd name="T24" fmla="*/ 128 w 288"/>
                <a:gd name="T25" fmla="*/ 29 h 247"/>
                <a:gd name="T26" fmla="*/ 121 w 288"/>
                <a:gd name="T27" fmla="*/ 47 h 247"/>
                <a:gd name="T28" fmla="*/ 101 w 288"/>
                <a:gd name="T29" fmla="*/ 70 h 247"/>
                <a:gd name="T30" fmla="*/ 47 w 288"/>
                <a:gd name="T31" fmla="*/ 124 h 247"/>
                <a:gd name="T32" fmla="*/ 28 w 288"/>
                <a:gd name="T33" fmla="*/ 169 h 247"/>
                <a:gd name="T34" fmla="*/ 28 w 288"/>
                <a:gd name="T35" fmla="*/ 195 h 247"/>
                <a:gd name="T36" fmla="*/ 0 w 288"/>
                <a:gd name="T37" fmla="*/ 195 h 247"/>
                <a:gd name="T38" fmla="*/ 44 w 288"/>
                <a:gd name="T39" fmla="*/ 247 h 247"/>
                <a:gd name="T40" fmla="*/ 88 w 288"/>
                <a:gd name="T41" fmla="*/ 195 h 247"/>
                <a:gd name="T42" fmla="*/ 61 w 288"/>
                <a:gd name="T43" fmla="*/ 195 h 247"/>
                <a:gd name="T44" fmla="*/ 61 w 288"/>
                <a:gd name="T45" fmla="*/ 169 h 247"/>
                <a:gd name="T46" fmla="*/ 61 w 288"/>
                <a:gd name="T47" fmla="*/ 169 h 247"/>
                <a:gd name="T48" fmla="*/ 67 w 288"/>
                <a:gd name="T49" fmla="*/ 152 h 247"/>
                <a:gd name="T50" fmla="*/ 88 w 288"/>
                <a:gd name="T51" fmla="*/ 129 h 247"/>
                <a:gd name="T52" fmla="*/ 127 w 288"/>
                <a:gd name="T53" fmla="*/ 91 h 247"/>
                <a:gd name="T54" fmla="*/ 127 w 288"/>
                <a:gd name="T55" fmla="*/ 195 h 247"/>
                <a:gd name="T56" fmla="*/ 101 w 288"/>
                <a:gd name="T57" fmla="*/ 195 h 247"/>
                <a:gd name="T58" fmla="*/ 144 w 288"/>
                <a:gd name="T59" fmla="*/ 247 h 247"/>
                <a:gd name="T60" fmla="*/ 188 w 288"/>
                <a:gd name="T61" fmla="*/ 195 h 247"/>
                <a:gd name="T62" fmla="*/ 161 w 288"/>
                <a:gd name="T63" fmla="*/ 195 h 247"/>
                <a:gd name="T64" fmla="*/ 161 w 288"/>
                <a:gd name="T65" fmla="*/ 90 h 247"/>
                <a:gd name="T66" fmla="*/ 201 w 288"/>
                <a:gd name="T67" fmla="*/ 129 h 247"/>
                <a:gd name="T68" fmla="*/ 221 w 288"/>
                <a:gd name="T69" fmla="*/ 152 h 247"/>
                <a:gd name="T70" fmla="*/ 227 w 288"/>
                <a:gd name="T71" fmla="*/ 169 h 247"/>
                <a:gd name="T72" fmla="*/ 227 w 288"/>
                <a:gd name="T73" fmla="*/ 169 h 247"/>
                <a:gd name="T74" fmla="*/ 227 w 288"/>
                <a:gd name="T75" fmla="*/ 195 h 247"/>
                <a:gd name="T76" fmla="*/ 201 w 288"/>
                <a:gd name="T77" fmla="*/ 195 h 247"/>
                <a:gd name="T78" fmla="*/ 244 w 288"/>
                <a:gd name="T79" fmla="*/ 247 h 247"/>
                <a:gd name="T80" fmla="*/ 288 w 288"/>
                <a:gd name="T81" fmla="*/ 195 h 247"/>
                <a:gd name="T82" fmla="*/ 261 w 288"/>
                <a:gd name="T83" fmla="*/ 195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8" h="247">
                  <a:moveTo>
                    <a:pt x="261" y="195"/>
                  </a:moveTo>
                  <a:cubicBezTo>
                    <a:pt x="261" y="188"/>
                    <a:pt x="261" y="182"/>
                    <a:pt x="261" y="169"/>
                  </a:cubicBezTo>
                  <a:cubicBezTo>
                    <a:pt x="260" y="151"/>
                    <a:pt x="252" y="136"/>
                    <a:pt x="241" y="124"/>
                  </a:cubicBezTo>
                  <a:cubicBezTo>
                    <a:pt x="226" y="104"/>
                    <a:pt x="204" y="87"/>
                    <a:pt x="187" y="70"/>
                  </a:cubicBezTo>
                  <a:cubicBezTo>
                    <a:pt x="179" y="62"/>
                    <a:pt x="172" y="54"/>
                    <a:pt x="167" y="47"/>
                  </a:cubicBezTo>
                  <a:cubicBezTo>
                    <a:pt x="163" y="40"/>
                    <a:pt x="161" y="34"/>
                    <a:pt x="161" y="29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61" y="16"/>
                    <a:pt x="161" y="7"/>
                    <a:pt x="161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7"/>
                    <a:pt x="128" y="16"/>
                    <a:pt x="128" y="29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8" y="34"/>
                    <a:pt x="126" y="40"/>
                    <a:pt x="121" y="47"/>
                  </a:cubicBezTo>
                  <a:cubicBezTo>
                    <a:pt x="116" y="54"/>
                    <a:pt x="109" y="62"/>
                    <a:pt x="101" y="70"/>
                  </a:cubicBezTo>
                  <a:cubicBezTo>
                    <a:pt x="84" y="87"/>
                    <a:pt x="63" y="104"/>
                    <a:pt x="47" y="124"/>
                  </a:cubicBezTo>
                  <a:cubicBezTo>
                    <a:pt x="37" y="136"/>
                    <a:pt x="28" y="151"/>
                    <a:pt x="28" y="169"/>
                  </a:cubicBezTo>
                  <a:cubicBezTo>
                    <a:pt x="28" y="182"/>
                    <a:pt x="28" y="188"/>
                    <a:pt x="28" y="195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44" y="247"/>
                    <a:pt x="44" y="247"/>
                    <a:pt x="44" y="247"/>
                  </a:cubicBezTo>
                  <a:cubicBezTo>
                    <a:pt x="88" y="195"/>
                    <a:pt x="88" y="195"/>
                    <a:pt x="88" y="195"/>
                  </a:cubicBezTo>
                  <a:cubicBezTo>
                    <a:pt x="61" y="195"/>
                    <a:pt x="61" y="195"/>
                    <a:pt x="61" y="195"/>
                  </a:cubicBezTo>
                  <a:cubicBezTo>
                    <a:pt x="61" y="188"/>
                    <a:pt x="61" y="182"/>
                    <a:pt x="61" y="169"/>
                  </a:cubicBezTo>
                  <a:cubicBezTo>
                    <a:pt x="61" y="169"/>
                    <a:pt x="61" y="169"/>
                    <a:pt x="61" y="169"/>
                  </a:cubicBezTo>
                  <a:cubicBezTo>
                    <a:pt x="61" y="165"/>
                    <a:pt x="63" y="159"/>
                    <a:pt x="67" y="152"/>
                  </a:cubicBezTo>
                  <a:cubicBezTo>
                    <a:pt x="72" y="145"/>
                    <a:pt x="79" y="137"/>
                    <a:pt x="88" y="129"/>
                  </a:cubicBezTo>
                  <a:cubicBezTo>
                    <a:pt x="100" y="116"/>
                    <a:pt x="114" y="104"/>
                    <a:pt x="127" y="91"/>
                  </a:cubicBezTo>
                  <a:cubicBezTo>
                    <a:pt x="127" y="195"/>
                    <a:pt x="127" y="195"/>
                    <a:pt x="127" y="195"/>
                  </a:cubicBezTo>
                  <a:cubicBezTo>
                    <a:pt x="101" y="195"/>
                    <a:pt x="101" y="195"/>
                    <a:pt x="101" y="195"/>
                  </a:cubicBezTo>
                  <a:cubicBezTo>
                    <a:pt x="144" y="247"/>
                    <a:pt x="144" y="247"/>
                    <a:pt x="144" y="247"/>
                  </a:cubicBezTo>
                  <a:cubicBezTo>
                    <a:pt x="188" y="195"/>
                    <a:pt x="188" y="195"/>
                    <a:pt x="188" y="195"/>
                  </a:cubicBezTo>
                  <a:cubicBezTo>
                    <a:pt x="161" y="195"/>
                    <a:pt x="161" y="195"/>
                    <a:pt x="161" y="195"/>
                  </a:cubicBezTo>
                  <a:cubicBezTo>
                    <a:pt x="161" y="90"/>
                    <a:pt x="161" y="90"/>
                    <a:pt x="161" y="90"/>
                  </a:cubicBezTo>
                  <a:cubicBezTo>
                    <a:pt x="174" y="104"/>
                    <a:pt x="189" y="116"/>
                    <a:pt x="201" y="129"/>
                  </a:cubicBezTo>
                  <a:cubicBezTo>
                    <a:pt x="209" y="137"/>
                    <a:pt x="216" y="145"/>
                    <a:pt x="221" y="152"/>
                  </a:cubicBezTo>
                  <a:cubicBezTo>
                    <a:pt x="226" y="159"/>
                    <a:pt x="227" y="164"/>
                    <a:pt x="227" y="169"/>
                  </a:cubicBezTo>
                  <a:cubicBezTo>
                    <a:pt x="227" y="169"/>
                    <a:pt x="227" y="169"/>
                    <a:pt x="227" y="169"/>
                  </a:cubicBezTo>
                  <a:cubicBezTo>
                    <a:pt x="227" y="182"/>
                    <a:pt x="227" y="188"/>
                    <a:pt x="227" y="195"/>
                  </a:cubicBezTo>
                  <a:cubicBezTo>
                    <a:pt x="201" y="195"/>
                    <a:pt x="201" y="195"/>
                    <a:pt x="201" y="195"/>
                  </a:cubicBezTo>
                  <a:cubicBezTo>
                    <a:pt x="244" y="247"/>
                    <a:pt x="244" y="247"/>
                    <a:pt x="244" y="247"/>
                  </a:cubicBezTo>
                  <a:cubicBezTo>
                    <a:pt x="288" y="195"/>
                    <a:pt x="288" y="195"/>
                    <a:pt x="288" y="195"/>
                  </a:cubicBezTo>
                  <a:lnTo>
                    <a:pt x="261" y="19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1" name="Freeform 550"/>
            <p:cNvSpPr>
              <a:spLocks noEditPoints="1"/>
            </p:cNvSpPr>
            <p:nvPr/>
          </p:nvSpPr>
          <p:spPr bwMode="auto">
            <a:xfrm>
              <a:off x="7627938" y="1927226"/>
              <a:ext cx="280988" cy="331788"/>
            </a:xfrm>
            <a:custGeom>
              <a:avLst/>
              <a:gdLst>
                <a:gd name="T0" fmla="*/ 139 w 242"/>
                <a:gd name="T1" fmla="*/ 47 h 287"/>
                <a:gd name="T2" fmla="*/ 139 w 242"/>
                <a:gd name="T3" fmla="*/ 23 h 287"/>
                <a:gd name="T4" fmla="*/ 152 w 242"/>
                <a:gd name="T5" fmla="*/ 23 h 287"/>
                <a:gd name="T6" fmla="*/ 163 w 242"/>
                <a:gd name="T7" fmla="*/ 11 h 287"/>
                <a:gd name="T8" fmla="*/ 152 w 242"/>
                <a:gd name="T9" fmla="*/ 0 h 287"/>
                <a:gd name="T10" fmla="*/ 91 w 242"/>
                <a:gd name="T11" fmla="*/ 0 h 287"/>
                <a:gd name="T12" fmla="*/ 79 w 242"/>
                <a:gd name="T13" fmla="*/ 11 h 287"/>
                <a:gd name="T14" fmla="*/ 91 w 242"/>
                <a:gd name="T15" fmla="*/ 23 h 287"/>
                <a:gd name="T16" fmla="*/ 103 w 242"/>
                <a:gd name="T17" fmla="*/ 23 h 287"/>
                <a:gd name="T18" fmla="*/ 103 w 242"/>
                <a:gd name="T19" fmla="*/ 47 h 287"/>
                <a:gd name="T20" fmla="*/ 0 w 242"/>
                <a:gd name="T21" fmla="*/ 166 h 287"/>
                <a:gd name="T22" fmla="*/ 121 w 242"/>
                <a:gd name="T23" fmla="*/ 287 h 287"/>
                <a:gd name="T24" fmla="*/ 242 w 242"/>
                <a:gd name="T25" fmla="*/ 166 h 287"/>
                <a:gd name="T26" fmla="*/ 139 w 242"/>
                <a:gd name="T27" fmla="*/ 47 h 287"/>
                <a:gd name="T28" fmla="*/ 121 w 242"/>
                <a:gd name="T29" fmla="*/ 257 h 287"/>
                <a:gd name="T30" fmla="*/ 30 w 242"/>
                <a:gd name="T31" fmla="*/ 166 h 287"/>
                <a:gd name="T32" fmla="*/ 121 w 242"/>
                <a:gd name="T33" fmla="*/ 75 h 287"/>
                <a:gd name="T34" fmla="*/ 212 w 242"/>
                <a:gd name="T35" fmla="*/ 166 h 287"/>
                <a:gd name="T36" fmla="*/ 121 w 242"/>
                <a:gd name="T37" fmla="*/ 25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2" h="287">
                  <a:moveTo>
                    <a:pt x="139" y="47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8" y="23"/>
                    <a:pt x="163" y="18"/>
                    <a:pt x="163" y="11"/>
                  </a:cubicBezTo>
                  <a:cubicBezTo>
                    <a:pt x="163" y="5"/>
                    <a:pt x="158" y="0"/>
                    <a:pt x="15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4" y="0"/>
                    <a:pt x="79" y="5"/>
                    <a:pt x="79" y="11"/>
                  </a:cubicBezTo>
                  <a:cubicBezTo>
                    <a:pt x="79" y="18"/>
                    <a:pt x="84" y="23"/>
                    <a:pt x="91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45" y="55"/>
                    <a:pt x="0" y="106"/>
                    <a:pt x="0" y="166"/>
                  </a:cubicBezTo>
                  <a:cubicBezTo>
                    <a:pt x="0" y="233"/>
                    <a:pt x="54" y="287"/>
                    <a:pt x="121" y="287"/>
                  </a:cubicBezTo>
                  <a:cubicBezTo>
                    <a:pt x="188" y="287"/>
                    <a:pt x="242" y="233"/>
                    <a:pt x="242" y="166"/>
                  </a:cubicBezTo>
                  <a:cubicBezTo>
                    <a:pt x="242" y="105"/>
                    <a:pt x="197" y="55"/>
                    <a:pt x="139" y="47"/>
                  </a:cubicBezTo>
                  <a:close/>
                  <a:moveTo>
                    <a:pt x="121" y="257"/>
                  </a:moveTo>
                  <a:cubicBezTo>
                    <a:pt x="71" y="257"/>
                    <a:pt x="30" y="216"/>
                    <a:pt x="30" y="166"/>
                  </a:cubicBezTo>
                  <a:cubicBezTo>
                    <a:pt x="30" y="116"/>
                    <a:pt x="71" y="75"/>
                    <a:pt x="121" y="75"/>
                  </a:cubicBezTo>
                  <a:cubicBezTo>
                    <a:pt x="171" y="75"/>
                    <a:pt x="212" y="116"/>
                    <a:pt x="212" y="166"/>
                  </a:cubicBezTo>
                  <a:cubicBezTo>
                    <a:pt x="212" y="216"/>
                    <a:pt x="171" y="257"/>
                    <a:pt x="121" y="25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2" name="Freeform 551"/>
            <p:cNvSpPr/>
            <p:nvPr/>
          </p:nvSpPr>
          <p:spPr bwMode="auto">
            <a:xfrm>
              <a:off x="7754938" y="2043114"/>
              <a:ext cx="85725" cy="131763"/>
            </a:xfrm>
            <a:custGeom>
              <a:avLst/>
              <a:gdLst>
                <a:gd name="T0" fmla="*/ 71 w 74"/>
                <a:gd name="T1" fmla="*/ 93 h 114"/>
                <a:gd name="T2" fmla="*/ 23 w 74"/>
                <a:gd name="T3" fmla="*/ 61 h 114"/>
                <a:gd name="T4" fmla="*/ 23 w 74"/>
                <a:gd name="T5" fmla="*/ 5 h 114"/>
                <a:gd name="T6" fmla="*/ 21 w 74"/>
                <a:gd name="T7" fmla="*/ 2 h 114"/>
                <a:gd name="T8" fmla="*/ 18 w 74"/>
                <a:gd name="T9" fmla="*/ 0 h 114"/>
                <a:gd name="T10" fmla="*/ 5 w 74"/>
                <a:gd name="T11" fmla="*/ 0 h 114"/>
                <a:gd name="T12" fmla="*/ 1 w 74"/>
                <a:gd name="T13" fmla="*/ 2 h 114"/>
                <a:gd name="T14" fmla="*/ 0 w 74"/>
                <a:gd name="T15" fmla="*/ 5 h 114"/>
                <a:gd name="T16" fmla="*/ 0 w 74"/>
                <a:gd name="T17" fmla="*/ 71 h 114"/>
                <a:gd name="T18" fmla="*/ 1 w 74"/>
                <a:gd name="T19" fmla="*/ 75 h 114"/>
                <a:gd name="T20" fmla="*/ 2 w 74"/>
                <a:gd name="T21" fmla="*/ 75 h 114"/>
                <a:gd name="T22" fmla="*/ 58 w 74"/>
                <a:gd name="T23" fmla="*/ 113 h 114"/>
                <a:gd name="T24" fmla="*/ 61 w 74"/>
                <a:gd name="T25" fmla="*/ 114 h 114"/>
                <a:gd name="T26" fmla="*/ 62 w 74"/>
                <a:gd name="T27" fmla="*/ 114 h 114"/>
                <a:gd name="T28" fmla="*/ 65 w 74"/>
                <a:gd name="T29" fmla="*/ 111 h 114"/>
                <a:gd name="T30" fmla="*/ 72 w 74"/>
                <a:gd name="T31" fmla="*/ 100 h 114"/>
                <a:gd name="T32" fmla="*/ 71 w 74"/>
                <a:gd name="T3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4">
                  <a:moveTo>
                    <a:pt x="71" y="93"/>
                  </a:moveTo>
                  <a:cubicBezTo>
                    <a:pt x="23" y="61"/>
                    <a:pt x="23" y="61"/>
                    <a:pt x="23" y="6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2" y="3"/>
                    <a:pt x="21" y="2"/>
                  </a:cubicBezTo>
                  <a:cubicBezTo>
                    <a:pt x="21" y="1"/>
                    <a:pt x="19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4"/>
                    <a:pt x="1" y="75"/>
                  </a:cubicBezTo>
                  <a:cubicBezTo>
                    <a:pt x="1" y="75"/>
                    <a:pt x="2" y="75"/>
                    <a:pt x="2" y="75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9" y="113"/>
                    <a:pt x="60" y="114"/>
                    <a:pt x="61" y="114"/>
                  </a:cubicBezTo>
                  <a:cubicBezTo>
                    <a:pt x="61" y="114"/>
                    <a:pt x="62" y="114"/>
                    <a:pt x="62" y="114"/>
                  </a:cubicBezTo>
                  <a:cubicBezTo>
                    <a:pt x="63" y="113"/>
                    <a:pt x="64" y="112"/>
                    <a:pt x="65" y="111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8"/>
                    <a:pt x="73" y="95"/>
                    <a:pt x="71" y="9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3" name="Freeform 552"/>
            <p:cNvSpPr>
              <a:spLocks noEditPoints="1"/>
            </p:cNvSpPr>
            <p:nvPr/>
          </p:nvSpPr>
          <p:spPr bwMode="auto">
            <a:xfrm>
              <a:off x="8296276" y="1925639"/>
              <a:ext cx="280988" cy="333375"/>
            </a:xfrm>
            <a:custGeom>
              <a:avLst/>
              <a:gdLst>
                <a:gd name="T0" fmla="*/ 140 w 243"/>
                <a:gd name="T1" fmla="*/ 47 h 288"/>
                <a:gd name="T2" fmla="*/ 140 w 243"/>
                <a:gd name="T3" fmla="*/ 24 h 288"/>
                <a:gd name="T4" fmla="*/ 152 w 243"/>
                <a:gd name="T5" fmla="*/ 24 h 288"/>
                <a:gd name="T6" fmla="*/ 164 w 243"/>
                <a:gd name="T7" fmla="*/ 12 h 288"/>
                <a:gd name="T8" fmla="*/ 152 w 243"/>
                <a:gd name="T9" fmla="*/ 0 h 288"/>
                <a:gd name="T10" fmla="*/ 91 w 243"/>
                <a:gd name="T11" fmla="*/ 0 h 288"/>
                <a:gd name="T12" fmla="*/ 79 w 243"/>
                <a:gd name="T13" fmla="*/ 12 h 288"/>
                <a:gd name="T14" fmla="*/ 91 w 243"/>
                <a:gd name="T15" fmla="*/ 24 h 288"/>
                <a:gd name="T16" fmla="*/ 103 w 243"/>
                <a:gd name="T17" fmla="*/ 24 h 288"/>
                <a:gd name="T18" fmla="*/ 103 w 243"/>
                <a:gd name="T19" fmla="*/ 47 h 288"/>
                <a:gd name="T20" fmla="*/ 0 w 243"/>
                <a:gd name="T21" fmla="*/ 167 h 288"/>
                <a:gd name="T22" fmla="*/ 122 w 243"/>
                <a:gd name="T23" fmla="*/ 288 h 288"/>
                <a:gd name="T24" fmla="*/ 243 w 243"/>
                <a:gd name="T25" fmla="*/ 167 h 288"/>
                <a:gd name="T26" fmla="*/ 140 w 243"/>
                <a:gd name="T27" fmla="*/ 47 h 288"/>
                <a:gd name="T28" fmla="*/ 122 w 243"/>
                <a:gd name="T29" fmla="*/ 258 h 288"/>
                <a:gd name="T30" fmla="*/ 31 w 243"/>
                <a:gd name="T31" fmla="*/ 167 h 288"/>
                <a:gd name="T32" fmla="*/ 122 w 243"/>
                <a:gd name="T33" fmla="*/ 76 h 288"/>
                <a:gd name="T34" fmla="*/ 213 w 243"/>
                <a:gd name="T35" fmla="*/ 167 h 288"/>
                <a:gd name="T36" fmla="*/ 122 w 243"/>
                <a:gd name="T37" fmla="*/ 25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3" h="288">
                  <a:moveTo>
                    <a:pt x="140" y="47"/>
                  </a:moveTo>
                  <a:cubicBezTo>
                    <a:pt x="140" y="24"/>
                    <a:pt x="140" y="24"/>
                    <a:pt x="140" y="24"/>
                  </a:cubicBezTo>
                  <a:cubicBezTo>
                    <a:pt x="152" y="24"/>
                    <a:pt x="152" y="24"/>
                    <a:pt x="152" y="24"/>
                  </a:cubicBezTo>
                  <a:cubicBezTo>
                    <a:pt x="159" y="24"/>
                    <a:pt x="164" y="18"/>
                    <a:pt x="164" y="12"/>
                  </a:cubicBezTo>
                  <a:cubicBezTo>
                    <a:pt x="164" y="5"/>
                    <a:pt x="159" y="0"/>
                    <a:pt x="15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5" y="0"/>
                    <a:pt x="79" y="5"/>
                    <a:pt x="79" y="12"/>
                  </a:cubicBezTo>
                  <a:cubicBezTo>
                    <a:pt x="79" y="18"/>
                    <a:pt x="85" y="24"/>
                    <a:pt x="9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45" y="56"/>
                    <a:pt x="0" y="106"/>
                    <a:pt x="0" y="167"/>
                  </a:cubicBezTo>
                  <a:cubicBezTo>
                    <a:pt x="0" y="234"/>
                    <a:pt x="55" y="288"/>
                    <a:pt x="122" y="288"/>
                  </a:cubicBezTo>
                  <a:cubicBezTo>
                    <a:pt x="189" y="288"/>
                    <a:pt x="243" y="234"/>
                    <a:pt x="243" y="167"/>
                  </a:cubicBezTo>
                  <a:cubicBezTo>
                    <a:pt x="243" y="106"/>
                    <a:pt x="198" y="56"/>
                    <a:pt x="140" y="47"/>
                  </a:cubicBezTo>
                  <a:close/>
                  <a:moveTo>
                    <a:pt x="122" y="258"/>
                  </a:moveTo>
                  <a:cubicBezTo>
                    <a:pt x="71" y="258"/>
                    <a:pt x="31" y="217"/>
                    <a:pt x="31" y="167"/>
                  </a:cubicBezTo>
                  <a:cubicBezTo>
                    <a:pt x="31" y="117"/>
                    <a:pt x="71" y="76"/>
                    <a:pt x="122" y="76"/>
                  </a:cubicBezTo>
                  <a:cubicBezTo>
                    <a:pt x="172" y="76"/>
                    <a:pt x="213" y="117"/>
                    <a:pt x="213" y="167"/>
                  </a:cubicBezTo>
                  <a:cubicBezTo>
                    <a:pt x="213" y="217"/>
                    <a:pt x="172" y="258"/>
                    <a:pt x="122" y="25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4" name="Freeform 553"/>
            <p:cNvSpPr/>
            <p:nvPr/>
          </p:nvSpPr>
          <p:spPr bwMode="auto">
            <a:xfrm>
              <a:off x="8374063" y="2055814"/>
              <a:ext cx="125413" cy="125413"/>
            </a:xfrm>
            <a:custGeom>
              <a:avLst/>
              <a:gdLst>
                <a:gd name="T0" fmla="*/ 62 w 79"/>
                <a:gd name="T1" fmla="*/ 0 h 79"/>
                <a:gd name="T2" fmla="*/ 40 w 79"/>
                <a:gd name="T3" fmla="*/ 22 h 79"/>
                <a:gd name="T4" fmla="*/ 18 w 79"/>
                <a:gd name="T5" fmla="*/ 0 h 79"/>
                <a:gd name="T6" fmla="*/ 0 w 79"/>
                <a:gd name="T7" fmla="*/ 18 h 79"/>
                <a:gd name="T8" fmla="*/ 22 w 79"/>
                <a:gd name="T9" fmla="*/ 40 h 79"/>
                <a:gd name="T10" fmla="*/ 0 w 79"/>
                <a:gd name="T11" fmla="*/ 62 h 79"/>
                <a:gd name="T12" fmla="*/ 18 w 79"/>
                <a:gd name="T13" fmla="*/ 79 h 79"/>
                <a:gd name="T14" fmla="*/ 40 w 79"/>
                <a:gd name="T15" fmla="*/ 57 h 79"/>
                <a:gd name="T16" fmla="*/ 62 w 79"/>
                <a:gd name="T17" fmla="*/ 79 h 79"/>
                <a:gd name="T18" fmla="*/ 79 w 79"/>
                <a:gd name="T19" fmla="*/ 62 h 79"/>
                <a:gd name="T20" fmla="*/ 57 w 79"/>
                <a:gd name="T21" fmla="*/ 40 h 79"/>
                <a:gd name="T22" fmla="*/ 79 w 79"/>
                <a:gd name="T23" fmla="*/ 18 h 79"/>
                <a:gd name="T24" fmla="*/ 62 w 79"/>
                <a:gd name="T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79">
                  <a:moveTo>
                    <a:pt x="62" y="0"/>
                  </a:moveTo>
                  <a:lnTo>
                    <a:pt x="40" y="22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22" y="40"/>
                  </a:lnTo>
                  <a:lnTo>
                    <a:pt x="0" y="62"/>
                  </a:lnTo>
                  <a:lnTo>
                    <a:pt x="18" y="79"/>
                  </a:lnTo>
                  <a:lnTo>
                    <a:pt x="40" y="57"/>
                  </a:lnTo>
                  <a:lnTo>
                    <a:pt x="62" y="79"/>
                  </a:lnTo>
                  <a:lnTo>
                    <a:pt x="79" y="62"/>
                  </a:lnTo>
                  <a:lnTo>
                    <a:pt x="57" y="40"/>
                  </a:lnTo>
                  <a:lnTo>
                    <a:pt x="79" y="1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5" name="Freeform 554"/>
            <p:cNvSpPr/>
            <p:nvPr/>
          </p:nvSpPr>
          <p:spPr bwMode="auto">
            <a:xfrm>
              <a:off x="6291263" y="590551"/>
              <a:ext cx="279400" cy="333375"/>
            </a:xfrm>
            <a:custGeom>
              <a:avLst/>
              <a:gdLst>
                <a:gd name="T0" fmla="*/ 184 w 240"/>
                <a:gd name="T1" fmla="*/ 0 h 288"/>
                <a:gd name="T2" fmla="*/ 128 w 240"/>
                <a:gd name="T3" fmla="*/ 67 h 288"/>
                <a:gd name="T4" fmla="*/ 163 w 240"/>
                <a:gd name="T5" fmla="*/ 67 h 288"/>
                <a:gd name="T6" fmla="*/ 163 w 240"/>
                <a:gd name="T7" fmla="*/ 100 h 288"/>
                <a:gd name="T8" fmla="*/ 163 w 240"/>
                <a:gd name="T9" fmla="*/ 101 h 288"/>
                <a:gd name="T10" fmla="*/ 154 w 240"/>
                <a:gd name="T11" fmla="*/ 122 h 288"/>
                <a:gd name="T12" fmla="*/ 128 w 240"/>
                <a:gd name="T13" fmla="*/ 152 h 288"/>
                <a:gd name="T14" fmla="*/ 120 w 240"/>
                <a:gd name="T15" fmla="*/ 160 h 288"/>
                <a:gd name="T16" fmla="*/ 112 w 240"/>
                <a:gd name="T17" fmla="*/ 152 h 288"/>
                <a:gd name="T18" fmla="*/ 86 w 240"/>
                <a:gd name="T19" fmla="*/ 122 h 288"/>
                <a:gd name="T20" fmla="*/ 78 w 240"/>
                <a:gd name="T21" fmla="*/ 101 h 288"/>
                <a:gd name="T22" fmla="*/ 78 w 240"/>
                <a:gd name="T23" fmla="*/ 100 h 288"/>
                <a:gd name="T24" fmla="*/ 78 w 240"/>
                <a:gd name="T25" fmla="*/ 67 h 288"/>
                <a:gd name="T26" fmla="*/ 112 w 240"/>
                <a:gd name="T27" fmla="*/ 67 h 288"/>
                <a:gd name="T28" fmla="*/ 56 w 240"/>
                <a:gd name="T29" fmla="*/ 0 h 288"/>
                <a:gd name="T30" fmla="*/ 0 w 240"/>
                <a:gd name="T31" fmla="*/ 67 h 288"/>
                <a:gd name="T32" fmla="*/ 35 w 240"/>
                <a:gd name="T33" fmla="*/ 67 h 288"/>
                <a:gd name="T34" fmla="*/ 35 w 240"/>
                <a:gd name="T35" fmla="*/ 100 h 288"/>
                <a:gd name="T36" fmla="*/ 60 w 240"/>
                <a:gd name="T37" fmla="*/ 158 h 288"/>
                <a:gd name="T38" fmla="*/ 89 w 240"/>
                <a:gd name="T39" fmla="*/ 189 h 288"/>
                <a:gd name="T40" fmla="*/ 89 w 240"/>
                <a:gd name="T41" fmla="*/ 189 h 288"/>
                <a:gd name="T42" fmla="*/ 89 w 240"/>
                <a:gd name="T43" fmla="*/ 288 h 288"/>
                <a:gd name="T44" fmla="*/ 152 w 240"/>
                <a:gd name="T45" fmla="*/ 288 h 288"/>
                <a:gd name="T46" fmla="*/ 152 w 240"/>
                <a:gd name="T47" fmla="*/ 188 h 288"/>
                <a:gd name="T48" fmla="*/ 180 w 240"/>
                <a:gd name="T49" fmla="*/ 158 h 288"/>
                <a:gd name="T50" fmla="*/ 205 w 240"/>
                <a:gd name="T51" fmla="*/ 100 h 288"/>
                <a:gd name="T52" fmla="*/ 205 w 240"/>
                <a:gd name="T53" fmla="*/ 67 h 288"/>
                <a:gd name="T54" fmla="*/ 240 w 240"/>
                <a:gd name="T55" fmla="*/ 67 h 288"/>
                <a:gd name="T56" fmla="*/ 184 w 240"/>
                <a:gd name="T5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288">
                  <a:moveTo>
                    <a:pt x="184" y="0"/>
                  </a:moveTo>
                  <a:cubicBezTo>
                    <a:pt x="128" y="67"/>
                    <a:pt x="128" y="67"/>
                    <a:pt x="128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76"/>
                    <a:pt x="163" y="83"/>
                    <a:pt x="163" y="100"/>
                  </a:cubicBezTo>
                  <a:cubicBezTo>
                    <a:pt x="163" y="101"/>
                    <a:pt x="163" y="101"/>
                    <a:pt x="163" y="101"/>
                  </a:cubicBezTo>
                  <a:cubicBezTo>
                    <a:pt x="163" y="106"/>
                    <a:pt x="160" y="113"/>
                    <a:pt x="154" y="122"/>
                  </a:cubicBezTo>
                  <a:cubicBezTo>
                    <a:pt x="148" y="131"/>
                    <a:pt x="139" y="141"/>
                    <a:pt x="128" y="152"/>
                  </a:cubicBezTo>
                  <a:cubicBezTo>
                    <a:pt x="126" y="155"/>
                    <a:pt x="123" y="157"/>
                    <a:pt x="120" y="160"/>
                  </a:cubicBezTo>
                  <a:cubicBezTo>
                    <a:pt x="117" y="157"/>
                    <a:pt x="114" y="155"/>
                    <a:pt x="112" y="152"/>
                  </a:cubicBezTo>
                  <a:cubicBezTo>
                    <a:pt x="101" y="141"/>
                    <a:pt x="92" y="131"/>
                    <a:pt x="86" y="122"/>
                  </a:cubicBezTo>
                  <a:cubicBezTo>
                    <a:pt x="80" y="113"/>
                    <a:pt x="78" y="106"/>
                    <a:pt x="78" y="101"/>
                  </a:cubicBezTo>
                  <a:cubicBezTo>
                    <a:pt x="78" y="101"/>
                    <a:pt x="78" y="101"/>
                    <a:pt x="78" y="100"/>
                  </a:cubicBezTo>
                  <a:cubicBezTo>
                    <a:pt x="78" y="83"/>
                    <a:pt x="78" y="76"/>
                    <a:pt x="78" y="67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76"/>
                    <a:pt x="35" y="83"/>
                    <a:pt x="35" y="100"/>
                  </a:cubicBezTo>
                  <a:cubicBezTo>
                    <a:pt x="35" y="123"/>
                    <a:pt x="47" y="142"/>
                    <a:pt x="60" y="158"/>
                  </a:cubicBezTo>
                  <a:cubicBezTo>
                    <a:pt x="69" y="169"/>
                    <a:pt x="79" y="179"/>
                    <a:pt x="89" y="189"/>
                  </a:cubicBezTo>
                  <a:cubicBezTo>
                    <a:pt x="89" y="189"/>
                    <a:pt x="89" y="189"/>
                    <a:pt x="89" y="189"/>
                  </a:cubicBezTo>
                  <a:cubicBezTo>
                    <a:pt x="89" y="288"/>
                    <a:pt x="89" y="288"/>
                    <a:pt x="89" y="288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62" y="179"/>
                    <a:pt x="172" y="169"/>
                    <a:pt x="180" y="158"/>
                  </a:cubicBezTo>
                  <a:cubicBezTo>
                    <a:pt x="194" y="142"/>
                    <a:pt x="205" y="123"/>
                    <a:pt x="205" y="100"/>
                  </a:cubicBezTo>
                  <a:cubicBezTo>
                    <a:pt x="205" y="83"/>
                    <a:pt x="205" y="76"/>
                    <a:pt x="205" y="67"/>
                  </a:cubicBezTo>
                  <a:cubicBezTo>
                    <a:pt x="240" y="67"/>
                    <a:pt x="240" y="67"/>
                    <a:pt x="240" y="67"/>
                  </a:cubicBezTo>
                  <a:lnTo>
                    <a:pt x="18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6" name="Freeform 555"/>
            <p:cNvSpPr/>
            <p:nvPr/>
          </p:nvSpPr>
          <p:spPr bwMode="auto">
            <a:xfrm>
              <a:off x="6994526" y="590551"/>
              <a:ext cx="203200" cy="333375"/>
            </a:xfrm>
            <a:custGeom>
              <a:avLst/>
              <a:gdLst>
                <a:gd name="T0" fmla="*/ 146 w 175"/>
                <a:gd name="T1" fmla="*/ 196 h 288"/>
                <a:gd name="T2" fmla="*/ 119 w 175"/>
                <a:gd name="T3" fmla="*/ 166 h 288"/>
                <a:gd name="T4" fmla="*/ 118 w 175"/>
                <a:gd name="T5" fmla="*/ 166 h 288"/>
                <a:gd name="T6" fmla="*/ 118 w 175"/>
                <a:gd name="T7" fmla="*/ 93 h 288"/>
                <a:gd name="T8" fmla="*/ 175 w 175"/>
                <a:gd name="T9" fmla="*/ 93 h 288"/>
                <a:gd name="T10" fmla="*/ 88 w 175"/>
                <a:gd name="T11" fmla="*/ 0 h 288"/>
                <a:gd name="T12" fmla="*/ 0 w 175"/>
                <a:gd name="T13" fmla="*/ 93 h 288"/>
                <a:gd name="T14" fmla="*/ 59 w 175"/>
                <a:gd name="T15" fmla="*/ 93 h 288"/>
                <a:gd name="T16" fmla="*/ 59 w 175"/>
                <a:gd name="T17" fmla="*/ 167 h 288"/>
                <a:gd name="T18" fmla="*/ 31 w 175"/>
                <a:gd name="T19" fmla="*/ 196 h 288"/>
                <a:gd name="T20" fmla="*/ 8 w 175"/>
                <a:gd name="T21" fmla="*/ 251 h 288"/>
                <a:gd name="T22" fmla="*/ 8 w 175"/>
                <a:gd name="T23" fmla="*/ 288 h 288"/>
                <a:gd name="T24" fmla="*/ 48 w 175"/>
                <a:gd name="T25" fmla="*/ 288 h 288"/>
                <a:gd name="T26" fmla="*/ 48 w 175"/>
                <a:gd name="T27" fmla="*/ 251 h 288"/>
                <a:gd name="T28" fmla="*/ 48 w 175"/>
                <a:gd name="T29" fmla="*/ 251 h 288"/>
                <a:gd name="T30" fmla="*/ 56 w 175"/>
                <a:gd name="T31" fmla="*/ 230 h 288"/>
                <a:gd name="T32" fmla="*/ 81 w 175"/>
                <a:gd name="T33" fmla="*/ 202 h 288"/>
                <a:gd name="T34" fmla="*/ 89 w 175"/>
                <a:gd name="T35" fmla="*/ 194 h 288"/>
                <a:gd name="T36" fmla="*/ 97 w 175"/>
                <a:gd name="T37" fmla="*/ 202 h 288"/>
                <a:gd name="T38" fmla="*/ 121 w 175"/>
                <a:gd name="T39" fmla="*/ 230 h 288"/>
                <a:gd name="T40" fmla="*/ 129 w 175"/>
                <a:gd name="T41" fmla="*/ 251 h 288"/>
                <a:gd name="T42" fmla="*/ 129 w 175"/>
                <a:gd name="T43" fmla="*/ 251 h 288"/>
                <a:gd name="T44" fmla="*/ 129 w 175"/>
                <a:gd name="T45" fmla="*/ 288 h 288"/>
                <a:gd name="T46" fmla="*/ 170 w 175"/>
                <a:gd name="T47" fmla="*/ 288 h 288"/>
                <a:gd name="T48" fmla="*/ 170 w 175"/>
                <a:gd name="T49" fmla="*/ 251 h 288"/>
                <a:gd name="T50" fmla="*/ 146 w 175"/>
                <a:gd name="T51" fmla="*/ 19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5" h="288">
                  <a:moveTo>
                    <a:pt x="146" y="196"/>
                  </a:moveTo>
                  <a:cubicBezTo>
                    <a:pt x="138" y="186"/>
                    <a:pt x="128" y="176"/>
                    <a:pt x="119" y="166"/>
                  </a:cubicBezTo>
                  <a:cubicBezTo>
                    <a:pt x="118" y="166"/>
                    <a:pt x="118" y="166"/>
                    <a:pt x="118" y="166"/>
                  </a:cubicBezTo>
                  <a:cubicBezTo>
                    <a:pt x="118" y="166"/>
                    <a:pt x="118" y="101"/>
                    <a:pt x="118" y="93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9" y="105"/>
                    <a:pt x="59" y="167"/>
                    <a:pt x="59" y="167"/>
                  </a:cubicBezTo>
                  <a:cubicBezTo>
                    <a:pt x="49" y="176"/>
                    <a:pt x="39" y="186"/>
                    <a:pt x="31" y="196"/>
                  </a:cubicBezTo>
                  <a:cubicBezTo>
                    <a:pt x="19" y="211"/>
                    <a:pt x="8" y="229"/>
                    <a:pt x="8" y="251"/>
                  </a:cubicBezTo>
                  <a:cubicBezTo>
                    <a:pt x="8" y="267"/>
                    <a:pt x="8" y="280"/>
                    <a:pt x="8" y="288"/>
                  </a:cubicBezTo>
                  <a:cubicBezTo>
                    <a:pt x="48" y="288"/>
                    <a:pt x="48" y="288"/>
                    <a:pt x="48" y="288"/>
                  </a:cubicBezTo>
                  <a:cubicBezTo>
                    <a:pt x="48" y="280"/>
                    <a:pt x="48" y="267"/>
                    <a:pt x="48" y="251"/>
                  </a:cubicBezTo>
                  <a:cubicBezTo>
                    <a:pt x="48" y="251"/>
                    <a:pt x="48" y="251"/>
                    <a:pt x="48" y="251"/>
                  </a:cubicBezTo>
                  <a:cubicBezTo>
                    <a:pt x="48" y="246"/>
                    <a:pt x="51" y="239"/>
                    <a:pt x="56" y="230"/>
                  </a:cubicBezTo>
                  <a:cubicBezTo>
                    <a:pt x="62" y="222"/>
                    <a:pt x="71" y="212"/>
                    <a:pt x="81" y="202"/>
                  </a:cubicBezTo>
                  <a:cubicBezTo>
                    <a:pt x="84" y="199"/>
                    <a:pt x="86" y="197"/>
                    <a:pt x="89" y="194"/>
                  </a:cubicBezTo>
                  <a:cubicBezTo>
                    <a:pt x="92" y="197"/>
                    <a:pt x="94" y="199"/>
                    <a:pt x="97" y="202"/>
                  </a:cubicBezTo>
                  <a:cubicBezTo>
                    <a:pt x="107" y="212"/>
                    <a:pt x="116" y="222"/>
                    <a:pt x="121" y="230"/>
                  </a:cubicBezTo>
                  <a:cubicBezTo>
                    <a:pt x="127" y="239"/>
                    <a:pt x="129" y="246"/>
                    <a:pt x="129" y="251"/>
                  </a:cubicBezTo>
                  <a:cubicBezTo>
                    <a:pt x="129" y="251"/>
                    <a:pt x="129" y="251"/>
                    <a:pt x="129" y="251"/>
                  </a:cubicBezTo>
                  <a:cubicBezTo>
                    <a:pt x="129" y="267"/>
                    <a:pt x="129" y="280"/>
                    <a:pt x="129" y="288"/>
                  </a:cubicBezTo>
                  <a:cubicBezTo>
                    <a:pt x="170" y="288"/>
                    <a:pt x="170" y="288"/>
                    <a:pt x="170" y="288"/>
                  </a:cubicBezTo>
                  <a:cubicBezTo>
                    <a:pt x="170" y="280"/>
                    <a:pt x="170" y="267"/>
                    <a:pt x="170" y="251"/>
                  </a:cubicBezTo>
                  <a:cubicBezTo>
                    <a:pt x="170" y="229"/>
                    <a:pt x="159" y="211"/>
                    <a:pt x="146" y="19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7" name="Freeform 556"/>
            <p:cNvSpPr/>
            <p:nvPr/>
          </p:nvSpPr>
          <p:spPr bwMode="auto">
            <a:xfrm>
              <a:off x="10515601" y="2595564"/>
              <a:ext cx="9525" cy="0"/>
            </a:xfrm>
            <a:custGeom>
              <a:avLst/>
              <a:gdLst>
                <a:gd name="T0" fmla="*/ 0 w 6"/>
                <a:gd name="T1" fmla="*/ 6 w 6"/>
                <a:gd name="T2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8" name="Line 557"/>
            <p:cNvSpPr>
              <a:spLocks noChangeShapeType="1"/>
            </p:cNvSpPr>
            <p:nvPr/>
          </p:nvSpPr>
          <p:spPr bwMode="auto">
            <a:xfrm>
              <a:off x="10515601" y="2595564"/>
              <a:ext cx="952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9" name="Freeform 558"/>
            <p:cNvSpPr>
              <a:spLocks noEditPoints="1"/>
            </p:cNvSpPr>
            <p:nvPr/>
          </p:nvSpPr>
          <p:spPr bwMode="auto">
            <a:xfrm>
              <a:off x="10336213" y="2595564"/>
              <a:ext cx="204788" cy="334963"/>
            </a:xfrm>
            <a:custGeom>
              <a:avLst/>
              <a:gdLst>
                <a:gd name="T0" fmla="*/ 155 w 176"/>
                <a:gd name="T1" fmla="*/ 0 h 289"/>
                <a:gd name="T2" fmla="*/ 22 w 176"/>
                <a:gd name="T3" fmla="*/ 0 h 289"/>
                <a:gd name="T4" fmla="*/ 0 w 176"/>
                <a:gd name="T5" fmla="*/ 21 h 289"/>
                <a:gd name="T6" fmla="*/ 0 w 176"/>
                <a:gd name="T7" fmla="*/ 267 h 289"/>
                <a:gd name="T8" fmla="*/ 22 w 176"/>
                <a:gd name="T9" fmla="*/ 289 h 289"/>
                <a:gd name="T10" fmla="*/ 155 w 176"/>
                <a:gd name="T11" fmla="*/ 289 h 289"/>
                <a:gd name="T12" fmla="*/ 176 w 176"/>
                <a:gd name="T13" fmla="*/ 267 h 289"/>
                <a:gd name="T14" fmla="*/ 176 w 176"/>
                <a:gd name="T15" fmla="*/ 21 h 289"/>
                <a:gd name="T16" fmla="*/ 155 w 176"/>
                <a:gd name="T17" fmla="*/ 0 h 289"/>
                <a:gd name="T18" fmla="*/ 88 w 176"/>
                <a:gd name="T19" fmla="*/ 274 h 289"/>
                <a:gd name="T20" fmla="*/ 75 w 176"/>
                <a:gd name="T21" fmla="*/ 261 h 289"/>
                <a:gd name="T22" fmla="*/ 88 w 176"/>
                <a:gd name="T23" fmla="*/ 247 h 289"/>
                <a:gd name="T24" fmla="*/ 102 w 176"/>
                <a:gd name="T25" fmla="*/ 261 h 289"/>
                <a:gd name="T26" fmla="*/ 88 w 176"/>
                <a:gd name="T27" fmla="*/ 274 h 289"/>
                <a:gd name="T28" fmla="*/ 160 w 176"/>
                <a:gd name="T29" fmla="*/ 233 h 289"/>
                <a:gd name="T30" fmla="*/ 16 w 176"/>
                <a:gd name="T31" fmla="*/ 233 h 289"/>
                <a:gd name="T32" fmla="*/ 16 w 176"/>
                <a:gd name="T33" fmla="*/ 56 h 289"/>
                <a:gd name="T34" fmla="*/ 160 w 176"/>
                <a:gd name="T35" fmla="*/ 56 h 289"/>
                <a:gd name="T36" fmla="*/ 160 w 176"/>
                <a:gd name="T37" fmla="*/ 233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89">
                  <a:moveTo>
                    <a:pt x="15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79"/>
                    <a:pt x="10" y="289"/>
                    <a:pt x="22" y="289"/>
                  </a:cubicBezTo>
                  <a:cubicBezTo>
                    <a:pt x="155" y="289"/>
                    <a:pt x="155" y="289"/>
                    <a:pt x="155" y="289"/>
                  </a:cubicBezTo>
                  <a:cubicBezTo>
                    <a:pt x="167" y="289"/>
                    <a:pt x="176" y="279"/>
                    <a:pt x="176" y="267"/>
                  </a:cubicBezTo>
                  <a:cubicBezTo>
                    <a:pt x="176" y="21"/>
                    <a:pt x="176" y="21"/>
                    <a:pt x="176" y="21"/>
                  </a:cubicBezTo>
                  <a:cubicBezTo>
                    <a:pt x="176" y="9"/>
                    <a:pt x="167" y="0"/>
                    <a:pt x="155" y="0"/>
                  </a:cubicBezTo>
                  <a:close/>
                  <a:moveTo>
                    <a:pt x="88" y="274"/>
                  </a:moveTo>
                  <a:cubicBezTo>
                    <a:pt x="81" y="274"/>
                    <a:pt x="75" y="268"/>
                    <a:pt x="75" y="261"/>
                  </a:cubicBezTo>
                  <a:cubicBezTo>
                    <a:pt x="75" y="253"/>
                    <a:pt x="81" y="247"/>
                    <a:pt x="88" y="247"/>
                  </a:cubicBezTo>
                  <a:cubicBezTo>
                    <a:pt x="96" y="247"/>
                    <a:pt x="102" y="253"/>
                    <a:pt x="102" y="261"/>
                  </a:cubicBezTo>
                  <a:cubicBezTo>
                    <a:pt x="102" y="268"/>
                    <a:pt x="96" y="274"/>
                    <a:pt x="88" y="274"/>
                  </a:cubicBezTo>
                  <a:close/>
                  <a:moveTo>
                    <a:pt x="160" y="233"/>
                  </a:moveTo>
                  <a:cubicBezTo>
                    <a:pt x="16" y="233"/>
                    <a:pt x="16" y="233"/>
                    <a:pt x="16" y="233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0" y="56"/>
                    <a:pt x="160" y="56"/>
                    <a:pt x="160" y="56"/>
                  </a:cubicBezTo>
                  <a:lnTo>
                    <a:pt x="160" y="2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0" name="Freeform 559"/>
            <p:cNvSpPr>
              <a:spLocks noEditPoints="1"/>
            </p:cNvSpPr>
            <p:nvPr/>
          </p:nvSpPr>
          <p:spPr bwMode="auto">
            <a:xfrm>
              <a:off x="10980738" y="2595564"/>
              <a:ext cx="250825" cy="333375"/>
            </a:xfrm>
            <a:custGeom>
              <a:avLst/>
              <a:gdLst>
                <a:gd name="T0" fmla="*/ 194 w 216"/>
                <a:gd name="T1" fmla="*/ 0 h 288"/>
                <a:gd name="T2" fmla="*/ 21 w 216"/>
                <a:gd name="T3" fmla="*/ 0 h 288"/>
                <a:gd name="T4" fmla="*/ 0 w 216"/>
                <a:gd name="T5" fmla="*/ 21 h 288"/>
                <a:gd name="T6" fmla="*/ 0 w 216"/>
                <a:gd name="T7" fmla="*/ 267 h 288"/>
                <a:gd name="T8" fmla="*/ 21 w 216"/>
                <a:gd name="T9" fmla="*/ 288 h 288"/>
                <a:gd name="T10" fmla="*/ 194 w 216"/>
                <a:gd name="T11" fmla="*/ 288 h 288"/>
                <a:gd name="T12" fmla="*/ 216 w 216"/>
                <a:gd name="T13" fmla="*/ 267 h 288"/>
                <a:gd name="T14" fmla="*/ 216 w 216"/>
                <a:gd name="T15" fmla="*/ 21 h 288"/>
                <a:gd name="T16" fmla="*/ 194 w 216"/>
                <a:gd name="T17" fmla="*/ 0 h 288"/>
                <a:gd name="T18" fmla="*/ 108 w 216"/>
                <a:gd name="T19" fmla="*/ 279 h 288"/>
                <a:gd name="T20" fmla="*/ 101 w 216"/>
                <a:gd name="T21" fmla="*/ 272 h 288"/>
                <a:gd name="T22" fmla="*/ 108 w 216"/>
                <a:gd name="T23" fmla="*/ 265 h 288"/>
                <a:gd name="T24" fmla="*/ 116 w 216"/>
                <a:gd name="T25" fmla="*/ 272 h 288"/>
                <a:gd name="T26" fmla="*/ 108 w 216"/>
                <a:gd name="T27" fmla="*/ 279 h 288"/>
                <a:gd name="T28" fmla="*/ 184 w 216"/>
                <a:gd name="T29" fmla="*/ 256 h 288"/>
                <a:gd name="T30" fmla="*/ 32 w 216"/>
                <a:gd name="T31" fmla="*/ 256 h 288"/>
                <a:gd name="T32" fmla="*/ 32 w 216"/>
                <a:gd name="T33" fmla="*/ 32 h 288"/>
                <a:gd name="T34" fmla="*/ 184 w 216"/>
                <a:gd name="T35" fmla="*/ 32 h 288"/>
                <a:gd name="T36" fmla="*/ 184 w 216"/>
                <a:gd name="T37" fmla="*/ 25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6" h="288">
                  <a:moveTo>
                    <a:pt x="194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78"/>
                    <a:pt x="10" y="288"/>
                    <a:pt x="21" y="288"/>
                  </a:cubicBezTo>
                  <a:cubicBezTo>
                    <a:pt x="194" y="288"/>
                    <a:pt x="194" y="288"/>
                    <a:pt x="194" y="288"/>
                  </a:cubicBezTo>
                  <a:cubicBezTo>
                    <a:pt x="206" y="288"/>
                    <a:pt x="216" y="278"/>
                    <a:pt x="216" y="267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9"/>
                    <a:pt x="206" y="0"/>
                    <a:pt x="194" y="0"/>
                  </a:cubicBezTo>
                  <a:close/>
                  <a:moveTo>
                    <a:pt x="108" y="279"/>
                  </a:moveTo>
                  <a:cubicBezTo>
                    <a:pt x="105" y="279"/>
                    <a:pt x="101" y="276"/>
                    <a:pt x="101" y="272"/>
                  </a:cubicBezTo>
                  <a:cubicBezTo>
                    <a:pt x="101" y="268"/>
                    <a:pt x="105" y="265"/>
                    <a:pt x="108" y="265"/>
                  </a:cubicBezTo>
                  <a:cubicBezTo>
                    <a:pt x="112" y="265"/>
                    <a:pt x="116" y="268"/>
                    <a:pt x="116" y="272"/>
                  </a:cubicBezTo>
                  <a:cubicBezTo>
                    <a:pt x="116" y="276"/>
                    <a:pt x="112" y="279"/>
                    <a:pt x="108" y="279"/>
                  </a:cubicBezTo>
                  <a:close/>
                  <a:moveTo>
                    <a:pt x="184" y="256"/>
                  </a:moveTo>
                  <a:cubicBezTo>
                    <a:pt x="32" y="256"/>
                    <a:pt x="32" y="256"/>
                    <a:pt x="32" y="256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84" y="32"/>
                    <a:pt x="184" y="32"/>
                    <a:pt x="184" y="32"/>
                  </a:cubicBezTo>
                  <a:lnTo>
                    <a:pt x="184" y="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1" name="Freeform 560"/>
            <p:cNvSpPr>
              <a:spLocks noEditPoints="1"/>
            </p:cNvSpPr>
            <p:nvPr/>
          </p:nvSpPr>
          <p:spPr bwMode="auto">
            <a:xfrm>
              <a:off x="4927601" y="1925639"/>
              <a:ext cx="334963" cy="333375"/>
            </a:xfrm>
            <a:custGeom>
              <a:avLst/>
              <a:gdLst>
                <a:gd name="T0" fmla="*/ 179 w 288"/>
                <a:gd name="T1" fmla="*/ 120 h 288"/>
                <a:gd name="T2" fmla="*/ 183 w 288"/>
                <a:gd name="T3" fmla="*/ 92 h 288"/>
                <a:gd name="T4" fmla="*/ 92 w 288"/>
                <a:gd name="T5" fmla="*/ 0 h 288"/>
                <a:gd name="T6" fmla="*/ 0 w 288"/>
                <a:gd name="T7" fmla="*/ 92 h 288"/>
                <a:gd name="T8" fmla="*/ 92 w 288"/>
                <a:gd name="T9" fmla="*/ 183 h 288"/>
                <a:gd name="T10" fmla="*/ 121 w 288"/>
                <a:gd name="T11" fmla="*/ 178 h 288"/>
                <a:gd name="T12" fmla="*/ 142 w 288"/>
                <a:gd name="T13" fmla="*/ 199 h 288"/>
                <a:gd name="T14" fmla="*/ 186 w 288"/>
                <a:gd name="T15" fmla="*/ 199 h 288"/>
                <a:gd name="T16" fmla="*/ 186 w 288"/>
                <a:gd name="T17" fmla="*/ 244 h 288"/>
                <a:gd name="T18" fmla="*/ 186 w 288"/>
                <a:gd name="T19" fmla="*/ 244 h 288"/>
                <a:gd name="T20" fmla="*/ 230 w 288"/>
                <a:gd name="T21" fmla="*/ 244 h 288"/>
                <a:gd name="T22" fmla="*/ 230 w 288"/>
                <a:gd name="T23" fmla="*/ 288 h 288"/>
                <a:gd name="T24" fmla="*/ 230 w 288"/>
                <a:gd name="T25" fmla="*/ 288 h 288"/>
                <a:gd name="T26" fmla="*/ 288 w 288"/>
                <a:gd name="T27" fmla="*/ 288 h 288"/>
                <a:gd name="T28" fmla="*/ 288 w 288"/>
                <a:gd name="T29" fmla="*/ 288 h 288"/>
                <a:gd name="T30" fmla="*/ 288 w 288"/>
                <a:gd name="T31" fmla="*/ 288 h 288"/>
                <a:gd name="T32" fmla="*/ 288 w 288"/>
                <a:gd name="T33" fmla="*/ 230 h 288"/>
                <a:gd name="T34" fmla="*/ 179 w 288"/>
                <a:gd name="T35" fmla="*/ 120 h 288"/>
                <a:gd name="T36" fmla="*/ 73 w 288"/>
                <a:gd name="T37" fmla="*/ 103 h 288"/>
                <a:gd name="T38" fmla="*/ 42 w 288"/>
                <a:gd name="T39" fmla="*/ 72 h 288"/>
                <a:gd name="T40" fmla="*/ 73 w 288"/>
                <a:gd name="T41" fmla="*/ 41 h 288"/>
                <a:gd name="T42" fmla="*/ 104 w 288"/>
                <a:gd name="T43" fmla="*/ 72 h 288"/>
                <a:gd name="T44" fmla="*/ 73 w 288"/>
                <a:gd name="T45" fmla="*/ 10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8">
                  <a:moveTo>
                    <a:pt x="179" y="120"/>
                  </a:moveTo>
                  <a:cubicBezTo>
                    <a:pt x="182" y="111"/>
                    <a:pt x="183" y="102"/>
                    <a:pt x="183" y="92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3"/>
                    <a:pt x="92" y="183"/>
                  </a:cubicBezTo>
                  <a:cubicBezTo>
                    <a:pt x="102" y="183"/>
                    <a:pt x="112" y="181"/>
                    <a:pt x="121" y="178"/>
                  </a:cubicBezTo>
                  <a:cubicBezTo>
                    <a:pt x="142" y="199"/>
                    <a:pt x="142" y="199"/>
                    <a:pt x="142" y="199"/>
                  </a:cubicBezTo>
                  <a:cubicBezTo>
                    <a:pt x="186" y="199"/>
                    <a:pt x="186" y="199"/>
                    <a:pt x="186" y="199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30"/>
                    <a:pt x="288" y="230"/>
                    <a:pt x="288" y="230"/>
                  </a:cubicBezTo>
                  <a:lnTo>
                    <a:pt x="179" y="120"/>
                  </a:lnTo>
                  <a:close/>
                  <a:moveTo>
                    <a:pt x="73" y="103"/>
                  </a:moveTo>
                  <a:cubicBezTo>
                    <a:pt x="56" y="103"/>
                    <a:pt x="42" y="89"/>
                    <a:pt x="42" y="72"/>
                  </a:cubicBezTo>
                  <a:cubicBezTo>
                    <a:pt x="42" y="55"/>
                    <a:pt x="56" y="41"/>
                    <a:pt x="73" y="41"/>
                  </a:cubicBezTo>
                  <a:cubicBezTo>
                    <a:pt x="90" y="41"/>
                    <a:pt x="104" y="55"/>
                    <a:pt x="104" y="72"/>
                  </a:cubicBezTo>
                  <a:cubicBezTo>
                    <a:pt x="104" y="89"/>
                    <a:pt x="90" y="103"/>
                    <a:pt x="73" y="10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2" name="Freeform 561"/>
            <p:cNvSpPr>
              <a:spLocks noEditPoints="1"/>
            </p:cNvSpPr>
            <p:nvPr/>
          </p:nvSpPr>
          <p:spPr bwMode="auto">
            <a:xfrm>
              <a:off x="5653088" y="1925639"/>
              <a:ext cx="222250" cy="334963"/>
            </a:xfrm>
            <a:custGeom>
              <a:avLst/>
              <a:gdLst>
                <a:gd name="T0" fmla="*/ 174 w 192"/>
                <a:gd name="T1" fmla="*/ 107 h 289"/>
                <a:gd name="T2" fmla="*/ 187 w 192"/>
                <a:gd name="T3" fmla="*/ 75 h 289"/>
                <a:gd name="T4" fmla="*/ 165 w 192"/>
                <a:gd name="T5" fmla="*/ 23 h 289"/>
                <a:gd name="T6" fmla="*/ 104 w 192"/>
                <a:gd name="T7" fmla="*/ 0 h 289"/>
                <a:gd name="T8" fmla="*/ 25 w 192"/>
                <a:gd name="T9" fmla="*/ 61 h 289"/>
                <a:gd name="T10" fmla="*/ 36 w 192"/>
                <a:gd name="T11" fmla="*/ 100 h 289"/>
                <a:gd name="T12" fmla="*/ 34 w 192"/>
                <a:gd name="T13" fmla="*/ 164 h 289"/>
                <a:gd name="T14" fmla="*/ 36 w 192"/>
                <a:gd name="T15" fmla="*/ 201 h 289"/>
                <a:gd name="T16" fmla="*/ 14 w 192"/>
                <a:gd name="T17" fmla="*/ 210 h 289"/>
                <a:gd name="T18" fmla="*/ 0 w 192"/>
                <a:gd name="T19" fmla="*/ 241 h 289"/>
                <a:gd name="T20" fmla="*/ 11 w 192"/>
                <a:gd name="T21" fmla="*/ 270 h 289"/>
                <a:gd name="T22" fmla="*/ 11 w 192"/>
                <a:gd name="T23" fmla="*/ 270 h 289"/>
                <a:gd name="T24" fmla="*/ 66 w 192"/>
                <a:gd name="T25" fmla="*/ 203 h 289"/>
                <a:gd name="T26" fmla="*/ 64 w 192"/>
                <a:gd name="T27" fmla="*/ 196 h 289"/>
                <a:gd name="T28" fmla="*/ 55 w 192"/>
                <a:gd name="T29" fmla="*/ 180 h 289"/>
                <a:gd name="T30" fmla="*/ 55 w 192"/>
                <a:gd name="T31" fmla="*/ 91 h 289"/>
                <a:gd name="T32" fmla="*/ 55 w 192"/>
                <a:gd name="T33" fmla="*/ 86 h 289"/>
                <a:gd name="T34" fmla="*/ 45 w 192"/>
                <a:gd name="T35" fmla="*/ 66 h 289"/>
                <a:gd name="T36" fmla="*/ 63 w 192"/>
                <a:gd name="T37" fmla="*/ 33 h 289"/>
                <a:gd name="T38" fmla="*/ 104 w 192"/>
                <a:gd name="T39" fmla="*/ 20 h 289"/>
                <a:gd name="T40" fmla="*/ 152 w 192"/>
                <a:gd name="T41" fmla="*/ 37 h 289"/>
                <a:gd name="T42" fmla="*/ 168 w 192"/>
                <a:gd name="T43" fmla="*/ 73 h 289"/>
                <a:gd name="T44" fmla="*/ 158 w 192"/>
                <a:gd name="T45" fmla="*/ 95 h 289"/>
                <a:gd name="T46" fmla="*/ 143 w 192"/>
                <a:gd name="T47" fmla="*/ 91 h 289"/>
                <a:gd name="T48" fmla="*/ 150 w 192"/>
                <a:gd name="T49" fmla="*/ 103 h 289"/>
                <a:gd name="T50" fmla="*/ 134 w 192"/>
                <a:gd name="T51" fmla="*/ 101 h 289"/>
                <a:gd name="T52" fmla="*/ 64 w 192"/>
                <a:gd name="T53" fmla="*/ 101 h 289"/>
                <a:gd name="T54" fmla="*/ 77 w 192"/>
                <a:gd name="T55" fmla="*/ 180 h 289"/>
                <a:gd name="T56" fmla="*/ 94 w 192"/>
                <a:gd name="T57" fmla="*/ 213 h 289"/>
                <a:gd name="T58" fmla="*/ 77 w 192"/>
                <a:gd name="T59" fmla="*/ 230 h 289"/>
                <a:gd name="T60" fmla="*/ 77 w 192"/>
                <a:gd name="T61" fmla="*/ 264 h 289"/>
                <a:gd name="T62" fmla="*/ 99 w 192"/>
                <a:gd name="T63" fmla="*/ 287 h 289"/>
                <a:gd name="T64" fmla="*/ 99 w 192"/>
                <a:gd name="T65" fmla="*/ 287 h 289"/>
                <a:gd name="T66" fmla="*/ 121 w 192"/>
                <a:gd name="T67" fmla="*/ 180 h 289"/>
                <a:gd name="T68" fmla="*/ 148 w 192"/>
                <a:gd name="T69" fmla="*/ 127 h 289"/>
                <a:gd name="T70" fmla="*/ 162 w 192"/>
                <a:gd name="T71" fmla="*/ 136 h 289"/>
                <a:gd name="T72" fmla="*/ 134 w 192"/>
                <a:gd name="T73" fmla="*/ 188 h 289"/>
                <a:gd name="T74" fmla="*/ 141 w 192"/>
                <a:gd name="T75" fmla="*/ 271 h 289"/>
                <a:gd name="T76" fmla="*/ 167 w 192"/>
                <a:gd name="T77" fmla="*/ 289 h 289"/>
                <a:gd name="T78" fmla="*/ 184 w 192"/>
                <a:gd name="T79" fmla="*/ 263 h 289"/>
                <a:gd name="T80" fmla="*/ 164 w 192"/>
                <a:gd name="T81" fmla="*/ 249 h 289"/>
                <a:gd name="T82" fmla="*/ 178 w 192"/>
                <a:gd name="T83" fmla="*/ 229 h 289"/>
                <a:gd name="T84" fmla="*/ 171 w 192"/>
                <a:gd name="T85" fmla="*/ 196 h 289"/>
                <a:gd name="T86" fmla="*/ 179 w 192"/>
                <a:gd name="T87" fmla="*/ 169 h 289"/>
                <a:gd name="T88" fmla="*/ 99 w 192"/>
                <a:gd name="T89" fmla="*/ 138 h 289"/>
                <a:gd name="T90" fmla="*/ 87 w 192"/>
                <a:gd name="T91" fmla="*/ 109 h 289"/>
                <a:gd name="T92" fmla="*/ 111 w 192"/>
                <a:gd name="T93" fmla="*/ 10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289">
                  <a:moveTo>
                    <a:pt x="179" y="169"/>
                  </a:moveTo>
                  <a:cubicBezTo>
                    <a:pt x="192" y="149"/>
                    <a:pt x="190" y="123"/>
                    <a:pt x="174" y="107"/>
                  </a:cubicBezTo>
                  <a:cubicBezTo>
                    <a:pt x="181" y="98"/>
                    <a:pt x="186" y="87"/>
                    <a:pt x="187" y="75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187" y="73"/>
                    <a:pt x="187" y="72"/>
                    <a:pt x="187" y="70"/>
                  </a:cubicBezTo>
                  <a:cubicBezTo>
                    <a:pt x="187" y="52"/>
                    <a:pt x="179" y="35"/>
                    <a:pt x="165" y="23"/>
                  </a:cubicBezTo>
                  <a:cubicBezTo>
                    <a:pt x="151" y="10"/>
                    <a:pt x="133" y="2"/>
                    <a:pt x="112" y="1"/>
                  </a:cubicBezTo>
                  <a:cubicBezTo>
                    <a:pt x="109" y="0"/>
                    <a:pt x="106" y="0"/>
                    <a:pt x="104" y="0"/>
                  </a:cubicBezTo>
                  <a:cubicBezTo>
                    <a:pt x="84" y="0"/>
                    <a:pt x="65" y="6"/>
                    <a:pt x="51" y="17"/>
                  </a:cubicBezTo>
                  <a:cubicBezTo>
                    <a:pt x="37" y="28"/>
                    <a:pt x="27" y="43"/>
                    <a:pt x="25" y="61"/>
                  </a:cubicBezTo>
                  <a:cubicBezTo>
                    <a:pt x="25" y="63"/>
                    <a:pt x="25" y="65"/>
                    <a:pt x="25" y="66"/>
                  </a:cubicBezTo>
                  <a:cubicBezTo>
                    <a:pt x="25" y="78"/>
                    <a:pt x="29" y="90"/>
                    <a:pt x="36" y="100"/>
                  </a:cubicBezTo>
                  <a:cubicBezTo>
                    <a:pt x="24" y="113"/>
                    <a:pt x="19" y="132"/>
                    <a:pt x="26" y="150"/>
                  </a:cubicBezTo>
                  <a:cubicBezTo>
                    <a:pt x="28" y="155"/>
                    <a:pt x="31" y="160"/>
                    <a:pt x="34" y="164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14" y="210"/>
                    <a:pt x="14" y="210"/>
                    <a:pt x="14" y="210"/>
                  </a:cubicBezTo>
                  <a:cubicBezTo>
                    <a:pt x="14" y="210"/>
                    <a:pt x="14" y="210"/>
                    <a:pt x="14" y="210"/>
                  </a:cubicBezTo>
                  <a:cubicBezTo>
                    <a:pt x="23" y="232"/>
                    <a:pt x="23" y="232"/>
                    <a:pt x="23" y="23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1" y="270"/>
                    <a:pt x="11" y="270"/>
                    <a:pt x="11" y="270"/>
                  </a:cubicBezTo>
                  <a:cubicBezTo>
                    <a:pt x="11" y="270"/>
                    <a:pt x="11" y="270"/>
                    <a:pt x="11" y="270"/>
                  </a:cubicBezTo>
                  <a:cubicBezTo>
                    <a:pt x="11" y="270"/>
                    <a:pt x="11" y="270"/>
                    <a:pt x="11" y="270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66" y="203"/>
                    <a:pt x="66" y="203"/>
                    <a:pt x="66" y="203"/>
                  </a:cubicBezTo>
                  <a:cubicBezTo>
                    <a:pt x="64" y="202"/>
                    <a:pt x="64" y="202"/>
                    <a:pt x="64" y="202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88"/>
                    <a:pt x="64" y="188"/>
                    <a:pt x="64" y="188"/>
                  </a:cubicBezTo>
                  <a:cubicBezTo>
                    <a:pt x="61" y="185"/>
                    <a:pt x="57" y="183"/>
                    <a:pt x="55" y="180"/>
                  </a:cubicBezTo>
                  <a:cubicBezTo>
                    <a:pt x="43" y="168"/>
                    <a:pt x="36" y="153"/>
                    <a:pt x="36" y="136"/>
                  </a:cubicBezTo>
                  <a:cubicBezTo>
                    <a:pt x="36" y="119"/>
                    <a:pt x="43" y="103"/>
                    <a:pt x="55" y="91"/>
                  </a:cubicBezTo>
                  <a:cubicBezTo>
                    <a:pt x="58" y="88"/>
                    <a:pt x="61" y="86"/>
                    <a:pt x="65" y="83"/>
                  </a:cubicBezTo>
                  <a:cubicBezTo>
                    <a:pt x="61" y="84"/>
                    <a:pt x="58" y="85"/>
                    <a:pt x="55" y="86"/>
                  </a:cubicBezTo>
                  <a:cubicBezTo>
                    <a:pt x="54" y="87"/>
                    <a:pt x="52" y="87"/>
                    <a:pt x="51" y="88"/>
                  </a:cubicBezTo>
                  <a:cubicBezTo>
                    <a:pt x="47" y="81"/>
                    <a:pt x="45" y="74"/>
                    <a:pt x="45" y="66"/>
                  </a:cubicBezTo>
                  <a:cubicBezTo>
                    <a:pt x="45" y="65"/>
                    <a:pt x="45" y="64"/>
                    <a:pt x="45" y="63"/>
                  </a:cubicBezTo>
                  <a:cubicBezTo>
                    <a:pt x="46" y="51"/>
                    <a:pt x="52" y="41"/>
                    <a:pt x="63" y="33"/>
                  </a:cubicBezTo>
                  <a:cubicBezTo>
                    <a:pt x="73" y="25"/>
                    <a:pt x="88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8" y="20"/>
                    <a:pt x="110" y="20"/>
                  </a:cubicBezTo>
                  <a:cubicBezTo>
                    <a:pt x="127" y="22"/>
                    <a:pt x="142" y="28"/>
                    <a:pt x="152" y="37"/>
                  </a:cubicBezTo>
                  <a:cubicBezTo>
                    <a:pt x="162" y="47"/>
                    <a:pt x="168" y="58"/>
                    <a:pt x="168" y="70"/>
                  </a:cubicBezTo>
                  <a:cubicBezTo>
                    <a:pt x="168" y="71"/>
                    <a:pt x="168" y="72"/>
                    <a:pt x="168" y="73"/>
                  </a:cubicBezTo>
                  <a:cubicBezTo>
                    <a:pt x="168" y="73"/>
                    <a:pt x="168" y="73"/>
                    <a:pt x="168" y="73"/>
                  </a:cubicBezTo>
                  <a:cubicBezTo>
                    <a:pt x="167" y="81"/>
                    <a:pt x="164" y="89"/>
                    <a:pt x="158" y="95"/>
                  </a:cubicBezTo>
                  <a:cubicBezTo>
                    <a:pt x="153" y="93"/>
                    <a:pt x="148" y="92"/>
                    <a:pt x="143" y="91"/>
                  </a:cubicBezTo>
                  <a:cubicBezTo>
                    <a:pt x="143" y="91"/>
                    <a:pt x="143" y="91"/>
                    <a:pt x="143" y="91"/>
                  </a:cubicBezTo>
                  <a:cubicBezTo>
                    <a:pt x="147" y="95"/>
                    <a:pt x="149" y="98"/>
                    <a:pt x="152" y="102"/>
                  </a:cubicBezTo>
                  <a:cubicBezTo>
                    <a:pt x="151" y="102"/>
                    <a:pt x="151" y="103"/>
                    <a:pt x="150" y="103"/>
                  </a:cubicBezTo>
                  <a:cubicBezTo>
                    <a:pt x="147" y="105"/>
                    <a:pt x="144" y="107"/>
                    <a:pt x="141" y="109"/>
                  </a:cubicBezTo>
                  <a:cubicBezTo>
                    <a:pt x="139" y="106"/>
                    <a:pt x="137" y="103"/>
                    <a:pt x="134" y="101"/>
                  </a:cubicBezTo>
                  <a:cubicBezTo>
                    <a:pt x="125" y="91"/>
                    <a:pt x="112" y="86"/>
                    <a:pt x="99" y="86"/>
                  </a:cubicBezTo>
                  <a:cubicBezTo>
                    <a:pt x="86" y="86"/>
                    <a:pt x="74" y="91"/>
                    <a:pt x="64" y="101"/>
                  </a:cubicBezTo>
                  <a:cubicBezTo>
                    <a:pt x="45" y="120"/>
                    <a:pt x="45" y="152"/>
                    <a:pt x="64" y="171"/>
                  </a:cubicBezTo>
                  <a:cubicBezTo>
                    <a:pt x="68" y="175"/>
                    <a:pt x="72" y="178"/>
                    <a:pt x="77" y="180"/>
                  </a:cubicBezTo>
                  <a:cubicBezTo>
                    <a:pt x="77" y="196"/>
                    <a:pt x="77" y="196"/>
                    <a:pt x="77" y="196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77" y="230"/>
                    <a:pt x="77" y="230"/>
                    <a:pt x="77" y="230"/>
                  </a:cubicBezTo>
                  <a:cubicBezTo>
                    <a:pt x="77" y="230"/>
                    <a:pt x="77" y="230"/>
                    <a:pt x="77" y="230"/>
                  </a:cubicBezTo>
                  <a:cubicBezTo>
                    <a:pt x="94" y="247"/>
                    <a:pt x="94" y="247"/>
                    <a:pt x="94" y="247"/>
                  </a:cubicBezTo>
                  <a:cubicBezTo>
                    <a:pt x="77" y="264"/>
                    <a:pt x="77" y="264"/>
                    <a:pt x="77" y="264"/>
                  </a:cubicBezTo>
                  <a:cubicBezTo>
                    <a:pt x="77" y="264"/>
                    <a:pt x="77" y="264"/>
                    <a:pt x="77" y="264"/>
                  </a:cubicBezTo>
                  <a:cubicBezTo>
                    <a:pt x="99" y="287"/>
                    <a:pt x="99" y="287"/>
                    <a:pt x="99" y="287"/>
                  </a:cubicBezTo>
                  <a:cubicBezTo>
                    <a:pt x="99" y="287"/>
                    <a:pt x="99" y="287"/>
                    <a:pt x="99" y="287"/>
                  </a:cubicBezTo>
                  <a:cubicBezTo>
                    <a:pt x="99" y="287"/>
                    <a:pt x="99" y="287"/>
                    <a:pt x="99" y="287"/>
                  </a:cubicBezTo>
                  <a:cubicBezTo>
                    <a:pt x="121" y="264"/>
                    <a:pt x="121" y="264"/>
                    <a:pt x="121" y="264"/>
                  </a:cubicBezTo>
                  <a:cubicBezTo>
                    <a:pt x="121" y="180"/>
                    <a:pt x="121" y="180"/>
                    <a:pt x="121" y="180"/>
                  </a:cubicBezTo>
                  <a:cubicBezTo>
                    <a:pt x="126" y="178"/>
                    <a:pt x="130" y="175"/>
                    <a:pt x="134" y="171"/>
                  </a:cubicBezTo>
                  <a:cubicBezTo>
                    <a:pt x="146" y="159"/>
                    <a:pt x="151" y="143"/>
                    <a:pt x="148" y="127"/>
                  </a:cubicBezTo>
                  <a:cubicBezTo>
                    <a:pt x="152" y="125"/>
                    <a:pt x="156" y="123"/>
                    <a:pt x="160" y="120"/>
                  </a:cubicBezTo>
                  <a:cubicBezTo>
                    <a:pt x="161" y="125"/>
                    <a:pt x="162" y="131"/>
                    <a:pt x="162" y="136"/>
                  </a:cubicBezTo>
                  <a:cubicBezTo>
                    <a:pt x="162" y="153"/>
                    <a:pt x="155" y="168"/>
                    <a:pt x="143" y="180"/>
                  </a:cubicBezTo>
                  <a:cubicBezTo>
                    <a:pt x="141" y="183"/>
                    <a:pt x="138" y="185"/>
                    <a:pt x="134" y="188"/>
                  </a:cubicBezTo>
                  <a:cubicBezTo>
                    <a:pt x="134" y="239"/>
                    <a:pt x="134" y="239"/>
                    <a:pt x="134" y="239"/>
                  </a:cubicBezTo>
                  <a:cubicBezTo>
                    <a:pt x="141" y="271"/>
                    <a:pt x="141" y="271"/>
                    <a:pt x="141" y="271"/>
                  </a:cubicBezTo>
                  <a:cubicBezTo>
                    <a:pt x="167" y="289"/>
                    <a:pt x="167" y="289"/>
                    <a:pt x="167" y="289"/>
                  </a:cubicBezTo>
                  <a:cubicBezTo>
                    <a:pt x="167" y="289"/>
                    <a:pt x="167" y="289"/>
                    <a:pt x="167" y="289"/>
                  </a:cubicBezTo>
                  <a:cubicBezTo>
                    <a:pt x="167" y="289"/>
                    <a:pt x="167" y="289"/>
                    <a:pt x="167" y="289"/>
                  </a:cubicBezTo>
                  <a:cubicBezTo>
                    <a:pt x="184" y="263"/>
                    <a:pt x="184" y="263"/>
                    <a:pt x="184" y="263"/>
                  </a:cubicBezTo>
                  <a:cubicBezTo>
                    <a:pt x="184" y="263"/>
                    <a:pt x="184" y="263"/>
                    <a:pt x="184" y="263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78" y="229"/>
                    <a:pt x="178" y="229"/>
                    <a:pt x="178" y="229"/>
                  </a:cubicBezTo>
                  <a:cubicBezTo>
                    <a:pt x="178" y="229"/>
                    <a:pt x="178" y="229"/>
                    <a:pt x="178" y="229"/>
                  </a:cubicBezTo>
                  <a:cubicBezTo>
                    <a:pt x="158" y="216"/>
                    <a:pt x="158" y="216"/>
                    <a:pt x="158" y="216"/>
                  </a:cubicBezTo>
                  <a:cubicBezTo>
                    <a:pt x="171" y="196"/>
                    <a:pt x="171" y="196"/>
                    <a:pt x="171" y="196"/>
                  </a:cubicBezTo>
                  <a:cubicBezTo>
                    <a:pt x="168" y="180"/>
                    <a:pt x="168" y="180"/>
                    <a:pt x="168" y="180"/>
                  </a:cubicBezTo>
                  <a:cubicBezTo>
                    <a:pt x="172" y="177"/>
                    <a:pt x="176" y="173"/>
                    <a:pt x="179" y="169"/>
                  </a:cubicBezTo>
                  <a:close/>
                  <a:moveTo>
                    <a:pt x="111" y="133"/>
                  </a:moveTo>
                  <a:cubicBezTo>
                    <a:pt x="108" y="136"/>
                    <a:pt x="104" y="138"/>
                    <a:pt x="99" y="138"/>
                  </a:cubicBezTo>
                  <a:cubicBezTo>
                    <a:pt x="95" y="138"/>
                    <a:pt x="91" y="136"/>
                    <a:pt x="87" y="133"/>
                  </a:cubicBezTo>
                  <a:cubicBezTo>
                    <a:pt x="81" y="126"/>
                    <a:pt x="81" y="116"/>
                    <a:pt x="87" y="109"/>
                  </a:cubicBezTo>
                  <a:cubicBezTo>
                    <a:pt x="91" y="106"/>
                    <a:pt x="95" y="104"/>
                    <a:pt x="99" y="104"/>
                  </a:cubicBezTo>
                  <a:cubicBezTo>
                    <a:pt x="104" y="104"/>
                    <a:pt x="108" y="106"/>
                    <a:pt x="111" y="109"/>
                  </a:cubicBezTo>
                  <a:cubicBezTo>
                    <a:pt x="118" y="116"/>
                    <a:pt x="118" y="126"/>
                    <a:pt x="111" y="13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3" name="Freeform 562"/>
            <p:cNvSpPr>
              <a:spLocks noEditPoints="1"/>
            </p:cNvSpPr>
            <p:nvPr/>
          </p:nvSpPr>
          <p:spPr bwMode="auto">
            <a:xfrm>
              <a:off x="10271126" y="1254126"/>
              <a:ext cx="338138" cy="336550"/>
            </a:xfrm>
            <a:custGeom>
              <a:avLst/>
              <a:gdLst>
                <a:gd name="T0" fmla="*/ 32 w 292"/>
                <a:gd name="T1" fmla="*/ 289 h 291"/>
                <a:gd name="T2" fmla="*/ 54 w 292"/>
                <a:gd name="T3" fmla="*/ 267 h 291"/>
                <a:gd name="T4" fmla="*/ 75 w 292"/>
                <a:gd name="T5" fmla="*/ 266 h 291"/>
                <a:gd name="T6" fmla="*/ 201 w 292"/>
                <a:gd name="T7" fmla="*/ 140 h 291"/>
                <a:gd name="T8" fmla="*/ 212 w 292"/>
                <a:gd name="T9" fmla="*/ 151 h 291"/>
                <a:gd name="T10" fmla="*/ 247 w 292"/>
                <a:gd name="T11" fmla="*/ 149 h 291"/>
                <a:gd name="T12" fmla="*/ 250 w 292"/>
                <a:gd name="T13" fmla="*/ 114 h 291"/>
                <a:gd name="T14" fmla="*/ 238 w 292"/>
                <a:gd name="T15" fmla="*/ 103 h 291"/>
                <a:gd name="T16" fmla="*/ 278 w 292"/>
                <a:gd name="T17" fmla="*/ 63 h 291"/>
                <a:gd name="T18" fmla="*/ 278 w 292"/>
                <a:gd name="T19" fmla="*/ 63 h 291"/>
                <a:gd name="T20" fmla="*/ 278 w 292"/>
                <a:gd name="T21" fmla="*/ 14 h 291"/>
                <a:gd name="T22" fmla="*/ 228 w 292"/>
                <a:gd name="T23" fmla="*/ 14 h 291"/>
                <a:gd name="T24" fmla="*/ 189 w 292"/>
                <a:gd name="T25" fmla="*/ 53 h 291"/>
                <a:gd name="T26" fmla="*/ 177 w 292"/>
                <a:gd name="T27" fmla="*/ 41 h 291"/>
                <a:gd name="T28" fmla="*/ 142 w 292"/>
                <a:gd name="T29" fmla="*/ 44 h 291"/>
                <a:gd name="T30" fmla="*/ 139 w 292"/>
                <a:gd name="T31" fmla="*/ 78 h 291"/>
                <a:gd name="T32" fmla="*/ 151 w 292"/>
                <a:gd name="T33" fmla="*/ 90 h 291"/>
                <a:gd name="T34" fmla="*/ 25 w 292"/>
                <a:gd name="T35" fmla="*/ 216 h 291"/>
                <a:gd name="T36" fmla="*/ 21 w 292"/>
                <a:gd name="T37" fmla="*/ 228 h 291"/>
                <a:gd name="T38" fmla="*/ 24 w 292"/>
                <a:gd name="T39" fmla="*/ 237 h 291"/>
                <a:gd name="T40" fmla="*/ 2 w 292"/>
                <a:gd name="T41" fmla="*/ 260 h 291"/>
                <a:gd name="T42" fmla="*/ 0 w 292"/>
                <a:gd name="T43" fmla="*/ 265 h 291"/>
                <a:gd name="T44" fmla="*/ 2 w 292"/>
                <a:gd name="T45" fmla="*/ 271 h 291"/>
                <a:gd name="T46" fmla="*/ 21 w 292"/>
                <a:gd name="T47" fmla="*/ 289 h 291"/>
                <a:gd name="T48" fmla="*/ 26 w 292"/>
                <a:gd name="T49" fmla="*/ 291 h 291"/>
                <a:gd name="T50" fmla="*/ 32 w 292"/>
                <a:gd name="T51" fmla="*/ 289 h 291"/>
                <a:gd name="T52" fmla="*/ 162 w 292"/>
                <a:gd name="T53" fmla="*/ 101 h 291"/>
                <a:gd name="T54" fmla="*/ 190 w 292"/>
                <a:gd name="T55" fmla="*/ 129 h 291"/>
                <a:gd name="T56" fmla="*/ 64 w 292"/>
                <a:gd name="T57" fmla="*/ 255 h 291"/>
                <a:gd name="T58" fmla="*/ 36 w 292"/>
                <a:gd name="T59" fmla="*/ 228 h 291"/>
                <a:gd name="T60" fmla="*/ 162 w 292"/>
                <a:gd name="T61" fmla="*/ 101 h 291"/>
                <a:gd name="T62" fmla="*/ 19 w 292"/>
                <a:gd name="T63" fmla="*/ 265 h 291"/>
                <a:gd name="T64" fmla="*/ 34 w 292"/>
                <a:gd name="T65" fmla="*/ 250 h 291"/>
                <a:gd name="T66" fmla="*/ 41 w 292"/>
                <a:gd name="T67" fmla="*/ 258 h 291"/>
                <a:gd name="T68" fmla="*/ 26 w 292"/>
                <a:gd name="T69" fmla="*/ 272 h 291"/>
                <a:gd name="T70" fmla="*/ 19 w 292"/>
                <a:gd name="T71" fmla="*/ 265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" h="291">
                  <a:moveTo>
                    <a:pt x="32" y="289"/>
                  </a:moveTo>
                  <a:cubicBezTo>
                    <a:pt x="54" y="267"/>
                    <a:pt x="54" y="267"/>
                    <a:pt x="54" y="267"/>
                  </a:cubicBezTo>
                  <a:cubicBezTo>
                    <a:pt x="60" y="272"/>
                    <a:pt x="69" y="272"/>
                    <a:pt x="75" y="266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12" y="151"/>
                    <a:pt x="212" y="151"/>
                    <a:pt x="212" y="151"/>
                  </a:cubicBezTo>
                  <a:cubicBezTo>
                    <a:pt x="221" y="160"/>
                    <a:pt x="237" y="159"/>
                    <a:pt x="247" y="149"/>
                  </a:cubicBezTo>
                  <a:cubicBezTo>
                    <a:pt x="257" y="138"/>
                    <a:pt x="258" y="123"/>
                    <a:pt x="250" y="114"/>
                  </a:cubicBezTo>
                  <a:cubicBezTo>
                    <a:pt x="238" y="103"/>
                    <a:pt x="238" y="103"/>
                    <a:pt x="238" y="10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2" y="50"/>
                    <a:pt x="292" y="27"/>
                    <a:pt x="278" y="14"/>
                  </a:cubicBezTo>
                  <a:cubicBezTo>
                    <a:pt x="264" y="0"/>
                    <a:pt x="242" y="0"/>
                    <a:pt x="228" y="14"/>
                  </a:cubicBezTo>
                  <a:cubicBezTo>
                    <a:pt x="189" y="53"/>
                    <a:pt x="189" y="53"/>
                    <a:pt x="189" y="53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68" y="32"/>
                    <a:pt x="152" y="33"/>
                    <a:pt x="142" y="44"/>
                  </a:cubicBezTo>
                  <a:cubicBezTo>
                    <a:pt x="132" y="54"/>
                    <a:pt x="130" y="70"/>
                    <a:pt x="139" y="78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25" y="216"/>
                    <a:pt x="25" y="216"/>
                    <a:pt x="25" y="216"/>
                  </a:cubicBezTo>
                  <a:cubicBezTo>
                    <a:pt x="22" y="219"/>
                    <a:pt x="21" y="223"/>
                    <a:pt x="21" y="228"/>
                  </a:cubicBezTo>
                  <a:cubicBezTo>
                    <a:pt x="21" y="231"/>
                    <a:pt x="22" y="235"/>
                    <a:pt x="24" y="237"/>
                  </a:cubicBezTo>
                  <a:cubicBezTo>
                    <a:pt x="2" y="260"/>
                    <a:pt x="2" y="260"/>
                    <a:pt x="2" y="260"/>
                  </a:cubicBezTo>
                  <a:cubicBezTo>
                    <a:pt x="1" y="261"/>
                    <a:pt x="0" y="263"/>
                    <a:pt x="0" y="265"/>
                  </a:cubicBezTo>
                  <a:cubicBezTo>
                    <a:pt x="0" y="267"/>
                    <a:pt x="1" y="269"/>
                    <a:pt x="2" y="271"/>
                  </a:cubicBezTo>
                  <a:cubicBezTo>
                    <a:pt x="21" y="289"/>
                    <a:pt x="21" y="289"/>
                    <a:pt x="21" y="289"/>
                  </a:cubicBezTo>
                  <a:cubicBezTo>
                    <a:pt x="22" y="291"/>
                    <a:pt x="24" y="291"/>
                    <a:pt x="26" y="291"/>
                  </a:cubicBezTo>
                  <a:cubicBezTo>
                    <a:pt x="28" y="291"/>
                    <a:pt x="30" y="291"/>
                    <a:pt x="32" y="289"/>
                  </a:cubicBezTo>
                  <a:close/>
                  <a:moveTo>
                    <a:pt x="162" y="101"/>
                  </a:moveTo>
                  <a:cubicBezTo>
                    <a:pt x="190" y="129"/>
                    <a:pt x="190" y="129"/>
                    <a:pt x="190" y="129"/>
                  </a:cubicBezTo>
                  <a:cubicBezTo>
                    <a:pt x="64" y="255"/>
                    <a:pt x="64" y="255"/>
                    <a:pt x="64" y="255"/>
                  </a:cubicBezTo>
                  <a:cubicBezTo>
                    <a:pt x="36" y="228"/>
                    <a:pt x="36" y="228"/>
                    <a:pt x="36" y="228"/>
                  </a:cubicBezTo>
                  <a:lnTo>
                    <a:pt x="162" y="101"/>
                  </a:lnTo>
                  <a:close/>
                  <a:moveTo>
                    <a:pt x="19" y="265"/>
                  </a:moveTo>
                  <a:cubicBezTo>
                    <a:pt x="34" y="250"/>
                    <a:pt x="34" y="250"/>
                    <a:pt x="34" y="250"/>
                  </a:cubicBezTo>
                  <a:cubicBezTo>
                    <a:pt x="41" y="258"/>
                    <a:pt x="41" y="258"/>
                    <a:pt x="41" y="258"/>
                  </a:cubicBezTo>
                  <a:cubicBezTo>
                    <a:pt x="26" y="272"/>
                    <a:pt x="26" y="272"/>
                    <a:pt x="26" y="272"/>
                  </a:cubicBezTo>
                  <a:lnTo>
                    <a:pt x="19" y="26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4" name="Freeform 563"/>
            <p:cNvSpPr>
              <a:spLocks noEditPoints="1"/>
            </p:cNvSpPr>
            <p:nvPr/>
          </p:nvSpPr>
          <p:spPr bwMode="auto">
            <a:xfrm>
              <a:off x="1585913" y="1927226"/>
              <a:ext cx="333375" cy="333375"/>
            </a:xfrm>
            <a:custGeom>
              <a:avLst/>
              <a:gdLst>
                <a:gd name="T0" fmla="*/ 195 w 288"/>
                <a:gd name="T1" fmla="*/ 73 h 288"/>
                <a:gd name="T2" fmla="*/ 195 w 288"/>
                <a:gd name="T3" fmla="*/ 0 h 288"/>
                <a:gd name="T4" fmla="*/ 0 w 288"/>
                <a:gd name="T5" fmla="*/ 0 h 288"/>
                <a:gd name="T6" fmla="*/ 0 w 288"/>
                <a:gd name="T7" fmla="*/ 195 h 288"/>
                <a:gd name="T8" fmla="*/ 73 w 288"/>
                <a:gd name="T9" fmla="*/ 195 h 288"/>
                <a:gd name="T10" fmla="*/ 180 w 288"/>
                <a:gd name="T11" fmla="*/ 288 h 288"/>
                <a:gd name="T12" fmla="*/ 288 w 288"/>
                <a:gd name="T13" fmla="*/ 180 h 288"/>
                <a:gd name="T14" fmla="*/ 195 w 288"/>
                <a:gd name="T15" fmla="*/ 73 h 288"/>
                <a:gd name="T16" fmla="*/ 72 w 288"/>
                <a:gd name="T17" fmla="*/ 171 h 288"/>
                <a:gd name="T18" fmla="*/ 24 w 288"/>
                <a:gd name="T19" fmla="*/ 171 h 288"/>
                <a:gd name="T20" fmla="*/ 24 w 288"/>
                <a:gd name="T21" fmla="*/ 24 h 288"/>
                <a:gd name="T22" fmla="*/ 171 w 288"/>
                <a:gd name="T23" fmla="*/ 24 h 288"/>
                <a:gd name="T24" fmla="*/ 171 w 288"/>
                <a:gd name="T25" fmla="*/ 72 h 288"/>
                <a:gd name="T26" fmla="*/ 72 w 288"/>
                <a:gd name="T27" fmla="*/ 171 h 288"/>
                <a:gd name="T28" fmla="*/ 180 w 288"/>
                <a:gd name="T29" fmla="*/ 264 h 288"/>
                <a:gd name="T30" fmla="*/ 97 w 288"/>
                <a:gd name="T31" fmla="*/ 195 h 288"/>
                <a:gd name="T32" fmla="*/ 195 w 288"/>
                <a:gd name="T33" fmla="*/ 195 h 288"/>
                <a:gd name="T34" fmla="*/ 195 w 288"/>
                <a:gd name="T35" fmla="*/ 97 h 288"/>
                <a:gd name="T36" fmla="*/ 264 w 288"/>
                <a:gd name="T37" fmla="*/ 180 h 288"/>
                <a:gd name="T38" fmla="*/ 180 w 288"/>
                <a:gd name="T39" fmla="*/ 26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8" h="288">
                  <a:moveTo>
                    <a:pt x="195" y="73"/>
                  </a:moveTo>
                  <a:cubicBezTo>
                    <a:pt x="195" y="0"/>
                    <a:pt x="195" y="0"/>
                    <a:pt x="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73" y="195"/>
                    <a:pt x="73" y="195"/>
                    <a:pt x="73" y="195"/>
                  </a:cubicBezTo>
                  <a:cubicBezTo>
                    <a:pt x="80" y="247"/>
                    <a:pt x="125" y="288"/>
                    <a:pt x="180" y="288"/>
                  </a:cubicBezTo>
                  <a:cubicBezTo>
                    <a:pt x="240" y="288"/>
                    <a:pt x="288" y="239"/>
                    <a:pt x="288" y="180"/>
                  </a:cubicBezTo>
                  <a:cubicBezTo>
                    <a:pt x="288" y="125"/>
                    <a:pt x="248" y="80"/>
                    <a:pt x="195" y="73"/>
                  </a:cubicBezTo>
                  <a:close/>
                  <a:moveTo>
                    <a:pt x="72" y="171"/>
                  </a:moveTo>
                  <a:cubicBezTo>
                    <a:pt x="24" y="171"/>
                    <a:pt x="24" y="171"/>
                    <a:pt x="24" y="171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1" y="72"/>
                    <a:pt x="171" y="72"/>
                    <a:pt x="171" y="72"/>
                  </a:cubicBezTo>
                  <a:cubicBezTo>
                    <a:pt x="119" y="76"/>
                    <a:pt x="77" y="118"/>
                    <a:pt x="72" y="171"/>
                  </a:cubicBezTo>
                  <a:close/>
                  <a:moveTo>
                    <a:pt x="180" y="264"/>
                  </a:moveTo>
                  <a:cubicBezTo>
                    <a:pt x="139" y="264"/>
                    <a:pt x="105" y="234"/>
                    <a:pt x="97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97"/>
                    <a:pt x="195" y="97"/>
                    <a:pt x="195" y="97"/>
                  </a:cubicBezTo>
                  <a:cubicBezTo>
                    <a:pt x="234" y="104"/>
                    <a:pt x="264" y="138"/>
                    <a:pt x="264" y="180"/>
                  </a:cubicBezTo>
                  <a:cubicBezTo>
                    <a:pt x="264" y="226"/>
                    <a:pt x="226" y="264"/>
                    <a:pt x="180" y="26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5" name="Freeform 564"/>
            <p:cNvSpPr/>
            <p:nvPr/>
          </p:nvSpPr>
          <p:spPr bwMode="auto">
            <a:xfrm>
              <a:off x="1828801" y="2668589"/>
              <a:ext cx="92075" cy="185738"/>
            </a:xfrm>
            <a:custGeom>
              <a:avLst/>
              <a:gdLst>
                <a:gd name="T0" fmla="*/ 0 w 58"/>
                <a:gd name="T1" fmla="*/ 0 h 117"/>
                <a:gd name="T2" fmla="*/ 0 w 58"/>
                <a:gd name="T3" fmla="*/ 0 h 117"/>
                <a:gd name="T4" fmla="*/ 0 w 58"/>
                <a:gd name="T5" fmla="*/ 28 h 117"/>
                <a:gd name="T6" fmla="*/ 30 w 58"/>
                <a:gd name="T7" fmla="*/ 58 h 117"/>
                <a:gd name="T8" fmla="*/ 0 w 58"/>
                <a:gd name="T9" fmla="*/ 88 h 117"/>
                <a:gd name="T10" fmla="*/ 0 w 58"/>
                <a:gd name="T11" fmla="*/ 117 h 117"/>
                <a:gd name="T12" fmla="*/ 0 w 58"/>
                <a:gd name="T13" fmla="*/ 117 h 117"/>
                <a:gd name="T14" fmla="*/ 58 w 58"/>
                <a:gd name="T15" fmla="*/ 58 h 117"/>
                <a:gd name="T16" fmla="*/ 0 w 58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117">
                  <a:moveTo>
                    <a:pt x="0" y="0"/>
                  </a:moveTo>
                  <a:lnTo>
                    <a:pt x="0" y="0"/>
                  </a:lnTo>
                  <a:lnTo>
                    <a:pt x="0" y="28"/>
                  </a:lnTo>
                  <a:lnTo>
                    <a:pt x="30" y="58"/>
                  </a:lnTo>
                  <a:lnTo>
                    <a:pt x="0" y="88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58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6" name="Freeform 565"/>
            <p:cNvSpPr/>
            <p:nvPr/>
          </p:nvSpPr>
          <p:spPr bwMode="auto">
            <a:xfrm>
              <a:off x="1587501" y="2668589"/>
              <a:ext cx="92075" cy="185738"/>
            </a:xfrm>
            <a:custGeom>
              <a:avLst/>
              <a:gdLst>
                <a:gd name="T0" fmla="*/ 58 w 58"/>
                <a:gd name="T1" fmla="*/ 28 h 117"/>
                <a:gd name="T2" fmla="*/ 58 w 58"/>
                <a:gd name="T3" fmla="*/ 0 h 117"/>
                <a:gd name="T4" fmla="*/ 57 w 58"/>
                <a:gd name="T5" fmla="*/ 0 h 117"/>
                <a:gd name="T6" fmla="*/ 0 w 58"/>
                <a:gd name="T7" fmla="*/ 58 h 117"/>
                <a:gd name="T8" fmla="*/ 57 w 58"/>
                <a:gd name="T9" fmla="*/ 117 h 117"/>
                <a:gd name="T10" fmla="*/ 58 w 58"/>
                <a:gd name="T11" fmla="*/ 117 h 117"/>
                <a:gd name="T12" fmla="*/ 58 w 58"/>
                <a:gd name="T13" fmla="*/ 88 h 117"/>
                <a:gd name="T14" fmla="*/ 28 w 58"/>
                <a:gd name="T15" fmla="*/ 58 h 117"/>
                <a:gd name="T16" fmla="*/ 58 w 58"/>
                <a:gd name="T17" fmla="*/ 2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117">
                  <a:moveTo>
                    <a:pt x="58" y="28"/>
                  </a:moveTo>
                  <a:lnTo>
                    <a:pt x="58" y="0"/>
                  </a:lnTo>
                  <a:lnTo>
                    <a:pt x="57" y="0"/>
                  </a:lnTo>
                  <a:lnTo>
                    <a:pt x="0" y="58"/>
                  </a:lnTo>
                  <a:lnTo>
                    <a:pt x="57" y="117"/>
                  </a:lnTo>
                  <a:lnTo>
                    <a:pt x="58" y="117"/>
                  </a:lnTo>
                  <a:lnTo>
                    <a:pt x="58" y="88"/>
                  </a:lnTo>
                  <a:lnTo>
                    <a:pt x="28" y="58"/>
                  </a:lnTo>
                  <a:lnTo>
                    <a:pt x="58" y="2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7" name="Rectangle 566"/>
            <p:cNvSpPr>
              <a:spLocks noChangeArrowheads="1"/>
            </p:cNvSpPr>
            <p:nvPr/>
          </p:nvSpPr>
          <p:spPr bwMode="auto">
            <a:xfrm>
              <a:off x="1677988" y="2744789"/>
              <a:ext cx="33338" cy="317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8" name="Rectangle 567"/>
            <p:cNvSpPr>
              <a:spLocks noChangeArrowheads="1"/>
            </p:cNvSpPr>
            <p:nvPr/>
          </p:nvSpPr>
          <p:spPr bwMode="auto">
            <a:xfrm>
              <a:off x="1738313" y="2744789"/>
              <a:ext cx="31750" cy="317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9" name="Rectangle 568"/>
            <p:cNvSpPr>
              <a:spLocks noChangeArrowheads="1"/>
            </p:cNvSpPr>
            <p:nvPr/>
          </p:nvSpPr>
          <p:spPr bwMode="auto">
            <a:xfrm>
              <a:off x="1795463" y="2744789"/>
              <a:ext cx="33338" cy="317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0" name="Freeform 569"/>
            <p:cNvSpPr>
              <a:spLocks noEditPoints="1"/>
            </p:cNvSpPr>
            <p:nvPr/>
          </p:nvSpPr>
          <p:spPr bwMode="auto">
            <a:xfrm>
              <a:off x="10269538" y="1925639"/>
              <a:ext cx="334963" cy="333375"/>
            </a:xfrm>
            <a:custGeom>
              <a:avLst/>
              <a:gdLst>
                <a:gd name="T0" fmla="*/ 266 w 288"/>
                <a:gd name="T1" fmla="*/ 85 h 288"/>
                <a:gd name="T2" fmla="*/ 260 w 288"/>
                <a:gd name="T3" fmla="*/ 86 h 288"/>
                <a:gd name="T4" fmla="*/ 203 w 288"/>
                <a:gd name="T5" fmla="*/ 26 h 288"/>
                <a:gd name="T6" fmla="*/ 144 w 288"/>
                <a:gd name="T7" fmla="*/ 0 h 288"/>
                <a:gd name="T8" fmla="*/ 86 w 288"/>
                <a:gd name="T9" fmla="*/ 26 h 288"/>
                <a:gd name="T10" fmla="*/ 28 w 288"/>
                <a:gd name="T11" fmla="*/ 86 h 288"/>
                <a:gd name="T12" fmla="*/ 22 w 288"/>
                <a:gd name="T13" fmla="*/ 85 h 288"/>
                <a:gd name="T14" fmla="*/ 0 w 288"/>
                <a:gd name="T15" fmla="*/ 144 h 288"/>
                <a:gd name="T16" fmla="*/ 22 w 288"/>
                <a:gd name="T17" fmla="*/ 203 h 288"/>
                <a:gd name="T18" fmla="*/ 28 w 288"/>
                <a:gd name="T19" fmla="*/ 202 h 288"/>
                <a:gd name="T20" fmla="*/ 86 w 288"/>
                <a:gd name="T21" fmla="*/ 262 h 288"/>
                <a:gd name="T22" fmla="*/ 144 w 288"/>
                <a:gd name="T23" fmla="*/ 288 h 288"/>
                <a:gd name="T24" fmla="*/ 203 w 288"/>
                <a:gd name="T25" fmla="*/ 262 h 288"/>
                <a:gd name="T26" fmla="*/ 260 w 288"/>
                <a:gd name="T27" fmla="*/ 202 h 288"/>
                <a:gd name="T28" fmla="*/ 266 w 288"/>
                <a:gd name="T29" fmla="*/ 203 h 288"/>
                <a:gd name="T30" fmla="*/ 288 w 288"/>
                <a:gd name="T31" fmla="*/ 144 h 288"/>
                <a:gd name="T32" fmla="*/ 266 w 288"/>
                <a:gd name="T33" fmla="*/ 189 h 288"/>
                <a:gd name="T34" fmla="*/ 216 w 288"/>
                <a:gd name="T35" fmla="*/ 144 h 288"/>
                <a:gd name="T36" fmla="*/ 266 w 288"/>
                <a:gd name="T37" fmla="*/ 100 h 288"/>
                <a:gd name="T38" fmla="*/ 266 w 288"/>
                <a:gd name="T39" fmla="*/ 189 h 288"/>
                <a:gd name="T40" fmla="*/ 144 w 288"/>
                <a:gd name="T41" fmla="*/ 274 h 288"/>
                <a:gd name="T42" fmla="*/ 114 w 288"/>
                <a:gd name="T43" fmla="*/ 209 h 288"/>
                <a:gd name="T44" fmla="*/ 175 w 288"/>
                <a:gd name="T45" fmla="*/ 209 h 288"/>
                <a:gd name="T46" fmla="*/ 181 w 288"/>
                <a:gd name="T47" fmla="*/ 196 h 288"/>
                <a:gd name="T48" fmla="*/ 168 w 288"/>
                <a:gd name="T49" fmla="*/ 196 h 288"/>
                <a:gd name="T50" fmla="*/ 120 w 288"/>
                <a:gd name="T51" fmla="*/ 196 h 288"/>
                <a:gd name="T52" fmla="*/ 107 w 288"/>
                <a:gd name="T53" fmla="*/ 196 h 288"/>
                <a:gd name="T54" fmla="*/ 86 w 288"/>
                <a:gd name="T55" fmla="*/ 187 h 288"/>
                <a:gd name="T56" fmla="*/ 92 w 288"/>
                <a:gd name="T57" fmla="*/ 168 h 288"/>
                <a:gd name="T58" fmla="*/ 92 w 288"/>
                <a:gd name="T59" fmla="*/ 120 h 288"/>
                <a:gd name="T60" fmla="*/ 86 w 288"/>
                <a:gd name="T61" fmla="*/ 101 h 288"/>
                <a:gd name="T62" fmla="*/ 107 w 288"/>
                <a:gd name="T63" fmla="*/ 92 h 288"/>
                <a:gd name="T64" fmla="*/ 120 w 288"/>
                <a:gd name="T65" fmla="*/ 92 h 288"/>
                <a:gd name="T66" fmla="*/ 168 w 288"/>
                <a:gd name="T67" fmla="*/ 92 h 288"/>
                <a:gd name="T68" fmla="*/ 181 w 288"/>
                <a:gd name="T69" fmla="*/ 92 h 288"/>
                <a:gd name="T70" fmla="*/ 202 w 288"/>
                <a:gd name="T71" fmla="*/ 101 h 288"/>
                <a:gd name="T72" fmla="*/ 196 w 288"/>
                <a:gd name="T73" fmla="*/ 120 h 288"/>
                <a:gd name="T74" fmla="*/ 196 w 288"/>
                <a:gd name="T75" fmla="*/ 168 h 288"/>
                <a:gd name="T76" fmla="*/ 202 w 288"/>
                <a:gd name="T77" fmla="*/ 187 h 288"/>
                <a:gd name="T78" fmla="*/ 181 w 288"/>
                <a:gd name="T79" fmla="*/ 196 h 288"/>
                <a:gd name="T80" fmla="*/ 22 w 288"/>
                <a:gd name="T81" fmla="*/ 100 h 288"/>
                <a:gd name="T82" fmla="*/ 72 w 288"/>
                <a:gd name="T83" fmla="*/ 144 h 288"/>
                <a:gd name="T84" fmla="*/ 22 w 288"/>
                <a:gd name="T85" fmla="*/ 189 h 288"/>
                <a:gd name="T86" fmla="*/ 144 w 288"/>
                <a:gd name="T87" fmla="*/ 14 h 288"/>
                <a:gd name="T88" fmla="*/ 175 w 288"/>
                <a:gd name="T89" fmla="*/ 79 h 288"/>
                <a:gd name="T90" fmla="*/ 114 w 288"/>
                <a:gd name="T91" fmla="*/ 79 h 288"/>
                <a:gd name="T92" fmla="*/ 144 w 288"/>
                <a:gd name="T93" fmla="*/ 1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8" h="288">
                  <a:moveTo>
                    <a:pt x="279" y="95"/>
                  </a:moveTo>
                  <a:cubicBezTo>
                    <a:pt x="277" y="89"/>
                    <a:pt x="272" y="85"/>
                    <a:pt x="266" y="85"/>
                  </a:cubicBezTo>
                  <a:cubicBezTo>
                    <a:pt x="265" y="85"/>
                    <a:pt x="263" y="85"/>
                    <a:pt x="262" y="86"/>
                  </a:cubicBezTo>
                  <a:cubicBezTo>
                    <a:pt x="260" y="86"/>
                    <a:pt x="260" y="86"/>
                    <a:pt x="260" y="86"/>
                  </a:cubicBezTo>
                  <a:cubicBezTo>
                    <a:pt x="247" y="61"/>
                    <a:pt x="227" y="41"/>
                    <a:pt x="202" y="28"/>
                  </a:cubicBezTo>
                  <a:cubicBezTo>
                    <a:pt x="203" y="26"/>
                    <a:pt x="203" y="26"/>
                    <a:pt x="203" y="26"/>
                  </a:cubicBezTo>
                  <a:cubicBezTo>
                    <a:pt x="204" y="19"/>
                    <a:pt x="200" y="11"/>
                    <a:pt x="194" y="9"/>
                  </a:cubicBezTo>
                  <a:cubicBezTo>
                    <a:pt x="178" y="3"/>
                    <a:pt x="161" y="0"/>
                    <a:pt x="144" y="0"/>
                  </a:cubicBezTo>
                  <a:cubicBezTo>
                    <a:pt x="127" y="0"/>
                    <a:pt x="110" y="3"/>
                    <a:pt x="95" y="9"/>
                  </a:cubicBezTo>
                  <a:cubicBezTo>
                    <a:pt x="88" y="11"/>
                    <a:pt x="84" y="19"/>
                    <a:pt x="86" y="26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61" y="41"/>
                    <a:pt x="41" y="61"/>
                    <a:pt x="28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5" y="85"/>
                    <a:pt x="23" y="85"/>
                    <a:pt x="22" y="85"/>
                  </a:cubicBezTo>
                  <a:cubicBezTo>
                    <a:pt x="16" y="85"/>
                    <a:pt x="11" y="89"/>
                    <a:pt x="9" y="95"/>
                  </a:cubicBezTo>
                  <a:cubicBezTo>
                    <a:pt x="3" y="110"/>
                    <a:pt x="0" y="127"/>
                    <a:pt x="0" y="144"/>
                  </a:cubicBezTo>
                  <a:cubicBezTo>
                    <a:pt x="0" y="161"/>
                    <a:pt x="3" y="178"/>
                    <a:pt x="9" y="194"/>
                  </a:cubicBezTo>
                  <a:cubicBezTo>
                    <a:pt x="11" y="199"/>
                    <a:pt x="16" y="203"/>
                    <a:pt x="22" y="203"/>
                  </a:cubicBezTo>
                  <a:cubicBezTo>
                    <a:pt x="23" y="203"/>
                    <a:pt x="25" y="203"/>
                    <a:pt x="26" y="203"/>
                  </a:cubicBezTo>
                  <a:cubicBezTo>
                    <a:pt x="28" y="202"/>
                    <a:pt x="28" y="202"/>
                    <a:pt x="28" y="202"/>
                  </a:cubicBezTo>
                  <a:cubicBezTo>
                    <a:pt x="41" y="227"/>
                    <a:pt x="61" y="247"/>
                    <a:pt x="86" y="260"/>
                  </a:cubicBezTo>
                  <a:cubicBezTo>
                    <a:pt x="86" y="262"/>
                    <a:pt x="86" y="262"/>
                    <a:pt x="86" y="262"/>
                  </a:cubicBezTo>
                  <a:cubicBezTo>
                    <a:pt x="84" y="269"/>
                    <a:pt x="88" y="277"/>
                    <a:pt x="95" y="279"/>
                  </a:cubicBezTo>
                  <a:cubicBezTo>
                    <a:pt x="110" y="285"/>
                    <a:pt x="127" y="288"/>
                    <a:pt x="144" y="288"/>
                  </a:cubicBezTo>
                  <a:cubicBezTo>
                    <a:pt x="161" y="288"/>
                    <a:pt x="178" y="285"/>
                    <a:pt x="194" y="279"/>
                  </a:cubicBezTo>
                  <a:cubicBezTo>
                    <a:pt x="200" y="277"/>
                    <a:pt x="204" y="269"/>
                    <a:pt x="203" y="262"/>
                  </a:cubicBezTo>
                  <a:cubicBezTo>
                    <a:pt x="202" y="260"/>
                    <a:pt x="202" y="260"/>
                    <a:pt x="202" y="260"/>
                  </a:cubicBezTo>
                  <a:cubicBezTo>
                    <a:pt x="227" y="247"/>
                    <a:pt x="247" y="227"/>
                    <a:pt x="260" y="202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3"/>
                    <a:pt x="265" y="203"/>
                    <a:pt x="266" y="203"/>
                  </a:cubicBezTo>
                  <a:cubicBezTo>
                    <a:pt x="272" y="203"/>
                    <a:pt x="277" y="199"/>
                    <a:pt x="279" y="194"/>
                  </a:cubicBezTo>
                  <a:cubicBezTo>
                    <a:pt x="285" y="178"/>
                    <a:pt x="288" y="161"/>
                    <a:pt x="288" y="144"/>
                  </a:cubicBezTo>
                  <a:cubicBezTo>
                    <a:pt x="288" y="127"/>
                    <a:pt x="285" y="110"/>
                    <a:pt x="279" y="95"/>
                  </a:cubicBezTo>
                  <a:close/>
                  <a:moveTo>
                    <a:pt x="266" y="189"/>
                  </a:moveTo>
                  <a:cubicBezTo>
                    <a:pt x="209" y="175"/>
                    <a:pt x="209" y="175"/>
                    <a:pt x="209" y="175"/>
                  </a:cubicBezTo>
                  <a:cubicBezTo>
                    <a:pt x="213" y="165"/>
                    <a:pt x="216" y="155"/>
                    <a:pt x="216" y="144"/>
                  </a:cubicBezTo>
                  <a:cubicBezTo>
                    <a:pt x="216" y="133"/>
                    <a:pt x="214" y="123"/>
                    <a:pt x="209" y="113"/>
                  </a:cubicBezTo>
                  <a:cubicBezTo>
                    <a:pt x="266" y="100"/>
                    <a:pt x="266" y="100"/>
                    <a:pt x="266" y="100"/>
                  </a:cubicBezTo>
                  <a:cubicBezTo>
                    <a:pt x="271" y="113"/>
                    <a:pt x="274" y="128"/>
                    <a:pt x="274" y="144"/>
                  </a:cubicBezTo>
                  <a:cubicBezTo>
                    <a:pt x="274" y="160"/>
                    <a:pt x="271" y="175"/>
                    <a:pt x="266" y="189"/>
                  </a:cubicBezTo>
                  <a:close/>
                  <a:moveTo>
                    <a:pt x="189" y="266"/>
                  </a:moveTo>
                  <a:cubicBezTo>
                    <a:pt x="175" y="271"/>
                    <a:pt x="160" y="274"/>
                    <a:pt x="144" y="274"/>
                  </a:cubicBezTo>
                  <a:cubicBezTo>
                    <a:pt x="128" y="274"/>
                    <a:pt x="113" y="271"/>
                    <a:pt x="100" y="266"/>
                  </a:cubicBezTo>
                  <a:cubicBezTo>
                    <a:pt x="114" y="209"/>
                    <a:pt x="114" y="209"/>
                    <a:pt x="114" y="209"/>
                  </a:cubicBezTo>
                  <a:cubicBezTo>
                    <a:pt x="123" y="213"/>
                    <a:pt x="133" y="216"/>
                    <a:pt x="144" y="216"/>
                  </a:cubicBezTo>
                  <a:cubicBezTo>
                    <a:pt x="155" y="216"/>
                    <a:pt x="165" y="213"/>
                    <a:pt x="175" y="209"/>
                  </a:cubicBezTo>
                  <a:lnTo>
                    <a:pt x="189" y="266"/>
                  </a:lnTo>
                  <a:close/>
                  <a:moveTo>
                    <a:pt x="181" y="196"/>
                  </a:moveTo>
                  <a:cubicBezTo>
                    <a:pt x="179" y="195"/>
                    <a:pt x="177" y="195"/>
                    <a:pt x="175" y="195"/>
                  </a:cubicBezTo>
                  <a:cubicBezTo>
                    <a:pt x="173" y="195"/>
                    <a:pt x="170" y="195"/>
                    <a:pt x="168" y="196"/>
                  </a:cubicBezTo>
                  <a:cubicBezTo>
                    <a:pt x="161" y="200"/>
                    <a:pt x="153" y="202"/>
                    <a:pt x="144" y="202"/>
                  </a:cubicBezTo>
                  <a:cubicBezTo>
                    <a:pt x="136" y="202"/>
                    <a:pt x="127" y="200"/>
                    <a:pt x="120" y="196"/>
                  </a:cubicBezTo>
                  <a:cubicBezTo>
                    <a:pt x="118" y="195"/>
                    <a:pt x="116" y="195"/>
                    <a:pt x="114" y="195"/>
                  </a:cubicBezTo>
                  <a:cubicBezTo>
                    <a:pt x="111" y="195"/>
                    <a:pt x="109" y="195"/>
                    <a:pt x="107" y="196"/>
                  </a:cubicBezTo>
                  <a:cubicBezTo>
                    <a:pt x="105" y="197"/>
                    <a:pt x="103" y="199"/>
                    <a:pt x="101" y="202"/>
                  </a:cubicBezTo>
                  <a:cubicBezTo>
                    <a:pt x="96" y="198"/>
                    <a:pt x="91" y="193"/>
                    <a:pt x="86" y="187"/>
                  </a:cubicBezTo>
                  <a:cubicBezTo>
                    <a:pt x="89" y="185"/>
                    <a:pt x="91" y="183"/>
                    <a:pt x="92" y="181"/>
                  </a:cubicBezTo>
                  <a:cubicBezTo>
                    <a:pt x="94" y="177"/>
                    <a:pt x="94" y="172"/>
                    <a:pt x="92" y="168"/>
                  </a:cubicBezTo>
                  <a:cubicBezTo>
                    <a:pt x="88" y="161"/>
                    <a:pt x="86" y="152"/>
                    <a:pt x="86" y="144"/>
                  </a:cubicBezTo>
                  <a:cubicBezTo>
                    <a:pt x="86" y="136"/>
                    <a:pt x="88" y="127"/>
                    <a:pt x="92" y="120"/>
                  </a:cubicBezTo>
                  <a:cubicBezTo>
                    <a:pt x="94" y="116"/>
                    <a:pt x="94" y="111"/>
                    <a:pt x="92" y="107"/>
                  </a:cubicBezTo>
                  <a:cubicBezTo>
                    <a:pt x="91" y="105"/>
                    <a:pt x="89" y="103"/>
                    <a:pt x="86" y="101"/>
                  </a:cubicBezTo>
                  <a:cubicBezTo>
                    <a:pt x="90" y="95"/>
                    <a:pt x="96" y="90"/>
                    <a:pt x="101" y="86"/>
                  </a:cubicBezTo>
                  <a:cubicBezTo>
                    <a:pt x="103" y="89"/>
                    <a:pt x="105" y="91"/>
                    <a:pt x="107" y="92"/>
                  </a:cubicBezTo>
                  <a:cubicBezTo>
                    <a:pt x="109" y="93"/>
                    <a:pt x="111" y="93"/>
                    <a:pt x="114" y="93"/>
                  </a:cubicBezTo>
                  <a:cubicBezTo>
                    <a:pt x="116" y="93"/>
                    <a:pt x="118" y="93"/>
                    <a:pt x="120" y="92"/>
                  </a:cubicBezTo>
                  <a:cubicBezTo>
                    <a:pt x="127" y="88"/>
                    <a:pt x="136" y="86"/>
                    <a:pt x="144" y="86"/>
                  </a:cubicBezTo>
                  <a:cubicBezTo>
                    <a:pt x="152" y="86"/>
                    <a:pt x="161" y="88"/>
                    <a:pt x="168" y="92"/>
                  </a:cubicBezTo>
                  <a:cubicBezTo>
                    <a:pt x="170" y="93"/>
                    <a:pt x="172" y="93"/>
                    <a:pt x="175" y="93"/>
                  </a:cubicBezTo>
                  <a:cubicBezTo>
                    <a:pt x="177" y="93"/>
                    <a:pt x="179" y="93"/>
                    <a:pt x="181" y="92"/>
                  </a:cubicBezTo>
                  <a:cubicBezTo>
                    <a:pt x="183" y="91"/>
                    <a:pt x="185" y="89"/>
                    <a:pt x="187" y="86"/>
                  </a:cubicBezTo>
                  <a:cubicBezTo>
                    <a:pt x="193" y="91"/>
                    <a:pt x="198" y="96"/>
                    <a:pt x="202" y="101"/>
                  </a:cubicBezTo>
                  <a:cubicBezTo>
                    <a:pt x="199" y="103"/>
                    <a:pt x="197" y="105"/>
                    <a:pt x="196" y="107"/>
                  </a:cubicBezTo>
                  <a:cubicBezTo>
                    <a:pt x="194" y="111"/>
                    <a:pt x="194" y="116"/>
                    <a:pt x="196" y="120"/>
                  </a:cubicBezTo>
                  <a:cubicBezTo>
                    <a:pt x="200" y="127"/>
                    <a:pt x="202" y="136"/>
                    <a:pt x="202" y="144"/>
                  </a:cubicBezTo>
                  <a:cubicBezTo>
                    <a:pt x="202" y="152"/>
                    <a:pt x="200" y="161"/>
                    <a:pt x="196" y="168"/>
                  </a:cubicBezTo>
                  <a:cubicBezTo>
                    <a:pt x="194" y="172"/>
                    <a:pt x="194" y="177"/>
                    <a:pt x="196" y="181"/>
                  </a:cubicBezTo>
                  <a:cubicBezTo>
                    <a:pt x="197" y="183"/>
                    <a:pt x="199" y="185"/>
                    <a:pt x="202" y="187"/>
                  </a:cubicBezTo>
                  <a:cubicBezTo>
                    <a:pt x="198" y="193"/>
                    <a:pt x="193" y="198"/>
                    <a:pt x="187" y="202"/>
                  </a:cubicBezTo>
                  <a:cubicBezTo>
                    <a:pt x="185" y="199"/>
                    <a:pt x="183" y="197"/>
                    <a:pt x="181" y="196"/>
                  </a:cubicBezTo>
                  <a:close/>
                  <a:moveTo>
                    <a:pt x="14" y="144"/>
                  </a:moveTo>
                  <a:cubicBezTo>
                    <a:pt x="14" y="128"/>
                    <a:pt x="17" y="113"/>
                    <a:pt x="22" y="100"/>
                  </a:cubicBezTo>
                  <a:cubicBezTo>
                    <a:pt x="79" y="114"/>
                    <a:pt x="79" y="114"/>
                    <a:pt x="79" y="114"/>
                  </a:cubicBezTo>
                  <a:cubicBezTo>
                    <a:pt x="75" y="123"/>
                    <a:pt x="72" y="133"/>
                    <a:pt x="72" y="144"/>
                  </a:cubicBezTo>
                  <a:cubicBezTo>
                    <a:pt x="72" y="155"/>
                    <a:pt x="75" y="165"/>
                    <a:pt x="79" y="175"/>
                  </a:cubicBezTo>
                  <a:cubicBezTo>
                    <a:pt x="22" y="189"/>
                    <a:pt x="22" y="189"/>
                    <a:pt x="22" y="189"/>
                  </a:cubicBezTo>
                  <a:cubicBezTo>
                    <a:pt x="17" y="175"/>
                    <a:pt x="14" y="160"/>
                    <a:pt x="14" y="144"/>
                  </a:cubicBezTo>
                  <a:close/>
                  <a:moveTo>
                    <a:pt x="144" y="14"/>
                  </a:moveTo>
                  <a:cubicBezTo>
                    <a:pt x="160" y="14"/>
                    <a:pt x="175" y="17"/>
                    <a:pt x="189" y="22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65" y="75"/>
                    <a:pt x="155" y="72"/>
                    <a:pt x="144" y="72"/>
                  </a:cubicBezTo>
                  <a:cubicBezTo>
                    <a:pt x="133" y="72"/>
                    <a:pt x="123" y="75"/>
                    <a:pt x="114" y="79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13" y="17"/>
                    <a:pt x="128" y="14"/>
                    <a:pt x="144" y="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1" name="Freeform 570"/>
            <p:cNvSpPr/>
            <p:nvPr/>
          </p:nvSpPr>
          <p:spPr bwMode="auto">
            <a:xfrm>
              <a:off x="10269538" y="3927476"/>
              <a:ext cx="336550" cy="334963"/>
            </a:xfrm>
            <a:custGeom>
              <a:avLst/>
              <a:gdLst>
                <a:gd name="T0" fmla="*/ 268 w 290"/>
                <a:gd name="T1" fmla="*/ 181 h 290"/>
                <a:gd name="T2" fmla="*/ 217 w 290"/>
                <a:gd name="T3" fmla="*/ 186 h 290"/>
                <a:gd name="T4" fmla="*/ 159 w 290"/>
                <a:gd name="T5" fmla="*/ 127 h 290"/>
                <a:gd name="T6" fmla="*/ 287 w 290"/>
                <a:gd name="T7" fmla="*/ 50 h 290"/>
                <a:gd name="T8" fmla="*/ 265 w 290"/>
                <a:gd name="T9" fmla="*/ 28 h 290"/>
                <a:gd name="T10" fmla="*/ 101 w 290"/>
                <a:gd name="T11" fmla="*/ 70 h 290"/>
                <a:gd name="T12" fmla="*/ 41 w 290"/>
                <a:gd name="T13" fmla="*/ 9 h 290"/>
                <a:gd name="T14" fmla="*/ 9 w 290"/>
                <a:gd name="T15" fmla="*/ 9 h 290"/>
                <a:gd name="T16" fmla="*/ 9 w 290"/>
                <a:gd name="T17" fmla="*/ 41 h 290"/>
                <a:gd name="T18" fmla="*/ 70 w 290"/>
                <a:gd name="T19" fmla="*/ 101 h 290"/>
                <a:gd name="T20" fmla="*/ 28 w 290"/>
                <a:gd name="T21" fmla="*/ 265 h 290"/>
                <a:gd name="T22" fmla="*/ 50 w 290"/>
                <a:gd name="T23" fmla="*/ 287 h 290"/>
                <a:gd name="T24" fmla="*/ 127 w 290"/>
                <a:gd name="T25" fmla="*/ 159 h 290"/>
                <a:gd name="T26" fmla="*/ 185 w 290"/>
                <a:gd name="T27" fmla="*/ 217 h 290"/>
                <a:gd name="T28" fmla="*/ 181 w 290"/>
                <a:gd name="T29" fmla="*/ 269 h 290"/>
                <a:gd name="T30" fmla="*/ 203 w 290"/>
                <a:gd name="T31" fmla="*/ 290 h 290"/>
                <a:gd name="T32" fmla="*/ 234 w 290"/>
                <a:gd name="T33" fmla="*/ 234 h 290"/>
                <a:gd name="T34" fmla="*/ 290 w 290"/>
                <a:gd name="T35" fmla="*/ 203 h 290"/>
                <a:gd name="T36" fmla="*/ 268 w 290"/>
                <a:gd name="T37" fmla="*/ 18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0" h="290">
                  <a:moveTo>
                    <a:pt x="268" y="181"/>
                  </a:moveTo>
                  <a:cubicBezTo>
                    <a:pt x="217" y="186"/>
                    <a:pt x="217" y="186"/>
                    <a:pt x="217" y="186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287" y="50"/>
                    <a:pt x="287" y="50"/>
                    <a:pt x="287" y="50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101" y="70"/>
                    <a:pt x="101" y="70"/>
                    <a:pt x="101" y="7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2" y="0"/>
                    <a:pt x="18" y="0"/>
                    <a:pt x="9" y="9"/>
                  </a:cubicBezTo>
                  <a:cubicBezTo>
                    <a:pt x="0" y="18"/>
                    <a:pt x="0" y="32"/>
                    <a:pt x="9" y="41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50" y="287"/>
                    <a:pt x="50" y="287"/>
                    <a:pt x="50" y="287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85" y="217"/>
                    <a:pt x="185" y="217"/>
                    <a:pt x="185" y="217"/>
                  </a:cubicBezTo>
                  <a:cubicBezTo>
                    <a:pt x="181" y="269"/>
                    <a:pt x="181" y="269"/>
                    <a:pt x="181" y="269"/>
                  </a:cubicBezTo>
                  <a:cubicBezTo>
                    <a:pt x="203" y="290"/>
                    <a:pt x="203" y="290"/>
                    <a:pt x="203" y="290"/>
                  </a:cubicBezTo>
                  <a:cubicBezTo>
                    <a:pt x="234" y="234"/>
                    <a:pt x="234" y="234"/>
                    <a:pt x="234" y="234"/>
                  </a:cubicBezTo>
                  <a:cubicBezTo>
                    <a:pt x="290" y="203"/>
                    <a:pt x="290" y="203"/>
                    <a:pt x="290" y="203"/>
                  </a:cubicBezTo>
                  <a:lnTo>
                    <a:pt x="268" y="1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2" name="Freeform 571"/>
            <p:cNvSpPr/>
            <p:nvPr/>
          </p:nvSpPr>
          <p:spPr bwMode="auto">
            <a:xfrm>
              <a:off x="395288" y="2593976"/>
              <a:ext cx="41275" cy="104775"/>
            </a:xfrm>
            <a:custGeom>
              <a:avLst/>
              <a:gdLst>
                <a:gd name="T0" fmla="*/ 18 w 36"/>
                <a:gd name="T1" fmla="*/ 0 h 91"/>
                <a:gd name="T2" fmla="*/ 0 w 36"/>
                <a:gd name="T3" fmla="*/ 14 h 91"/>
                <a:gd name="T4" fmla="*/ 0 w 36"/>
                <a:gd name="T5" fmla="*/ 77 h 91"/>
                <a:gd name="T6" fmla="*/ 18 w 36"/>
                <a:gd name="T7" fmla="*/ 91 h 91"/>
                <a:gd name="T8" fmla="*/ 36 w 36"/>
                <a:gd name="T9" fmla="*/ 77 h 91"/>
                <a:gd name="T10" fmla="*/ 36 w 36"/>
                <a:gd name="T11" fmla="*/ 14 h 91"/>
                <a:gd name="T12" fmla="*/ 18 w 36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1">
                  <a:moveTo>
                    <a:pt x="18" y="0"/>
                  </a:moveTo>
                  <a:cubicBezTo>
                    <a:pt x="8" y="0"/>
                    <a:pt x="0" y="6"/>
                    <a:pt x="0" y="14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5"/>
                    <a:pt x="8" y="91"/>
                    <a:pt x="18" y="91"/>
                  </a:cubicBezTo>
                  <a:cubicBezTo>
                    <a:pt x="28" y="91"/>
                    <a:pt x="36" y="85"/>
                    <a:pt x="36" y="77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6"/>
                    <a:pt x="28" y="0"/>
                    <a:pt x="1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3" name="Freeform 572"/>
            <p:cNvSpPr/>
            <p:nvPr/>
          </p:nvSpPr>
          <p:spPr bwMode="auto">
            <a:xfrm>
              <a:off x="395288" y="2822576"/>
              <a:ext cx="41275" cy="104775"/>
            </a:xfrm>
            <a:custGeom>
              <a:avLst/>
              <a:gdLst>
                <a:gd name="T0" fmla="*/ 18 w 36"/>
                <a:gd name="T1" fmla="*/ 0 h 91"/>
                <a:gd name="T2" fmla="*/ 0 w 36"/>
                <a:gd name="T3" fmla="*/ 14 h 91"/>
                <a:gd name="T4" fmla="*/ 0 w 36"/>
                <a:gd name="T5" fmla="*/ 77 h 91"/>
                <a:gd name="T6" fmla="*/ 18 w 36"/>
                <a:gd name="T7" fmla="*/ 91 h 91"/>
                <a:gd name="T8" fmla="*/ 36 w 36"/>
                <a:gd name="T9" fmla="*/ 77 h 91"/>
                <a:gd name="T10" fmla="*/ 36 w 36"/>
                <a:gd name="T11" fmla="*/ 14 h 91"/>
                <a:gd name="T12" fmla="*/ 18 w 36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1">
                  <a:moveTo>
                    <a:pt x="18" y="0"/>
                  </a:moveTo>
                  <a:cubicBezTo>
                    <a:pt x="8" y="0"/>
                    <a:pt x="0" y="7"/>
                    <a:pt x="0" y="14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5"/>
                    <a:pt x="8" y="91"/>
                    <a:pt x="18" y="91"/>
                  </a:cubicBezTo>
                  <a:cubicBezTo>
                    <a:pt x="28" y="91"/>
                    <a:pt x="36" y="85"/>
                    <a:pt x="36" y="77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7"/>
                    <a:pt x="28" y="0"/>
                    <a:pt x="1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4" name="Freeform 573"/>
            <p:cNvSpPr/>
            <p:nvPr/>
          </p:nvSpPr>
          <p:spPr bwMode="auto">
            <a:xfrm>
              <a:off x="477838" y="2740026"/>
              <a:ext cx="104775" cy="41275"/>
            </a:xfrm>
            <a:custGeom>
              <a:avLst/>
              <a:gdLst>
                <a:gd name="T0" fmla="*/ 77 w 91"/>
                <a:gd name="T1" fmla="*/ 0 h 36"/>
                <a:gd name="T2" fmla="*/ 14 w 91"/>
                <a:gd name="T3" fmla="*/ 0 h 36"/>
                <a:gd name="T4" fmla="*/ 0 w 91"/>
                <a:gd name="T5" fmla="*/ 18 h 36"/>
                <a:gd name="T6" fmla="*/ 14 w 91"/>
                <a:gd name="T7" fmla="*/ 36 h 36"/>
                <a:gd name="T8" fmla="*/ 77 w 91"/>
                <a:gd name="T9" fmla="*/ 36 h 36"/>
                <a:gd name="T10" fmla="*/ 91 w 91"/>
                <a:gd name="T11" fmla="*/ 18 h 36"/>
                <a:gd name="T12" fmla="*/ 77 w 91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36">
                  <a:moveTo>
                    <a:pt x="77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9"/>
                    <a:pt x="0" y="18"/>
                  </a:cubicBezTo>
                  <a:cubicBezTo>
                    <a:pt x="0" y="28"/>
                    <a:pt x="7" y="36"/>
                    <a:pt x="14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85" y="36"/>
                    <a:pt x="91" y="28"/>
                    <a:pt x="91" y="18"/>
                  </a:cubicBezTo>
                  <a:cubicBezTo>
                    <a:pt x="91" y="9"/>
                    <a:pt x="85" y="0"/>
                    <a:pt x="7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5" name="Freeform 574"/>
            <p:cNvSpPr/>
            <p:nvPr/>
          </p:nvSpPr>
          <p:spPr bwMode="auto">
            <a:xfrm>
              <a:off x="249238" y="2740026"/>
              <a:ext cx="104775" cy="41275"/>
            </a:xfrm>
            <a:custGeom>
              <a:avLst/>
              <a:gdLst>
                <a:gd name="T0" fmla="*/ 91 w 91"/>
                <a:gd name="T1" fmla="*/ 18 h 36"/>
                <a:gd name="T2" fmla="*/ 77 w 91"/>
                <a:gd name="T3" fmla="*/ 0 h 36"/>
                <a:gd name="T4" fmla="*/ 14 w 91"/>
                <a:gd name="T5" fmla="*/ 0 h 36"/>
                <a:gd name="T6" fmla="*/ 0 w 91"/>
                <a:gd name="T7" fmla="*/ 18 h 36"/>
                <a:gd name="T8" fmla="*/ 14 w 91"/>
                <a:gd name="T9" fmla="*/ 36 h 36"/>
                <a:gd name="T10" fmla="*/ 77 w 91"/>
                <a:gd name="T11" fmla="*/ 36 h 36"/>
                <a:gd name="T12" fmla="*/ 91 w 91"/>
                <a:gd name="T13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36">
                  <a:moveTo>
                    <a:pt x="91" y="18"/>
                  </a:moveTo>
                  <a:cubicBezTo>
                    <a:pt x="91" y="9"/>
                    <a:pt x="84" y="0"/>
                    <a:pt x="7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9"/>
                    <a:pt x="0" y="18"/>
                  </a:cubicBezTo>
                  <a:cubicBezTo>
                    <a:pt x="0" y="28"/>
                    <a:pt x="6" y="36"/>
                    <a:pt x="14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84" y="36"/>
                    <a:pt x="91" y="28"/>
                    <a:pt x="91" y="1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6" name="Freeform 575"/>
            <p:cNvSpPr/>
            <p:nvPr/>
          </p:nvSpPr>
          <p:spPr bwMode="auto">
            <a:xfrm>
              <a:off x="449263" y="2633664"/>
              <a:ext cx="95250" cy="93663"/>
            </a:xfrm>
            <a:custGeom>
              <a:avLst/>
              <a:gdLst>
                <a:gd name="T0" fmla="*/ 31 w 81"/>
                <a:gd name="T1" fmla="*/ 75 h 81"/>
                <a:gd name="T2" fmla="*/ 76 w 81"/>
                <a:gd name="T3" fmla="*/ 31 h 81"/>
                <a:gd name="T4" fmla="*/ 73 w 81"/>
                <a:gd name="T5" fmla="*/ 8 h 81"/>
                <a:gd name="T6" fmla="*/ 50 w 81"/>
                <a:gd name="T7" fmla="*/ 5 h 81"/>
                <a:gd name="T8" fmla="*/ 6 w 81"/>
                <a:gd name="T9" fmla="*/ 50 h 81"/>
                <a:gd name="T10" fmla="*/ 9 w 81"/>
                <a:gd name="T11" fmla="*/ 72 h 81"/>
                <a:gd name="T12" fmla="*/ 31 w 81"/>
                <a:gd name="T13" fmla="*/ 7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81">
                  <a:moveTo>
                    <a:pt x="31" y="75"/>
                  </a:moveTo>
                  <a:cubicBezTo>
                    <a:pt x="76" y="31"/>
                    <a:pt x="76" y="31"/>
                    <a:pt x="76" y="31"/>
                  </a:cubicBezTo>
                  <a:cubicBezTo>
                    <a:pt x="81" y="25"/>
                    <a:pt x="80" y="15"/>
                    <a:pt x="73" y="8"/>
                  </a:cubicBezTo>
                  <a:cubicBezTo>
                    <a:pt x="66" y="1"/>
                    <a:pt x="56" y="0"/>
                    <a:pt x="50" y="5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0" y="55"/>
                    <a:pt x="2" y="65"/>
                    <a:pt x="9" y="72"/>
                  </a:cubicBezTo>
                  <a:cubicBezTo>
                    <a:pt x="16" y="79"/>
                    <a:pt x="26" y="81"/>
                    <a:pt x="31" y="7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7" name="Freeform 576"/>
            <p:cNvSpPr/>
            <p:nvPr/>
          </p:nvSpPr>
          <p:spPr bwMode="auto">
            <a:xfrm>
              <a:off x="288926" y="2795589"/>
              <a:ext cx="93663" cy="92075"/>
            </a:xfrm>
            <a:custGeom>
              <a:avLst/>
              <a:gdLst>
                <a:gd name="T0" fmla="*/ 50 w 81"/>
                <a:gd name="T1" fmla="*/ 5 h 80"/>
                <a:gd name="T2" fmla="*/ 5 w 81"/>
                <a:gd name="T3" fmla="*/ 49 h 80"/>
                <a:gd name="T4" fmla="*/ 8 w 81"/>
                <a:gd name="T5" fmla="*/ 72 h 80"/>
                <a:gd name="T6" fmla="*/ 31 w 81"/>
                <a:gd name="T7" fmla="*/ 75 h 80"/>
                <a:gd name="T8" fmla="*/ 75 w 81"/>
                <a:gd name="T9" fmla="*/ 30 h 80"/>
                <a:gd name="T10" fmla="*/ 72 w 81"/>
                <a:gd name="T11" fmla="*/ 8 h 80"/>
                <a:gd name="T12" fmla="*/ 50 w 81"/>
                <a:gd name="T13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80">
                  <a:moveTo>
                    <a:pt x="50" y="5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0" y="55"/>
                    <a:pt x="1" y="65"/>
                    <a:pt x="8" y="72"/>
                  </a:cubicBezTo>
                  <a:cubicBezTo>
                    <a:pt x="15" y="79"/>
                    <a:pt x="25" y="80"/>
                    <a:pt x="31" y="75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81" y="25"/>
                    <a:pt x="79" y="15"/>
                    <a:pt x="72" y="8"/>
                  </a:cubicBezTo>
                  <a:cubicBezTo>
                    <a:pt x="65" y="1"/>
                    <a:pt x="55" y="0"/>
                    <a:pt x="50" y="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8" name="Freeform 577"/>
            <p:cNvSpPr/>
            <p:nvPr/>
          </p:nvSpPr>
          <p:spPr bwMode="auto">
            <a:xfrm>
              <a:off x="449263" y="2795589"/>
              <a:ext cx="95250" cy="93663"/>
            </a:xfrm>
            <a:custGeom>
              <a:avLst/>
              <a:gdLst>
                <a:gd name="T0" fmla="*/ 31 w 81"/>
                <a:gd name="T1" fmla="*/ 5 h 81"/>
                <a:gd name="T2" fmla="*/ 9 w 81"/>
                <a:gd name="T3" fmla="*/ 8 h 81"/>
                <a:gd name="T4" fmla="*/ 6 w 81"/>
                <a:gd name="T5" fmla="*/ 31 h 81"/>
                <a:gd name="T6" fmla="*/ 50 w 81"/>
                <a:gd name="T7" fmla="*/ 75 h 81"/>
                <a:gd name="T8" fmla="*/ 73 w 81"/>
                <a:gd name="T9" fmla="*/ 72 h 81"/>
                <a:gd name="T10" fmla="*/ 76 w 81"/>
                <a:gd name="T11" fmla="*/ 50 h 81"/>
                <a:gd name="T12" fmla="*/ 31 w 81"/>
                <a:gd name="T13" fmla="*/ 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81">
                  <a:moveTo>
                    <a:pt x="31" y="5"/>
                  </a:moveTo>
                  <a:cubicBezTo>
                    <a:pt x="26" y="0"/>
                    <a:pt x="16" y="1"/>
                    <a:pt x="9" y="8"/>
                  </a:cubicBezTo>
                  <a:cubicBezTo>
                    <a:pt x="1" y="15"/>
                    <a:pt x="0" y="25"/>
                    <a:pt x="6" y="31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5" y="81"/>
                    <a:pt x="66" y="79"/>
                    <a:pt x="73" y="72"/>
                  </a:cubicBezTo>
                  <a:cubicBezTo>
                    <a:pt x="80" y="65"/>
                    <a:pt x="81" y="55"/>
                    <a:pt x="76" y="50"/>
                  </a:cubicBezTo>
                  <a:lnTo>
                    <a:pt x="31" y="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9" name="Freeform 578"/>
            <p:cNvSpPr/>
            <p:nvPr/>
          </p:nvSpPr>
          <p:spPr bwMode="auto">
            <a:xfrm>
              <a:off x="288926" y="2633664"/>
              <a:ext cx="92075" cy="93663"/>
            </a:xfrm>
            <a:custGeom>
              <a:avLst/>
              <a:gdLst>
                <a:gd name="T0" fmla="*/ 50 w 80"/>
                <a:gd name="T1" fmla="*/ 76 h 81"/>
                <a:gd name="T2" fmla="*/ 72 w 80"/>
                <a:gd name="T3" fmla="*/ 73 h 81"/>
                <a:gd name="T4" fmla="*/ 75 w 80"/>
                <a:gd name="T5" fmla="*/ 50 h 81"/>
                <a:gd name="T6" fmla="*/ 30 w 80"/>
                <a:gd name="T7" fmla="*/ 6 h 81"/>
                <a:gd name="T8" fmla="*/ 8 w 80"/>
                <a:gd name="T9" fmla="*/ 9 h 81"/>
                <a:gd name="T10" fmla="*/ 5 w 80"/>
                <a:gd name="T11" fmla="*/ 31 h 81"/>
                <a:gd name="T12" fmla="*/ 50 w 80"/>
                <a:gd name="T13" fmla="*/ 7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1">
                  <a:moveTo>
                    <a:pt x="50" y="76"/>
                  </a:moveTo>
                  <a:cubicBezTo>
                    <a:pt x="55" y="81"/>
                    <a:pt x="65" y="80"/>
                    <a:pt x="72" y="73"/>
                  </a:cubicBezTo>
                  <a:cubicBezTo>
                    <a:pt x="79" y="66"/>
                    <a:pt x="80" y="56"/>
                    <a:pt x="75" y="5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5" y="0"/>
                    <a:pt x="15" y="2"/>
                    <a:pt x="8" y="9"/>
                  </a:cubicBezTo>
                  <a:cubicBezTo>
                    <a:pt x="1" y="16"/>
                    <a:pt x="0" y="26"/>
                    <a:pt x="5" y="31"/>
                  </a:cubicBezTo>
                  <a:lnTo>
                    <a:pt x="50" y="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0" name="Freeform 579"/>
            <p:cNvSpPr/>
            <p:nvPr/>
          </p:nvSpPr>
          <p:spPr bwMode="auto">
            <a:xfrm>
              <a:off x="1069976" y="2593976"/>
              <a:ext cx="28575" cy="93663"/>
            </a:xfrm>
            <a:custGeom>
              <a:avLst/>
              <a:gdLst>
                <a:gd name="T0" fmla="*/ 21 w 24"/>
                <a:gd name="T1" fmla="*/ 3 h 81"/>
                <a:gd name="T2" fmla="*/ 12 w 24"/>
                <a:gd name="T3" fmla="*/ 0 h 81"/>
                <a:gd name="T4" fmla="*/ 11 w 24"/>
                <a:gd name="T5" fmla="*/ 0 h 81"/>
                <a:gd name="T6" fmla="*/ 3 w 24"/>
                <a:gd name="T7" fmla="*/ 3 h 81"/>
                <a:gd name="T8" fmla="*/ 0 w 24"/>
                <a:gd name="T9" fmla="*/ 7 h 81"/>
                <a:gd name="T10" fmla="*/ 0 w 24"/>
                <a:gd name="T11" fmla="*/ 73 h 81"/>
                <a:gd name="T12" fmla="*/ 3 w 24"/>
                <a:gd name="T13" fmla="*/ 78 h 81"/>
                <a:gd name="T14" fmla="*/ 12 w 24"/>
                <a:gd name="T15" fmla="*/ 81 h 81"/>
                <a:gd name="T16" fmla="*/ 21 w 24"/>
                <a:gd name="T17" fmla="*/ 78 h 81"/>
                <a:gd name="T18" fmla="*/ 24 w 24"/>
                <a:gd name="T19" fmla="*/ 73 h 81"/>
                <a:gd name="T20" fmla="*/ 24 w 24"/>
                <a:gd name="T21" fmla="*/ 7 h 81"/>
                <a:gd name="T22" fmla="*/ 21 w 24"/>
                <a:gd name="T23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81">
                  <a:moveTo>
                    <a:pt x="21" y="3"/>
                  </a:moveTo>
                  <a:cubicBezTo>
                    <a:pt x="19" y="1"/>
                    <a:pt x="15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1" y="4"/>
                    <a:pt x="0" y="6"/>
                    <a:pt x="0" y="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1" y="77"/>
                    <a:pt x="3" y="78"/>
                  </a:cubicBezTo>
                  <a:cubicBezTo>
                    <a:pt x="5" y="80"/>
                    <a:pt x="8" y="81"/>
                    <a:pt x="12" y="81"/>
                  </a:cubicBezTo>
                  <a:cubicBezTo>
                    <a:pt x="15" y="81"/>
                    <a:pt x="19" y="80"/>
                    <a:pt x="21" y="78"/>
                  </a:cubicBezTo>
                  <a:cubicBezTo>
                    <a:pt x="23" y="77"/>
                    <a:pt x="24" y="75"/>
                    <a:pt x="24" y="7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6"/>
                    <a:pt x="23" y="4"/>
                    <a:pt x="21" y="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1" name="Freeform 580"/>
            <p:cNvSpPr/>
            <p:nvPr/>
          </p:nvSpPr>
          <p:spPr bwMode="auto">
            <a:xfrm>
              <a:off x="1069976" y="2833689"/>
              <a:ext cx="28575" cy="93663"/>
            </a:xfrm>
            <a:custGeom>
              <a:avLst/>
              <a:gdLst>
                <a:gd name="T0" fmla="*/ 21 w 24"/>
                <a:gd name="T1" fmla="*/ 3 h 81"/>
                <a:gd name="T2" fmla="*/ 12 w 24"/>
                <a:gd name="T3" fmla="*/ 0 h 81"/>
                <a:gd name="T4" fmla="*/ 3 w 24"/>
                <a:gd name="T5" fmla="*/ 3 h 81"/>
                <a:gd name="T6" fmla="*/ 0 w 24"/>
                <a:gd name="T7" fmla="*/ 8 h 81"/>
                <a:gd name="T8" fmla="*/ 0 w 24"/>
                <a:gd name="T9" fmla="*/ 74 h 81"/>
                <a:gd name="T10" fmla="*/ 3 w 24"/>
                <a:gd name="T11" fmla="*/ 78 h 81"/>
                <a:gd name="T12" fmla="*/ 12 w 24"/>
                <a:gd name="T13" fmla="*/ 81 h 81"/>
                <a:gd name="T14" fmla="*/ 21 w 24"/>
                <a:gd name="T15" fmla="*/ 78 h 81"/>
                <a:gd name="T16" fmla="*/ 24 w 24"/>
                <a:gd name="T17" fmla="*/ 74 h 81"/>
                <a:gd name="T18" fmla="*/ 24 w 24"/>
                <a:gd name="T19" fmla="*/ 8 h 81"/>
                <a:gd name="T20" fmla="*/ 21 w 24"/>
                <a:gd name="T2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81">
                  <a:moveTo>
                    <a:pt x="21" y="3"/>
                  </a:moveTo>
                  <a:cubicBezTo>
                    <a:pt x="19" y="1"/>
                    <a:pt x="15" y="0"/>
                    <a:pt x="12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5"/>
                    <a:pt x="1" y="77"/>
                    <a:pt x="3" y="78"/>
                  </a:cubicBezTo>
                  <a:cubicBezTo>
                    <a:pt x="5" y="80"/>
                    <a:pt x="8" y="81"/>
                    <a:pt x="12" y="81"/>
                  </a:cubicBezTo>
                  <a:cubicBezTo>
                    <a:pt x="15" y="81"/>
                    <a:pt x="19" y="80"/>
                    <a:pt x="21" y="78"/>
                  </a:cubicBezTo>
                  <a:cubicBezTo>
                    <a:pt x="23" y="77"/>
                    <a:pt x="24" y="75"/>
                    <a:pt x="24" y="7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6"/>
                    <a:pt x="23" y="4"/>
                    <a:pt x="21" y="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2" name="Freeform 581"/>
            <p:cNvSpPr/>
            <p:nvPr/>
          </p:nvSpPr>
          <p:spPr bwMode="auto">
            <a:xfrm>
              <a:off x="1158876" y="2746376"/>
              <a:ext cx="92075" cy="28575"/>
            </a:xfrm>
            <a:custGeom>
              <a:avLst/>
              <a:gdLst>
                <a:gd name="T0" fmla="*/ 78 w 80"/>
                <a:gd name="T1" fmla="*/ 3 h 24"/>
                <a:gd name="T2" fmla="*/ 73 w 80"/>
                <a:gd name="T3" fmla="*/ 0 h 24"/>
                <a:gd name="T4" fmla="*/ 7 w 80"/>
                <a:gd name="T5" fmla="*/ 0 h 24"/>
                <a:gd name="T6" fmla="*/ 2 w 80"/>
                <a:gd name="T7" fmla="*/ 3 h 24"/>
                <a:gd name="T8" fmla="*/ 0 w 80"/>
                <a:gd name="T9" fmla="*/ 12 h 24"/>
                <a:gd name="T10" fmla="*/ 2 w 80"/>
                <a:gd name="T11" fmla="*/ 21 h 24"/>
                <a:gd name="T12" fmla="*/ 7 w 80"/>
                <a:gd name="T13" fmla="*/ 24 h 24"/>
                <a:gd name="T14" fmla="*/ 73 w 80"/>
                <a:gd name="T15" fmla="*/ 24 h 24"/>
                <a:gd name="T16" fmla="*/ 78 w 80"/>
                <a:gd name="T17" fmla="*/ 21 h 24"/>
                <a:gd name="T18" fmla="*/ 80 w 80"/>
                <a:gd name="T19" fmla="*/ 12 h 24"/>
                <a:gd name="T20" fmla="*/ 80 w 80"/>
                <a:gd name="T21" fmla="*/ 12 h 24"/>
                <a:gd name="T22" fmla="*/ 78 w 80"/>
                <a:gd name="T23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24">
                  <a:moveTo>
                    <a:pt x="78" y="3"/>
                  </a:moveTo>
                  <a:cubicBezTo>
                    <a:pt x="76" y="1"/>
                    <a:pt x="74" y="0"/>
                    <a:pt x="7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4" y="1"/>
                    <a:pt x="2" y="3"/>
                  </a:cubicBezTo>
                  <a:cubicBezTo>
                    <a:pt x="1" y="5"/>
                    <a:pt x="0" y="8"/>
                    <a:pt x="0" y="12"/>
                  </a:cubicBezTo>
                  <a:cubicBezTo>
                    <a:pt x="0" y="16"/>
                    <a:pt x="1" y="19"/>
                    <a:pt x="2" y="21"/>
                  </a:cubicBezTo>
                  <a:cubicBezTo>
                    <a:pt x="4" y="23"/>
                    <a:pt x="5" y="24"/>
                    <a:pt x="7" y="24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74" y="24"/>
                    <a:pt x="76" y="23"/>
                    <a:pt x="78" y="21"/>
                  </a:cubicBezTo>
                  <a:cubicBezTo>
                    <a:pt x="79" y="19"/>
                    <a:pt x="80" y="16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80" y="8"/>
                    <a:pt x="79" y="5"/>
                    <a:pt x="78" y="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3" name="Freeform 582"/>
            <p:cNvSpPr/>
            <p:nvPr/>
          </p:nvSpPr>
          <p:spPr bwMode="auto">
            <a:xfrm>
              <a:off x="917576" y="2746376"/>
              <a:ext cx="93663" cy="28575"/>
            </a:xfrm>
            <a:custGeom>
              <a:avLst/>
              <a:gdLst>
                <a:gd name="T0" fmla="*/ 78 w 81"/>
                <a:gd name="T1" fmla="*/ 21 h 24"/>
                <a:gd name="T2" fmla="*/ 81 w 81"/>
                <a:gd name="T3" fmla="*/ 12 h 24"/>
                <a:gd name="T4" fmla="*/ 78 w 81"/>
                <a:gd name="T5" fmla="*/ 3 h 24"/>
                <a:gd name="T6" fmla="*/ 73 w 81"/>
                <a:gd name="T7" fmla="*/ 0 h 24"/>
                <a:gd name="T8" fmla="*/ 7 w 81"/>
                <a:gd name="T9" fmla="*/ 0 h 24"/>
                <a:gd name="T10" fmla="*/ 3 w 81"/>
                <a:gd name="T11" fmla="*/ 3 h 24"/>
                <a:gd name="T12" fmla="*/ 0 w 81"/>
                <a:gd name="T13" fmla="*/ 12 h 24"/>
                <a:gd name="T14" fmla="*/ 3 w 81"/>
                <a:gd name="T15" fmla="*/ 21 h 24"/>
                <a:gd name="T16" fmla="*/ 7 w 81"/>
                <a:gd name="T17" fmla="*/ 24 h 24"/>
                <a:gd name="T18" fmla="*/ 73 w 81"/>
                <a:gd name="T19" fmla="*/ 24 h 24"/>
                <a:gd name="T20" fmla="*/ 78 w 81"/>
                <a:gd name="T21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24">
                  <a:moveTo>
                    <a:pt x="78" y="21"/>
                  </a:moveTo>
                  <a:cubicBezTo>
                    <a:pt x="79" y="19"/>
                    <a:pt x="81" y="16"/>
                    <a:pt x="81" y="12"/>
                  </a:cubicBezTo>
                  <a:cubicBezTo>
                    <a:pt x="81" y="8"/>
                    <a:pt x="79" y="5"/>
                    <a:pt x="78" y="3"/>
                  </a:cubicBezTo>
                  <a:cubicBezTo>
                    <a:pt x="77" y="1"/>
                    <a:pt x="75" y="0"/>
                    <a:pt x="7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1"/>
                    <a:pt x="3" y="3"/>
                  </a:cubicBezTo>
                  <a:cubicBezTo>
                    <a:pt x="1" y="5"/>
                    <a:pt x="0" y="8"/>
                    <a:pt x="0" y="12"/>
                  </a:cubicBezTo>
                  <a:cubicBezTo>
                    <a:pt x="0" y="16"/>
                    <a:pt x="1" y="19"/>
                    <a:pt x="3" y="21"/>
                  </a:cubicBezTo>
                  <a:cubicBezTo>
                    <a:pt x="4" y="23"/>
                    <a:pt x="6" y="24"/>
                    <a:pt x="7" y="24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75" y="24"/>
                    <a:pt x="77" y="23"/>
                    <a:pt x="78" y="2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4" name="Freeform 583"/>
            <p:cNvSpPr/>
            <p:nvPr/>
          </p:nvSpPr>
          <p:spPr bwMode="auto">
            <a:xfrm>
              <a:off x="1146176" y="2668589"/>
              <a:ext cx="85725" cy="63500"/>
            </a:xfrm>
            <a:custGeom>
              <a:avLst/>
              <a:gdLst>
                <a:gd name="T0" fmla="*/ 0 w 74"/>
                <a:gd name="T1" fmla="*/ 40 h 54"/>
                <a:gd name="T2" fmla="*/ 2 w 74"/>
                <a:gd name="T3" fmla="*/ 47 h 54"/>
                <a:gd name="T4" fmla="*/ 12 w 74"/>
                <a:gd name="T5" fmla="*/ 54 h 54"/>
                <a:gd name="T6" fmla="*/ 14 w 74"/>
                <a:gd name="T7" fmla="*/ 54 h 54"/>
                <a:gd name="T8" fmla="*/ 71 w 74"/>
                <a:gd name="T9" fmla="*/ 21 h 54"/>
                <a:gd name="T10" fmla="*/ 74 w 74"/>
                <a:gd name="T11" fmla="*/ 15 h 54"/>
                <a:gd name="T12" fmla="*/ 72 w 74"/>
                <a:gd name="T13" fmla="*/ 7 h 54"/>
                <a:gd name="T14" fmla="*/ 72 w 74"/>
                <a:gd name="T15" fmla="*/ 6 h 54"/>
                <a:gd name="T16" fmla="*/ 62 w 74"/>
                <a:gd name="T17" fmla="*/ 0 h 54"/>
                <a:gd name="T18" fmla="*/ 62 w 74"/>
                <a:gd name="T19" fmla="*/ 0 h 54"/>
                <a:gd name="T20" fmla="*/ 60 w 74"/>
                <a:gd name="T21" fmla="*/ 0 h 54"/>
                <a:gd name="T22" fmla="*/ 3 w 74"/>
                <a:gd name="T23" fmla="*/ 33 h 54"/>
                <a:gd name="T24" fmla="*/ 0 w 74"/>
                <a:gd name="T25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54">
                  <a:moveTo>
                    <a:pt x="0" y="40"/>
                  </a:moveTo>
                  <a:cubicBezTo>
                    <a:pt x="0" y="42"/>
                    <a:pt x="1" y="45"/>
                    <a:pt x="2" y="47"/>
                  </a:cubicBezTo>
                  <a:cubicBezTo>
                    <a:pt x="5" y="52"/>
                    <a:pt x="9" y="54"/>
                    <a:pt x="12" y="54"/>
                  </a:cubicBezTo>
                  <a:cubicBezTo>
                    <a:pt x="13" y="54"/>
                    <a:pt x="14" y="54"/>
                    <a:pt x="14" y="54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73" y="20"/>
                    <a:pt x="74" y="18"/>
                    <a:pt x="74" y="15"/>
                  </a:cubicBezTo>
                  <a:cubicBezTo>
                    <a:pt x="74" y="12"/>
                    <a:pt x="73" y="10"/>
                    <a:pt x="72" y="7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69" y="2"/>
                    <a:pt x="65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1" y="34"/>
                    <a:pt x="0" y="37"/>
                    <a:pt x="0" y="4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5" name="Freeform 584"/>
            <p:cNvSpPr/>
            <p:nvPr/>
          </p:nvSpPr>
          <p:spPr bwMode="auto">
            <a:xfrm>
              <a:off x="1112838" y="2613026"/>
              <a:ext cx="63500" cy="85725"/>
            </a:xfrm>
            <a:custGeom>
              <a:avLst/>
              <a:gdLst>
                <a:gd name="T0" fmla="*/ 7 w 54"/>
                <a:gd name="T1" fmla="*/ 72 h 74"/>
                <a:gd name="T2" fmla="*/ 14 w 54"/>
                <a:gd name="T3" fmla="*/ 74 h 74"/>
                <a:gd name="T4" fmla="*/ 21 w 54"/>
                <a:gd name="T5" fmla="*/ 71 h 74"/>
                <a:gd name="T6" fmla="*/ 53 w 54"/>
                <a:gd name="T7" fmla="*/ 14 h 74"/>
                <a:gd name="T8" fmla="*/ 54 w 54"/>
                <a:gd name="T9" fmla="*/ 12 h 74"/>
                <a:gd name="T10" fmla="*/ 47 w 54"/>
                <a:gd name="T11" fmla="*/ 2 h 74"/>
                <a:gd name="T12" fmla="*/ 47 w 54"/>
                <a:gd name="T13" fmla="*/ 2 h 74"/>
                <a:gd name="T14" fmla="*/ 39 w 54"/>
                <a:gd name="T15" fmla="*/ 0 h 74"/>
                <a:gd name="T16" fmla="*/ 39 w 54"/>
                <a:gd name="T17" fmla="*/ 0 h 74"/>
                <a:gd name="T18" fmla="*/ 33 w 54"/>
                <a:gd name="T19" fmla="*/ 2 h 74"/>
                <a:gd name="T20" fmla="*/ 0 w 54"/>
                <a:gd name="T21" fmla="*/ 60 h 74"/>
                <a:gd name="T22" fmla="*/ 0 w 54"/>
                <a:gd name="T23" fmla="*/ 62 h 74"/>
                <a:gd name="T24" fmla="*/ 7 w 54"/>
                <a:gd name="T25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74">
                  <a:moveTo>
                    <a:pt x="7" y="72"/>
                  </a:moveTo>
                  <a:cubicBezTo>
                    <a:pt x="9" y="73"/>
                    <a:pt x="12" y="74"/>
                    <a:pt x="14" y="74"/>
                  </a:cubicBezTo>
                  <a:cubicBezTo>
                    <a:pt x="17" y="74"/>
                    <a:pt x="20" y="73"/>
                    <a:pt x="21" y="71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4"/>
                    <a:pt x="54" y="13"/>
                    <a:pt x="54" y="12"/>
                  </a:cubicBezTo>
                  <a:cubicBezTo>
                    <a:pt x="54" y="9"/>
                    <a:pt x="52" y="5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4" y="0"/>
                    <a:pt x="42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6" y="0"/>
                    <a:pt x="34" y="1"/>
                    <a:pt x="33" y="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1"/>
                    <a:pt x="0" y="62"/>
                  </a:cubicBezTo>
                  <a:cubicBezTo>
                    <a:pt x="0" y="65"/>
                    <a:pt x="2" y="69"/>
                    <a:pt x="7" y="7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6" name="Freeform 585"/>
            <p:cNvSpPr/>
            <p:nvPr/>
          </p:nvSpPr>
          <p:spPr bwMode="auto">
            <a:xfrm>
              <a:off x="992188" y="2613026"/>
              <a:ext cx="63500" cy="85725"/>
            </a:xfrm>
            <a:custGeom>
              <a:avLst/>
              <a:gdLst>
                <a:gd name="T0" fmla="*/ 1 w 54"/>
                <a:gd name="T1" fmla="*/ 14 h 74"/>
                <a:gd name="T2" fmla="*/ 34 w 54"/>
                <a:gd name="T3" fmla="*/ 71 h 74"/>
                <a:gd name="T4" fmla="*/ 40 w 54"/>
                <a:gd name="T5" fmla="*/ 74 h 74"/>
                <a:gd name="T6" fmla="*/ 47 w 54"/>
                <a:gd name="T7" fmla="*/ 72 h 74"/>
                <a:gd name="T8" fmla="*/ 54 w 54"/>
                <a:gd name="T9" fmla="*/ 62 h 74"/>
                <a:gd name="T10" fmla="*/ 54 w 54"/>
                <a:gd name="T11" fmla="*/ 60 h 74"/>
                <a:gd name="T12" fmla="*/ 21 w 54"/>
                <a:gd name="T13" fmla="*/ 3 h 74"/>
                <a:gd name="T14" fmla="*/ 15 w 54"/>
                <a:gd name="T15" fmla="*/ 0 h 74"/>
                <a:gd name="T16" fmla="*/ 7 w 54"/>
                <a:gd name="T17" fmla="*/ 2 h 74"/>
                <a:gd name="T18" fmla="*/ 7 w 54"/>
                <a:gd name="T19" fmla="*/ 2 h 74"/>
                <a:gd name="T20" fmla="*/ 0 w 54"/>
                <a:gd name="T21" fmla="*/ 12 h 74"/>
                <a:gd name="T22" fmla="*/ 0 w 54"/>
                <a:gd name="T23" fmla="*/ 12 h 74"/>
                <a:gd name="T24" fmla="*/ 1 w 54"/>
                <a:gd name="T25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74">
                  <a:moveTo>
                    <a:pt x="1" y="14"/>
                  </a:moveTo>
                  <a:cubicBezTo>
                    <a:pt x="34" y="71"/>
                    <a:pt x="34" y="71"/>
                    <a:pt x="34" y="71"/>
                  </a:cubicBezTo>
                  <a:cubicBezTo>
                    <a:pt x="34" y="73"/>
                    <a:pt x="37" y="74"/>
                    <a:pt x="40" y="74"/>
                  </a:cubicBezTo>
                  <a:cubicBezTo>
                    <a:pt x="42" y="74"/>
                    <a:pt x="45" y="73"/>
                    <a:pt x="47" y="72"/>
                  </a:cubicBezTo>
                  <a:cubicBezTo>
                    <a:pt x="52" y="69"/>
                    <a:pt x="54" y="65"/>
                    <a:pt x="54" y="62"/>
                  </a:cubicBezTo>
                  <a:cubicBezTo>
                    <a:pt x="54" y="61"/>
                    <a:pt x="54" y="60"/>
                    <a:pt x="54" y="6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1"/>
                    <a:pt x="18" y="0"/>
                    <a:pt x="15" y="0"/>
                  </a:cubicBezTo>
                  <a:cubicBezTo>
                    <a:pt x="12" y="0"/>
                    <a:pt x="10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2" y="5"/>
                    <a:pt x="0" y="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7" name="Freeform 586"/>
            <p:cNvSpPr/>
            <p:nvPr/>
          </p:nvSpPr>
          <p:spPr bwMode="auto">
            <a:xfrm>
              <a:off x="936626" y="2668589"/>
              <a:ext cx="85725" cy="63500"/>
            </a:xfrm>
            <a:custGeom>
              <a:avLst/>
              <a:gdLst>
                <a:gd name="T0" fmla="*/ 3 w 74"/>
                <a:gd name="T1" fmla="*/ 21 h 54"/>
                <a:gd name="T2" fmla="*/ 60 w 74"/>
                <a:gd name="T3" fmla="*/ 54 h 54"/>
                <a:gd name="T4" fmla="*/ 62 w 74"/>
                <a:gd name="T5" fmla="*/ 54 h 54"/>
                <a:gd name="T6" fmla="*/ 72 w 74"/>
                <a:gd name="T7" fmla="*/ 47 h 54"/>
                <a:gd name="T8" fmla="*/ 74 w 74"/>
                <a:gd name="T9" fmla="*/ 40 h 54"/>
                <a:gd name="T10" fmla="*/ 71 w 74"/>
                <a:gd name="T11" fmla="*/ 34 h 54"/>
                <a:gd name="T12" fmla="*/ 14 w 74"/>
                <a:gd name="T13" fmla="*/ 1 h 54"/>
                <a:gd name="T14" fmla="*/ 12 w 74"/>
                <a:gd name="T15" fmla="*/ 0 h 54"/>
                <a:gd name="T16" fmla="*/ 2 w 74"/>
                <a:gd name="T17" fmla="*/ 7 h 54"/>
                <a:gd name="T18" fmla="*/ 2 w 74"/>
                <a:gd name="T19" fmla="*/ 7 h 54"/>
                <a:gd name="T20" fmla="*/ 0 w 74"/>
                <a:gd name="T21" fmla="*/ 15 h 54"/>
                <a:gd name="T22" fmla="*/ 0 w 74"/>
                <a:gd name="T23" fmla="*/ 15 h 54"/>
                <a:gd name="T24" fmla="*/ 3 w 74"/>
                <a:gd name="T25" fmla="*/ 2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54">
                  <a:moveTo>
                    <a:pt x="3" y="21"/>
                  </a:moveTo>
                  <a:cubicBezTo>
                    <a:pt x="60" y="54"/>
                    <a:pt x="60" y="54"/>
                    <a:pt x="60" y="54"/>
                  </a:cubicBezTo>
                  <a:cubicBezTo>
                    <a:pt x="60" y="54"/>
                    <a:pt x="61" y="54"/>
                    <a:pt x="62" y="54"/>
                  </a:cubicBezTo>
                  <a:cubicBezTo>
                    <a:pt x="65" y="54"/>
                    <a:pt x="69" y="52"/>
                    <a:pt x="72" y="47"/>
                  </a:cubicBezTo>
                  <a:cubicBezTo>
                    <a:pt x="73" y="45"/>
                    <a:pt x="74" y="42"/>
                    <a:pt x="74" y="40"/>
                  </a:cubicBezTo>
                  <a:cubicBezTo>
                    <a:pt x="74" y="37"/>
                    <a:pt x="73" y="34"/>
                    <a:pt x="71" y="3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9" y="0"/>
                    <a:pt x="5" y="2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10"/>
                    <a:pt x="0" y="12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1" y="20"/>
                    <a:pt x="3" y="2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8" name="Freeform 587"/>
            <p:cNvSpPr/>
            <p:nvPr/>
          </p:nvSpPr>
          <p:spPr bwMode="auto">
            <a:xfrm>
              <a:off x="936626" y="2789239"/>
              <a:ext cx="85725" cy="63500"/>
            </a:xfrm>
            <a:custGeom>
              <a:avLst/>
              <a:gdLst>
                <a:gd name="T0" fmla="*/ 74 w 74"/>
                <a:gd name="T1" fmla="*/ 14 h 54"/>
                <a:gd name="T2" fmla="*/ 72 w 74"/>
                <a:gd name="T3" fmla="*/ 7 h 54"/>
                <a:gd name="T4" fmla="*/ 62 w 74"/>
                <a:gd name="T5" fmla="*/ 0 h 54"/>
                <a:gd name="T6" fmla="*/ 60 w 74"/>
                <a:gd name="T7" fmla="*/ 0 h 54"/>
                <a:gd name="T8" fmla="*/ 3 w 74"/>
                <a:gd name="T9" fmla="*/ 33 h 54"/>
                <a:gd name="T10" fmla="*/ 0 w 74"/>
                <a:gd name="T11" fmla="*/ 39 h 54"/>
                <a:gd name="T12" fmla="*/ 2 w 74"/>
                <a:gd name="T13" fmla="*/ 47 h 54"/>
                <a:gd name="T14" fmla="*/ 2 w 74"/>
                <a:gd name="T15" fmla="*/ 47 h 54"/>
                <a:gd name="T16" fmla="*/ 12 w 74"/>
                <a:gd name="T17" fmla="*/ 54 h 54"/>
                <a:gd name="T18" fmla="*/ 12 w 74"/>
                <a:gd name="T19" fmla="*/ 54 h 54"/>
                <a:gd name="T20" fmla="*/ 14 w 74"/>
                <a:gd name="T21" fmla="*/ 53 h 54"/>
                <a:gd name="T22" fmla="*/ 71 w 74"/>
                <a:gd name="T23" fmla="*/ 20 h 54"/>
                <a:gd name="T24" fmla="*/ 74 w 74"/>
                <a:gd name="T25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54">
                  <a:moveTo>
                    <a:pt x="74" y="14"/>
                  </a:moveTo>
                  <a:cubicBezTo>
                    <a:pt x="74" y="12"/>
                    <a:pt x="73" y="9"/>
                    <a:pt x="72" y="7"/>
                  </a:cubicBezTo>
                  <a:cubicBezTo>
                    <a:pt x="69" y="2"/>
                    <a:pt x="65" y="0"/>
                    <a:pt x="62" y="0"/>
                  </a:cubicBezTo>
                  <a:cubicBezTo>
                    <a:pt x="61" y="0"/>
                    <a:pt x="60" y="0"/>
                    <a:pt x="60" y="0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1" y="34"/>
                    <a:pt x="0" y="36"/>
                    <a:pt x="0" y="39"/>
                  </a:cubicBezTo>
                  <a:cubicBezTo>
                    <a:pt x="0" y="42"/>
                    <a:pt x="1" y="44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52"/>
                    <a:pt x="9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3" y="54"/>
                    <a:pt x="14" y="54"/>
                    <a:pt x="14" y="53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3" y="20"/>
                    <a:pt x="74" y="17"/>
                    <a:pt x="74" y="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9" name="Freeform 588"/>
            <p:cNvSpPr/>
            <p:nvPr/>
          </p:nvSpPr>
          <p:spPr bwMode="auto">
            <a:xfrm>
              <a:off x="992188" y="2822576"/>
              <a:ext cx="63500" cy="85725"/>
            </a:xfrm>
            <a:custGeom>
              <a:avLst/>
              <a:gdLst>
                <a:gd name="T0" fmla="*/ 47 w 54"/>
                <a:gd name="T1" fmla="*/ 2 h 74"/>
                <a:gd name="T2" fmla="*/ 40 w 54"/>
                <a:gd name="T3" fmla="*/ 0 h 74"/>
                <a:gd name="T4" fmla="*/ 34 w 54"/>
                <a:gd name="T5" fmla="*/ 3 h 74"/>
                <a:gd name="T6" fmla="*/ 1 w 54"/>
                <a:gd name="T7" fmla="*/ 60 h 74"/>
                <a:gd name="T8" fmla="*/ 0 w 54"/>
                <a:gd name="T9" fmla="*/ 62 h 74"/>
                <a:gd name="T10" fmla="*/ 7 w 54"/>
                <a:gd name="T11" fmla="*/ 72 h 74"/>
                <a:gd name="T12" fmla="*/ 7 w 54"/>
                <a:gd name="T13" fmla="*/ 72 h 74"/>
                <a:gd name="T14" fmla="*/ 15 w 54"/>
                <a:gd name="T15" fmla="*/ 74 h 74"/>
                <a:gd name="T16" fmla="*/ 15 w 54"/>
                <a:gd name="T17" fmla="*/ 74 h 74"/>
                <a:gd name="T18" fmla="*/ 21 w 54"/>
                <a:gd name="T19" fmla="*/ 71 h 74"/>
                <a:gd name="T20" fmla="*/ 54 w 54"/>
                <a:gd name="T21" fmla="*/ 14 h 74"/>
                <a:gd name="T22" fmla="*/ 54 w 54"/>
                <a:gd name="T23" fmla="*/ 12 h 74"/>
                <a:gd name="T24" fmla="*/ 47 w 54"/>
                <a:gd name="T25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74">
                  <a:moveTo>
                    <a:pt x="47" y="2"/>
                  </a:moveTo>
                  <a:cubicBezTo>
                    <a:pt x="45" y="1"/>
                    <a:pt x="42" y="0"/>
                    <a:pt x="40" y="0"/>
                  </a:cubicBezTo>
                  <a:cubicBezTo>
                    <a:pt x="37" y="0"/>
                    <a:pt x="34" y="1"/>
                    <a:pt x="34" y="3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0"/>
                    <a:pt x="0" y="61"/>
                    <a:pt x="0" y="62"/>
                  </a:cubicBezTo>
                  <a:cubicBezTo>
                    <a:pt x="0" y="65"/>
                    <a:pt x="2" y="69"/>
                    <a:pt x="7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0" y="73"/>
                    <a:pt x="12" y="74"/>
                    <a:pt x="15" y="74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8" y="74"/>
                    <a:pt x="20" y="73"/>
                    <a:pt x="21" y="71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4"/>
                    <a:pt x="54" y="13"/>
                    <a:pt x="54" y="12"/>
                  </a:cubicBezTo>
                  <a:cubicBezTo>
                    <a:pt x="54" y="9"/>
                    <a:pt x="52" y="5"/>
                    <a:pt x="47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0" name="Freeform 589"/>
            <p:cNvSpPr/>
            <p:nvPr/>
          </p:nvSpPr>
          <p:spPr bwMode="auto">
            <a:xfrm>
              <a:off x="1112838" y="2822576"/>
              <a:ext cx="63500" cy="85725"/>
            </a:xfrm>
            <a:custGeom>
              <a:avLst/>
              <a:gdLst>
                <a:gd name="T0" fmla="*/ 54 w 54"/>
                <a:gd name="T1" fmla="*/ 60 h 74"/>
                <a:gd name="T2" fmla="*/ 21 w 54"/>
                <a:gd name="T3" fmla="*/ 3 h 74"/>
                <a:gd name="T4" fmla="*/ 14 w 54"/>
                <a:gd name="T5" fmla="*/ 0 h 74"/>
                <a:gd name="T6" fmla="*/ 7 w 54"/>
                <a:gd name="T7" fmla="*/ 2 h 74"/>
                <a:gd name="T8" fmla="*/ 0 w 54"/>
                <a:gd name="T9" fmla="*/ 12 h 74"/>
                <a:gd name="T10" fmla="*/ 0 w 54"/>
                <a:gd name="T11" fmla="*/ 14 h 74"/>
                <a:gd name="T12" fmla="*/ 33 w 54"/>
                <a:gd name="T13" fmla="*/ 71 h 74"/>
                <a:gd name="T14" fmla="*/ 39 w 54"/>
                <a:gd name="T15" fmla="*/ 74 h 74"/>
                <a:gd name="T16" fmla="*/ 47 w 54"/>
                <a:gd name="T17" fmla="*/ 72 h 74"/>
                <a:gd name="T18" fmla="*/ 48 w 54"/>
                <a:gd name="T19" fmla="*/ 72 h 74"/>
                <a:gd name="T20" fmla="*/ 54 w 54"/>
                <a:gd name="T21" fmla="*/ 62 h 74"/>
                <a:gd name="T22" fmla="*/ 54 w 54"/>
                <a:gd name="T23" fmla="*/ 62 h 74"/>
                <a:gd name="T24" fmla="*/ 54 w 54"/>
                <a:gd name="T25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74">
                  <a:moveTo>
                    <a:pt x="54" y="60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0" y="1"/>
                    <a:pt x="18" y="0"/>
                    <a:pt x="14" y="0"/>
                  </a:cubicBezTo>
                  <a:cubicBezTo>
                    <a:pt x="12" y="0"/>
                    <a:pt x="9" y="1"/>
                    <a:pt x="7" y="2"/>
                  </a:cubicBezTo>
                  <a:cubicBezTo>
                    <a:pt x="2" y="5"/>
                    <a:pt x="0" y="9"/>
                    <a:pt x="0" y="12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4" y="73"/>
                    <a:pt x="36" y="74"/>
                    <a:pt x="39" y="74"/>
                  </a:cubicBezTo>
                  <a:cubicBezTo>
                    <a:pt x="42" y="74"/>
                    <a:pt x="44" y="73"/>
                    <a:pt x="47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52" y="69"/>
                    <a:pt x="54" y="65"/>
                    <a:pt x="54" y="62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1"/>
                    <a:pt x="54" y="60"/>
                    <a:pt x="54" y="6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1" name="Freeform 590"/>
            <p:cNvSpPr/>
            <p:nvPr/>
          </p:nvSpPr>
          <p:spPr bwMode="auto">
            <a:xfrm>
              <a:off x="1146176" y="2789239"/>
              <a:ext cx="85725" cy="63500"/>
            </a:xfrm>
            <a:custGeom>
              <a:avLst/>
              <a:gdLst>
                <a:gd name="T0" fmla="*/ 72 w 74"/>
                <a:gd name="T1" fmla="*/ 33 h 54"/>
                <a:gd name="T2" fmla="*/ 14 w 74"/>
                <a:gd name="T3" fmla="*/ 0 h 54"/>
                <a:gd name="T4" fmla="*/ 12 w 74"/>
                <a:gd name="T5" fmla="*/ 0 h 54"/>
                <a:gd name="T6" fmla="*/ 2 w 74"/>
                <a:gd name="T7" fmla="*/ 7 h 54"/>
                <a:gd name="T8" fmla="*/ 0 w 74"/>
                <a:gd name="T9" fmla="*/ 14 h 54"/>
                <a:gd name="T10" fmla="*/ 3 w 74"/>
                <a:gd name="T11" fmla="*/ 20 h 54"/>
                <a:gd name="T12" fmla="*/ 60 w 74"/>
                <a:gd name="T13" fmla="*/ 53 h 54"/>
                <a:gd name="T14" fmla="*/ 62 w 74"/>
                <a:gd name="T15" fmla="*/ 54 h 54"/>
                <a:gd name="T16" fmla="*/ 72 w 74"/>
                <a:gd name="T17" fmla="*/ 47 h 54"/>
                <a:gd name="T18" fmla="*/ 72 w 74"/>
                <a:gd name="T19" fmla="*/ 47 h 54"/>
                <a:gd name="T20" fmla="*/ 74 w 74"/>
                <a:gd name="T21" fmla="*/ 39 h 54"/>
                <a:gd name="T22" fmla="*/ 74 w 74"/>
                <a:gd name="T23" fmla="*/ 39 h 54"/>
                <a:gd name="T24" fmla="*/ 72 w 74"/>
                <a:gd name="T25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54">
                  <a:moveTo>
                    <a:pt x="72" y="3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9" y="0"/>
                    <a:pt x="5" y="2"/>
                    <a:pt x="2" y="7"/>
                  </a:cubicBezTo>
                  <a:cubicBezTo>
                    <a:pt x="1" y="9"/>
                    <a:pt x="0" y="12"/>
                    <a:pt x="0" y="14"/>
                  </a:cubicBezTo>
                  <a:cubicBezTo>
                    <a:pt x="0" y="17"/>
                    <a:pt x="1" y="20"/>
                    <a:pt x="3" y="20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4"/>
                    <a:pt x="61" y="54"/>
                    <a:pt x="62" y="54"/>
                  </a:cubicBezTo>
                  <a:cubicBezTo>
                    <a:pt x="65" y="54"/>
                    <a:pt x="69" y="52"/>
                    <a:pt x="72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4" y="44"/>
                    <a:pt x="74" y="42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6"/>
                    <a:pt x="73" y="34"/>
                    <a:pt x="72" y="3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2" name="Freeform 591"/>
            <p:cNvSpPr>
              <a:spLocks noEditPoints="1"/>
            </p:cNvSpPr>
            <p:nvPr/>
          </p:nvSpPr>
          <p:spPr bwMode="auto">
            <a:xfrm>
              <a:off x="9021763" y="1927226"/>
              <a:ext cx="163513" cy="333375"/>
            </a:xfrm>
            <a:custGeom>
              <a:avLst/>
              <a:gdLst>
                <a:gd name="T0" fmla="*/ 119 w 141"/>
                <a:gd name="T1" fmla="*/ 166 h 288"/>
                <a:gd name="T2" fmla="*/ 119 w 141"/>
                <a:gd name="T3" fmla="*/ 49 h 288"/>
                <a:gd name="T4" fmla="*/ 70 w 141"/>
                <a:gd name="T5" fmla="*/ 0 h 288"/>
                <a:gd name="T6" fmla="*/ 22 w 141"/>
                <a:gd name="T7" fmla="*/ 49 h 288"/>
                <a:gd name="T8" fmla="*/ 22 w 141"/>
                <a:gd name="T9" fmla="*/ 166 h 288"/>
                <a:gd name="T10" fmla="*/ 0 w 141"/>
                <a:gd name="T11" fmla="*/ 217 h 288"/>
                <a:gd name="T12" fmla="*/ 70 w 141"/>
                <a:gd name="T13" fmla="*/ 288 h 288"/>
                <a:gd name="T14" fmla="*/ 141 w 141"/>
                <a:gd name="T15" fmla="*/ 217 h 288"/>
                <a:gd name="T16" fmla="*/ 119 w 141"/>
                <a:gd name="T17" fmla="*/ 166 h 288"/>
                <a:gd name="T18" fmla="*/ 70 w 141"/>
                <a:gd name="T19" fmla="*/ 273 h 288"/>
                <a:gd name="T20" fmla="*/ 15 w 141"/>
                <a:gd name="T21" fmla="*/ 217 h 288"/>
                <a:gd name="T22" fmla="*/ 37 w 141"/>
                <a:gd name="T23" fmla="*/ 174 h 288"/>
                <a:gd name="T24" fmla="*/ 37 w 141"/>
                <a:gd name="T25" fmla="*/ 49 h 288"/>
                <a:gd name="T26" fmla="*/ 70 w 141"/>
                <a:gd name="T27" fmla="*/ 15 h 288"/>
                <a:gd name="T28" fmla="*/ 70 w 141"/>
                <a:gd name="T29" fmla="*/ 15 h 288"/>
                <a:gd name="T30" fmla="*/ 70 w 141"/>
                <a:gd name="T31" fmla="*/ 15 h 288"/>
                <a:gd name="T32" fmla="*/ 104 w 141"/>
                <a:gd name="T33" fmla="*/ 49 h 288"/>
                <a:gd name="T34" fmla="*/ 104 w 141"/>
                <a:gd name="T35" fmla="*/ 174 h 288"/>
                <a:gd name="T36" fmla="*/ 126 w 141"/>
                <a:gd name="T37" fmla="*/ 217 h 288"/>
                <a:gd name="T38" fmla="*/ 70 w 141"/>
                <a:gd name="T39" fmla="*/ 27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288">
                  <a:moveTo>
                    <a:pt x="119" y="166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19" y="22"/>
                    <a:pt x="97" y="0"/>
                    <a:pt x="70" y="0"/>
                  </a:cubicBezTo>
                  <a:cubicBezTo>
                    <a:pt x="44" y="0"/>
                    <a:pt x="22" y="22"/>
                    <a:pt x="22" y="49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8" y="180"/>
                    <a:pt x="0" y="198"/>
                    <a:pt x="0" y="217"/>
                  </a:cubicBezTo>
                  <a:cubicBezTo>
                    <a:pt x="0" y="256"/>
                    <a:pt x="32" y="288"/>
                    <a:pt x="70" y="288"/>
                  </a:cubicBezTo>
                  <a:cubicBezTo>
                    <a:pt x="109" y="288"/>
                    <a:pt x="141" y="256"/>
                    <a:pt x="141" y="217"/>
                  </a:cubicBezTo>
                  <a:cubicBezTo>
                    <a:pt x="141" y="198"/>
                    <a:pt x="133" y="180"/>
                    <a:pt x="119" y="166"/>
                  </a:cubicBezTo>
                  <a:close/>
                  <a:moveTo>
                    <a:pt x="70" y="273"/>
                  </a:moveTo>
                  <a:cubicBezTo>
                    <a:pt x="40" y="273"/>
                    <a:pt x="15" y="248"/>
                    <a:pt x="15" y="217"/>
                  </a:cubicBezTo>
                  <a:cubicBezTo>
                    <a:pt x="15" y="200"/>
                    <a:pt x="23" y="184"/>
                    <a:pt x="37" y="174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30"/>
                    <a:pt x="52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89" y="15"/>
                    <a:pt x="104" y="30"/>
                    <a:pt x="104" y="49"/>
                  </a:cubicBezTo>
                  <a:cubicBezTo>
                    <a:pt x="104" y="174"/>
                    <a:pt x="104" y="174"/>
                    <a:pt x="104" y="174"/>
                  </a:cubicBezTo>
                  <a:cubicBezTo>
                    <a:pt x="117" y="184"/>
                    <a:pt x="126" y="200"/>
                    <a:pt x="126" y="217"/>
                  </a:cubicBezTo>
                  <a:cubicBezTo>
                    <a:pt x="126" y="248"/>
                    <a:pt x="101" y="273"/>
                    <a:pt x="70" y="27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3" name="Freeform 592"/>
            <p:cNvSpPr/>
            <p:nvPr/>
          </p:nvSpPr>
          <p:spPr bwMode="auto">
            <a:xfrm>
              <a:off x="9063038" y="2028826"/>
              <a:ext cx="80963" cy="192088"/>
            </a:xfrm>
            <a:custGeom>
              <a:avLst/>
              <a:gdLst>
                <a:gd name="T0" fmla="*/ 35 w 71"/>
                <a:gd name="T1" fmla="*/ 0 h 165"/>
                <a:gd name="T2" fmla="*/ 22 w 71"/>
                <a:gd name="T3" fmla="*/ 13 h 165"/>
                <a:gd name="T4" fmla="*/ 22 w 71"/>
                <a:gd name="T5" fmla="*/ 96 h 165"/>
                <a:gd name="T6" fmla="*/ 18 w 71"/>
                <a:gd name="T7" fmla="*/ 98 h 165"/>
                <a:gd name="T8" fmla="*/ 0 w 71"/>
                <a:gd name="T9" fmla="*/ 129 h 165"/>
                <a:gd name="T10" fmla="*/ 35 w 71"/>
                <a:gd name="T11" fmla="*/ 165 h 165"/>
                <a:gd name="T12" fmla="*/ 71 w 71"/>
                <a:gd name="T13" fmla="*/ 129 h 165"/>
                <a:gd name="T14" fmla="*/ 53 w 71"/>
                <a:gd name="T15" fmla="*/ 98 h 165"/>
                <a:gd name="T16" fmla="*/ 49 w 71"/>
                <a:gd name="T17" fmla="*/ 96 h 165"/>
                <a:gd name="T18" fmla="*/ 49 w 71"/>
                <a:gd name="T19" fmla="*/ 13 h 165"/>
                <a:gd name="T20" fmla="*/ 35 w 71"/>
                <a:gd name="T2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65">
                  <a:moveTo>
                    <a:pt x="35" y="0"/>
                  </a:moveTo>
                  <a:cubicBezTo>
                    <a:pt x="28" y="0"/>
                    <a:pt x="22" y="6"/>
                    <a:pt x="22" y="1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7" y="104"/>
                    <a:pt x="0" y="116"/>
                    <a:pt x="0" y="129"/>
                  </a:cubicBezTo>
                  <a:cubicBezTo>
                    <a:pt x="0" y="149"/>
                    <a:pt x="16" y="165"/>
                    <a:pt x="35" y="165"/>
                  </a:cubicBezTo>
                  <a:cubicBezTo>
                    <a:pt x="55" y="165"/>
                    <a:pt x="71" y="149"/>
                    <a:pt x="71" y="129"/>
                  </a:cubicBezTo>
                  <a:cubicBezTo>
                    <a:pt x="71" y="116"/>
                    <a:pt x="64" y="104"/>
                    <a:pt x="53" y="98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6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4" name="Freeform 593"/>
            <p:cNvSpPr>
              <a:spLocks noEditPoints="1"/>
            </p:cNvSpPr>
            <p:nvPr/>
          </p:nvSpPr>
          <p:spPr bwMode="auto">
            <a:xfrm>
              <a:off x="2922588" y="2593976"/>
              <a:ext cx="333375" cy="333375"/>
            </a:xfrm>
            <a:custGeom>
              <a:avLst/>
              <a:gdLst>
                <a:gd name="T0" fmla="*/ 210 w 210"/>
                <a:gd name="T1" fmla="*/ 82 h 210"/>
                <a:gd name="T2" fmla="*/ 210 w 210"/>
                <a:gd name="T3" fmla="*/ 69 h 210"/>
                <a:gd name="T4" fmla="*/ 153 w 210"/>
                <a:gd name="T5" fmla="*/ 69 h 210"/>
                <a:gd name="T6" fmla="*/ 153 w 210"/>
                <a:gd name="T7" fmla="*/ 57 h 210"/>
                <a:gd name="T8" fmla="*/ 141 w 210"/>
                <a:gd name="T9" fmla="*/ 57 h 210"/>
                <a:gd name="T10" fmla="*/ 141 w 210"/>
                <a:gd name="T11" fmla="*/ 0 h 210"/>
                <a:gd name="T12" fmla="*/ 128 w 210"/>
                <a:gd name="T13" fmla="*/ 0 h 210"/>
                <a:gd name="T14" fmla="*/ 128 w 210"/>
                <a:gd name="T15" fmla="*/ 57 h 210"/>
                <a:gd name="T16" fmla="*/ 111 w 210"/>
                <a:gd name="T17" fmla="*/ 57 h 210"/>
                <a:gd name="T18" fmla="*/ 111 w 210"/>
                <a:gd name="T19" fmla="*/ 0 h 210"/>
                <a:gd name="T20" fmla="*/ 98 w 210"/>
                <a:gd name="T21" fmla="*/ 0 h 210"/>
                <a:gd name="T22" fmla="*/ 98 w 210"/>
                <a:gd name="T23" fmla="*/ 57 h 210"/>
                <a:gd name="T24" fmla="*/ 81 w 210"/>
                <a:gd name="T25" fmla="*/ 57 h 210"/>
                <a:gd name="T26" fmla="*/ 81 w 210"/>
                <a:gd name="T27" fmla="*/ 0 h 210"/>
                <a:gd name="T28" fmla="*/ 69 w 210"/>
                <a:gd name="T29" fmla="*/ 0 h 210"/>
                <a:gd name="T30" fmla="*/ 69 w 210"/>
                <a:gd name="T31" fmla="*/ 57 h 210"/>
                <a:gd name="T32" fmla="*/ 57 w 210"/>
                <a:gd name="T33" fmla="*/ 57 h 210"/>
                <a:gd name="T34" fmla="*/ 57 w 210"/>
                <a:gd name="T35" fmla="*/ 69 h 210"/>
                <a:gd name="T36" fmla="*/ 0 w 210"/>
                <a:gd name="T37" fmla="*/ 69 h 210"/>
                <a:gd name="T38" fmla="*/ 0 w 210"/>
                <a:gd name="T39" fmla="*/ 82 h 210"/>
                <a:gd name="T40" fmla="*/ 57 w 210"/>
                <a:gd name="T41" fmla="*/ 82 h 210"/>
                <a:gd name="T42" fmla="*/ 57 w 210"/>
                <a:gd name="T43" fmla="*/ 98 h 210"/>
                <a:gd name="T44" fmla="*/ 0 w 210"/>
                <a:gd name="T45" fmla="*/ 98 h 210"/>
                <a:gd name="T46" fmla="*/ 0 w 210"/>
                <a:gd name="T47" fmla="*/ 112 h 210"/>
                <a:gd name="T48" fmla="*/ 57 w 210"/>
                <a:gd name="T49" fmla="*/ 112 h 210"/>
                <a:gd name="T50" fmla="*/ 57 w 210"/>
                <a:gd name="T51" fmla="*/ 128 h 210"/>
                <a:gd name="T52" fmla="*/ 0 w 210"/>
                <a:gd name="T53" fmla="*/ 128 h 210"/>
                <a:gd name="T54" fmla="*/ 0 w 210"/>
                <a:gd name="T55" fmla="*/ 142 h 210"/>
                <a:gd name="T56" fmla="*/ 57 w 210"/>
                <a:gd name="T57" fmla="*/ 142 h 210"/>
                <a:gd name="T58" fmla="*/ 57 w 210"/>
                <a:gd name="T59" fmla="*/ 153 h 210"/>
                <a:gd name="T60" fmla="*/ 69 w 210"/>
                <a:gd name="T61" fmla="*/ 153 h 210"/>
                <a:gd name="T62" fmla="*/ 69 w 210"/>
                <a:gd name="T63" fmla="*/ 210 h 210"/>
                <a:gd name="T64" fmla="*/ 81 w 210"/>
                <a:gd name="T65" fmla="*/ 210 h 210"/>
                <a:gd name="T66" fmla="*/ 81 w 210"/>
                <a:gd name="T67" fmla="*/ 153 h 210"/>
                <a:gd name="T68" fmla="*/ 98 w 210"/>
                <a:gd name="T69" fmla="*/ 153 h 210"/>
                <a:gd name="T70" fmla="*/ 98 w 210"/>
                <a:gd name="T71" fmla="*/ 210 h 210"/>
                <a:gd name="T72" fmla="*/ 111 w 210"/>
                <a:gd name="T73" fmla="*/ 210 h 210"/>
                <a:gd name="T74" fmla="*/ 111 w 210"/>
                <a:gd name="T75" fmla="*/ 153 h 210"/>
                <a:gd name="T76" fmla="*/ 128 w 210"/>
                <a:gd name="T77" fmla="*/ 153 h 210"/>
                <a:gd name="T78" fmla="*/ 128 w 210"/>
                <a:gd name="T79" fmla="*/ 210 h 210"/>
                <a:gd name="T80" fmla="*/ 141 w 210"/>
                <a:gd name="T81" fmla="*/ 210 h 210"/>
                <a:gd name="T82" fmla="*/ 141 w 210"/>
                <a:gd name="T83" fmla="*/ 153 h 210"/>
                <a:gd name="T84" fmla="*/ 153 w 210"/>
                <a:gd name="T85" fmla="*/ 153 h 210"/>
                <a:gd name="T86" fmla="*/ 153 w 210"/>
                <a:gd name="T87" fmla="*/ 142 h 210"/>
                <a:gd name="T88" fmla="*/ 210 w 210"/>
                <a:gd name="T89" fmla="*/ 142 h 210"/>
                <a:gd name="T90" fmla="*/ 210 w 210"/>
                <a:gd name="T91" fmla="*/ 128 h 210"/>
                <a:gd name="T92" fmla="*/ 153 w 210"/>
                <a:gd name="T93" fmla="*/ 128 h 210"/>
                <a:gd name="T94" fmla="*/ 153 w 210"/>
                <a:gd name="T95" fmla="*/ 112 h 210"/>
                <a:gd name="T96" fmla="*/ 210 w 210"/>
                <a:gd name="T97" fmla="*/ 112 h 210"/>
                <a:gd name="T98" fmla="*/ 210 w 210"/>
                <a:gd name="T99" fmla="*/ 98 h 210"/>
                <a:gd name="T100" fmla="*/ 153 w 210"/>
                <a:gd name="T101" fmla="*/ 98 h 210"/>
                <a:gd name="T102" fmla="*/ 153 w 210"/>
                <a:gd name="T103" fmla="*/ 82 h 210"/>
                <a:gd name="T104" fmla="*/ 210 w 210"/>
                <a:gd name="T105" fmla="*/ 82 h 210"/>
                <a:gd name="T106" fmla="*/ 120 w 210"/>
                <a:gd name="T107" fmla="*/ 124 h 210"/>
                <a:gd name="T108" fmla="*/ 89 w 210"/>
                <a:gd name="T109" fmla="*/ 124 h 210"/>
                <a:gd name="T110" fmla="*/ 89 w 210"/>
                <a:gd name="T111" fmla="*/ 111 h 210"/>
                <a:gd name="T112" fmla="*/ 120 w 210"/>
                <a:gd name="T113" fmla="*/ 111 h 210"/>
                <a:gd name="T114" fmla="*/ 120 w 210"/>
                <a:gd name="T115" fmla="*/ 124 h 210"/>
                <a:gd name="T116" fmla="*/ 120 w 210"/>
                <a:gd name="T117" fmla="*/ 98 h 210"/>
                <a:gd name="T118" fmla="*/ 89 w 210"/>
                <a:gd name="T119" fmla="*/ 98 h 210"/>
                <a:gd name="T120" fmla="*/ 89 w 210"/>
                <a:gd name="T121" fmla="*/ 86 h 210"/>
                <a:gd name="T122" fmla="*/ 120 w 210"/>
                <a:gd name="T123" fmla="*/ 86 h 210"/>
                <a:gd name="T124" fmla="*/ 120 w 210"/>
                <a:gd name="T125" fmla="*/ 9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0" h="210">
                  <a:moveTo>
                    <a:pt x="210" y="82"/>
                  </a:moveTo>
                  <a:lnTo>
                    <a:pt x="210" y="69"/>
                  </a:lnTo>
                  <a:lnTo>
                    <a:pt x="153" y="69"/>
                  </a:lnTo>
                  <a:lnTo>
                    <a:pt x="153" y="57"/>
                  </a:lnTo>
                  <a:lnTo>
                    <a:pt x="141" y="57"/>
                  </a:lnTo>
                  <a:lnTo>
                    <a:pt x="141" y="0"/>
                  </a:lnTo>
                  <a:lnTo>
                    <a:pt x="128" y="0"/>
                  </a:lnTo>
                  <a:lnTo>
                    <a:pt x="128" y="57"/>
                  </a:lnTo>
                  <a:lnTo>
                    <a:pt x="111" y="57"/>
                  </a:lnTo>
                  <a:lnTo>
                    <a:pt x="111" y="0"/>
                  </a:lnTo>
                  <a:lnTo>
                    <a:pt x="98" y="0"/>
                  </a:lnTo>
                  <a:lnTo>
                    <a:pt x="98" y="57"/>
                  </a:lnTo>
                  <a:lnTo>
                    <a:pt x="81" y="57"/>
                  </a:lnTo>
                  <a:lnTo>
                    <a:pt x="81" y="0"/>
                  </a:lnTo>
                  <a:lnTo>
                    <a:pt x="69" y="0"/>
                  </a:lnTo>
                  <a:lnTo>
                    <a:pt x="69" y="57"/>
                  </a:lnTo>
                  <a:lnTo>
                    <a:pt x="57" y="57"/>
                  </a:lnTo>
                  <a:lnTo>
                    <a:pt x="57" y="69"/>
                  </a:lnTo>
                  <a:lnTo>
                    <a:pt x="0" y="69"/>
                  </a:lnTo>
                  <a:lnTo>
                    <a:pt x="0" y="82"/>
                  </a:lnTo>
                  <a:lnTo>
                    <a:pt x="57" y="82"/>
                  </a:lnTo>
                  <a:lnTo>
                    <a:pt x="57" y="98"/>
                  </a:lnTo>
                  <a:lnTo>
                    <a:pt x="0" y="98"/>
                  </a:lnTo>
                  <a:lnTo>
                    <a:pt x="0" y="112"/>
                  </a:lnTo>
                  <a:lnTo>
                    <a:pt x="57" y="112"/>
                  </a:lnTo>
                  <a:lnTo>
                    <a:pt x="57" y="128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57" y="142"/>
                  </a:lnTo>
                  <a:lnTo>
                    <a:pt x="57" y="153"/>
                  </a:lnTo>
                  <a:lnTo>
                    <a:pt x="69" y="153"/>
                  </a:lnTo>
                  <a:lnTo>
                    <a:pt x="69" y="210"/>
                  </a:lnTo>
                  <a:lnTo>
                    <a:pt x="81" y="210"/>
                  </a:lnTo>
                  <a:lnTo>
                    <a:pt x="81" y="153"/>
                  </a:lnTo>
                  <a:lnTo>
                    <a:pt x="98" y="153"/>
                  </a:lnTo>
                  <a:lnTo>
                    <a:pt x="98" y="210"/>
                  </a:lnTo>
                  <a:lnTo>
                    <a:pt x="111" y="210"/>
                  </a:lnTo>
                  <a:lnTo>
                    <a:pt x="111" y="153"/>
                  </a:lnTo>
                  <a:lnTo>
                    <a:pt x="128" y="153"/>
                  </a:lnTo>
                  <a:lnTo>
                    <a:pt x="128" y="210"/>
                  </a:lnTo>
                  <a:lnTo>
                    <a:pt x="141" y="210"/>
                  </a:lnTo>
                  <a:lnTo>
                    <a:pt x="141" y="153"/>
                  </a:lnTo>
                  <a:lnTo>
                    <a:pt x="153" y="153"/>
                  </a:lnTo>
                  <a:lnTo>
                    <a:pt x="153" y="142"/>
                  </a:lnTo>
                  <a:lnTo>
                    <a:pt x="210" y="142"/>
                  </a:lnTo>
                  <a:lnTo>
                    <a:pt x="210" y="128"/>
                  </a:lnTo>
                  <a:lnTo>
                    <a:pt x="153" y="128"/>
                  </a:lnTo>
                  <a:lnTo>
                    <a:pt x="153" y="112"/>
                  </a:lnTo>
                  <a:lnTo>
                    <a:pt x="210" y="112"/>
                  </a:lnTo>
                  <a:lnTo>
                    <a:pt x="210" y="98"/>
                  </a:lnTo>
                  <a:lnTo>
                    <a:pt x="153" y="98"/>
                  </a:lnTo>
                  <a:lnTo>
                    <a:pt x="153" y="82"/>
                  </a:lnTo>
                  <a:lnTo>
                    <a:pt x="210" y="82"/>
                  </a:lnTo>
                  <a:close/>
                  <a:moveTo>
                    <a:pt x="120" y="124"/>
                  </a:moveTo>
                  <a:lnTo>
                    <a:pt x="89" y="124"/>
                  </a:lnTo>
                  <a:lnTo>
                    <a:pt x="89" y="111"/>
                  </a:lnTo>
                  <a:lnTo>
                    <a:pt x="120" y="111"/>
                  </a:lnTo>
                  <a:lnTo>
                    <a:pt x="120" y="124"/>
                  </a:lnTo>
                  <a:close/>
                  <a:moveTo>
                    <a:pt x="120" y="98"/>
                  </a:moveTo>
                  <a:lnTo>
                    <a:pt x="89" y="98"/>
                  </a:lnTo>
                  <a:lnTo>
                    <a:pt x="89" y="86"/>
                  </a:lnTo>
                  <a:lnTo>
                    <a:pt x="120" y="86"/>
                  </a:lnTo>
                  <a:lnTo>
                    <a:pt x="120" y="9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5" name="Freeform 594"/>
            <p:cNvSpPr>
              <a:spLocks noEditPoints="1"/>
            </p:cNvSpPr>
            <p:nvPr/>
          </p:nvSpPr>
          <p:spPr bwMode="auto">
            <a:xfrm>
              <a:off x="10991851" y="4000501"/>
              <a:ext cx="231775" cy="195263"/>
            </a:xfrm>
            <a:custGeom>
              <a:avLst/>
              <a:gdLst>
                <a:gd name="T0" fmla="*/ 100 w 200"/>
                <a:gd name="T1" fmla="*/ 0 h 168"/>
                <a:gd name="T2" fmla="*/ 0 w 200"/>
                <a:gd name="T3" fmla="*/ 28 h 168"/>
                <a:gd name="T4" fmla="*/ 0 w 200"/>
                <a:gd name="T5" fmla="*/ 141 h 168"/>
                <a:gd name="T6" fmla="*/ 100 w 200"/>
                <a:gd name="T7" fmla="*/ 168 h 168"/>
                <a:gd name="T8" fmla="*/ 200 w 200"/>
                <a:gd name="T9" fmla="*/ 140 h 168"/>
                <a:gd name="T10" fmla="*/ 200 w 200"/>
                <a:gd name="T11" fmla="*/ 29 h 168"/>
                <a:gd name="T12" fmla="*/ 100 w 200"/>
                <a:gd name="T13" fmla="*/ 0 h 168"/>
                <a:gd name="T14" fmla="*/ 162 w 200"/>
                <a:gd name="T15" fmla="*/ 82 h 168"/>
                <a:gd name="T16" fmla="*/ 146 w 200"/>
                <a:gd name="T17" fmla="*/ 82 h 168"/>
                <a:gd name="T18" fmla="*/ 146 w 200"/>
                <a:gd name="T19" fmla="*/ 60 h 168"/>
                <a:gd name="T20" fmla="*/ 126 w 200"/>
                <a:gd name="T21" fmla="*/ 60 h 168"/>
                <a:gd name="T22" fmla="*/ 126 w 200"/>
                <a:gd name="T23" fmla="*/ 82 h 168"/>
                <a:gd name="T24" fmla="*/ 110 w 200"/>
                <a:gd name="T25" fmla="*/ 82 h 168"/>
                <a:gd name="T26" fmla="*/ 110 w 200"/>
                <a:gd name="T27" fmla="*/ 60 h 168"/>
                <a:gd name="T28" fmla="*/ 90 w 200"/>
                <a:gd name="T29" fmla="*/ 60 h 168"/>
                <a:gd name="T30" fmla="*/ 90 w 200"/>
                <a:gd name="T31" fmla="*/ 82 h 168"/>
                <a:gd name="T32" fmla="*/ 74 w 200"/>
                <a:gd name="T33" fmla="*/ 82 h 168"/>
                <a:gd name="T34" fmla="*/ 74 w 200"/>
                <a:gd name="T35" fmla="*/ 60 h 168"/>
                <a:gd name="T36" fmla="*/ 54 w 200"/>
                <a:gd name="T37" fmla="*/ 60 h 168"/>
                <a:gd name="T38" fmla="*/ 54 w 200"/>
                <a:gd name="T39" fmla="*/ 82 h 168"/>
                <a:gd name="T40" fmla="*/ 38 w 200"/>
                <a:gd name="T41" fmla="*/ 82 h 168"/>
                <a:gd name="T42" fmla="*/ 38 w 200"/>
                <a:gd name="T43" fmla="*/ 60 h 168"/>
                <a:gd name="T44" fmla="*/ 19 w 200"/>
                <a:gd name="T45" fmla="*/ 60 h 168"/>
                <a:gd name="T46" fmla="*/ 19 w 200"/>
                <a:gd name="T47" fmla="*/ 44 h 168"/>
                <a:gd name="T48" fmla="*/ 38 w 200"/>
                <a:gd name="T49" fmla="*/ 44 h 168"/>
                <a:gd name="T50" fmla="*/ 38 w 200"/>
                <a:gd name="T51" fmla="*/ 23 h 168"/>
                <a:gd name="T52" fmla="*/ 54 w 200"/>
                <a:gd name="T53" fmla="*/ 23 h 168"/>
                <a:gd name="T54" fmla="*/ 54 w 200"/>
                <a:gd name="T55" fmla="*/ 44 h 168"/>
                <a:gd name="T56" fmla="*/ 74 w 200"/>
                <a:gd name="T57" fmla="*/ 44 h 168"/>
                <a:gd name="T58" fmla="*/ 74 w 200"/>
                <a:gd name="T59" fmla="*/ 23 h 168"/>
                <a:gd name="T60" fmla="*/ 90 w 200"/>
                <a:gd name="T61" fmla="*/ 23 h 168"/>
                <a:gd name="T62" fmla="*/ 90 w 200"/>
                <a:gd name="T63" fmla="*/ 44 h 168"/>
                <a:gd name="T64" fmla="*/ 110 w 200"/>
                <a:gd name="T65" fmla="*/ 44 h 168"/>
                <a:gd name="T66" fmla="*/ 110 w 200"/>
                <a:gd name="T67" fmla="*/ 23 h 168"/>
                <a:gd name="T68" fmla="*/ 126 w 200"/>
                <a:gd name="T69" fmla="*/ 23 h 168"/>
                <a:gd name="T70" fmla="*/ 126 w 200"/>
                <a:gd name="T71" fmla="*/ 44 h 168"/>
                <a:gd name="T72" fmla="*/ 146 w 200"/>
                <a:gd name="T73" fmla="*/ 44 h 168"/>
                <a:gd name="T74" fmla="*/ 146 w 200"/>
                <a:gd name="T75" fmla="*/ 23 h 168"/>
                <a:gd name="T76" fmla="*/ 162 w 200"/>
                <a:gd name="T77" fmla="*/ 23 h 168"/>
                <a:gd name="T78" fmla="*/ 162 w 200"/>
                <a:gd name="T79" fmla="*/ 44 h 168"/>
                <a:gd name="T80" fmla="*/ 182 w 200"/>
                <a:gd name="T81" fmla="*/ 44 h 168"/>
                <a:gd name="T82" fmla="*/ 182 w 200"/>
                <a:gd name="T83" fmla="*/ 60 h 168"/>
                <a:gd name="T84" fmla="*/ 162 w 200"/>
                <a:gd name="T85" fmla="*/ 60 h 168"/>
                <a:gd name="T86" fmla="*/ 162 w 200"/>
                <a:gd name="T87" fmla="*/ 8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0" h="168">
                  <a:moveTo>
                    <a:pt x="100" y="0"/>
                  </a:moveTo>
                  <a:cubicBezTo>
                    <a:pt x="61" y="0"/>
                    <a:pt x="26" y="12"/>
                    <a:pt x="0" y="28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26" y="157"/>
                    <a:pt x="61" y="168"/>
                    <a:pt x="100" y="168"/>
                  </a:cubicBezTo>
                  <a:cubicBezTo>
                    <a:pt x="139" y="168"/>
                    <a:pt x="174" y="156"/>
                    <a:pt x="200" y="140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74" y="12"/>
                    <a:pt x="139" y="0"/>
                    <a:pt x="100" y="0"/>
                  </a:cubicBezTo>
                  <a:close/>
                  <a:moveTo>
                    <a:pt x="162" y="82"/>
                  </a:moveTo>
                  <a:cubicBezTo>
                    <a:pt x="146" y="82"/>
                    <a:pt x="146" y="82"/>
                    <a:pt x="146" y="82"/>
                  </a:cubicBezTo>
                  <a:cubicBezTo>
                    <a:pt x="146" y="60"/>
                    <a:pt x="146" y="60"/>
                    <a:pt x="14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82"/>
                    <a:pt x="126" y="82"/>
                    <a:pt x="126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60"/>
                    <a:pt x="110" y="60"/>
                    <a:pt x="110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82"/>
                    <a:pt x="90" y="82"/>
                    <a:pt x="90" y="82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90" y="23"/>
                    <a:pt x="90" y="23"/>
                    <a:pt x="90" y="23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26" y="23"/>
                    <a:pt x="126" y="23"/>
                    <a:pt x="126" y="23"/>
                  </a:cubicBezTo>
                  <a:cubicBezTo>
                    <a:pt x="126" y="44"/>
                    <a:pt x="126" y="44"/>
                    <a:pt x="126" y="44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62" y="23"/>
                    <a:pt x="162" y="23"/>
                    <a:pt x="162" y="23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82" y="44"/>
                    <a:pt x="182" y="44"/>
                    <a:pt x="182" y="44"/>
                  </a:cubicBezTo>
                  <a:cubicBezTo>
                    <a:pt x="182" y="60"/>
                    <a:pt x="182" y="60"/>
                    <a:pt x="182" y="60"/>
                  </a:cubicBezTo>
                  <a:cubicBezTo>
                    <a:pt x="162" y="60"/>
                    <a:pt x="162" y="60"/>
                    <a:pt x="162" y="60"/>
                  </a:cubicBezTo>
                  <a:lnTo>
                    <a:pt x="162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6" name="Freeform 595"/>
            <p:cNvSpPr/>
            <p:nvPr/>
          </p:nvSpPr>
          <p:spPr bwMode="auto">
            <a:xfrm>
              <a:off x="11242676" y="4048126"/>
              <a:ext cx="31750" cy="103188"/>
            </a:xfrm>
            <a:custGeom>
              <a:avLst/>
              <a:gdLst>
                <a:gd name="T0" fmla="*/ 28 w 28"/>
                <a:gd name="T1" fmla="*/ 44 h 89"/>
                <a:gd name="T2" fmla="*/ 0 w 28"/>
                <a:gd name="T3" fmla="*/ 0 h 89"/>
                <a:gd name="T4" fmla="*/ 0 w 28"/>
                <a:gd name="T5" fmla="*/ 89 h 89"/>
                <a:gd name="T6" fmla="*/ 28 w 28"/>
                <a:gd name="T7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89">
                  <a:moveTo>
                    <a:pt x="28" y="44"/>
                  </a:moveTo>
                  <a:cubicBezTo>
                    <a:pt x="28" y="31"/>
                    <a:pt x="18" y="15"/>
                    <a:pt x="0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8" y="74"/>
                    <a:pt x="28" y="58"/>
                    <a:pt x="28" y="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7" name="Freeform 596"/>
            <p:cNvSpPr/>
            <p:nvPr/>
          </p:nvSpPr>
          <p:spPr bwMode="auto">
            <a:xfrm>
              <a:off x="10939463" y="4046539"/>
              <a:ext cx="33338" cy="104775"/>
            </a:xfrm>
            <a:custGeom>
              <a:avLst/>
              <a:gdLst>
                <a:gd name="T0" fmla="*/ 0 w 29"/>
                <a:gd name="T1" fmla="*/ 45 h 91"/>
                <a:gd name="T2" fmla="*/ 29 w 29"/>
                <a:gd name="T3" fmla="*/ 91 h 91"/>
                <a:gd name="T4" fmla="*/ 29 w 29"/>
                <a:gd name="T5" fmla="*/ 0 h 91"/>
                <a:gd name="T6" fmla="*/ 0 w 29"/>
                <a:gd name="T7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91">
                  <a:moveTo>
                    <a:pt x="0" y="45"/>
                  </a:moveTo>
                  <a:cubicBezTo>
                    <a:pt x="0" y="59"/>
                    <a:pt x="11" y="76"/>
                    <a:pt x="29" y="9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1" y="15"/>
                    <a:pt x="0" y="31"/>
                    <a:pt x="0" y="4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8" name="Freeform 597"/>
            <p:cNvSpPr>
              <a:spLocks noEditPoints="1"/>
            </p:cNvSpPr>
            <p:nvPr/>
          </p:nvSpPr>
          <p:spPr bwMode="auto">
            <a:xfrm>
              <a:off x="11609388" y="3930651"/>
              <a:ext cx="333375" cy="333375"/>
            </a:xfrm>
            <a:custGeom>
              <a:avLst/>
              <a:gdLst>
                <a:gd name="T0" fmla="*/ 286 w 288"/>
                <a:gd name="T1" fmla="*/ 121 h 287"/>
                <a:gd name="T2" fmla="*/ 265 w 288"/>
                <a:gd name="T3" fmla="*/ 66 h 287"/>
                <a:gd name="T4" fmla="*/ 173 w 288"/>
                <a:gd name="T5" fmla="*/ 3 h 287"/>
                <a:gd name="T6" fmla="*/ 144 w 288"/>
                <a:gd name="T7" fmla="*/ 0 h 287"/>
                <a:gd name="T8" fmla="*/ 116 w 288"/>
                <a:gd name="T9" fmla="*/ 3 h 287"/>
                <a:gd name="T10" fmla="*/ 23 w 288"/>
                <a:gd name="T11" fmla="*/ 66 h 287"/>
                <a:gd name="T12" fmla="*/ 2 w 288"/>
                <a:gd name="T13" fmla="*/ 121 h 287"/>
                <a:gd name="T14" fmla="*/ 0 w 288"/>
                <a:gd name="T15" fmla="*/ 143 h 287"/>
                <a:gd name="T16" fmla="*/ 41 w 288"/>
                <a:gd name="T17" fmla="*/ 244 h 287"/>
                <a:gd name="T18" fmla="*/ 97 w 288"/>
                <a:gd name="T19" fmla="*/ 280 h 287"/>
                <a:gd name="T20" fmla="*/ 144 w 288"/>
                <a:gd name="T21" fmla="*/ 287 h 287"/>
                <a:gd name="T22" fmla="*/ 191 w 288"/>
                <a:gd name="T23" fmla="*/ 279 h 287"/>
                <a:gd name="T24" fmla="*/ 247 w 288"/>
                <a:gd name="T25" fmla="*/ 244 h 287"/>
                <a:gd name="T26" fmla="*/ 288 w 288"/>
                <a:gd name="T27" fmla="*/ 143 h 287"/>
                <a:gd name="T28" fmla="*/ 286 w 288"/>
                <a:gd name="T29" fmla="*/ 121 h 287"/>
                <a:gd name="T30" fmla="*/ 241 w 288"/>
                <a:gd name="T31" fmla="*/ 225 h 287"/>
                <a:gd name="T32" fmla="*/ 239 w 288"/>
                <a:gd name="T33" fmla="*/ 218 h 287"/>
                <a:gd name="T34" fmla="*/ 188 w 288"/>
                <a:gd name="T35" fmla="*/ 218 h 287"/>
                <a:gd name="T36" fmla="*/ 172 w 288"/>
                <a:gd name="T37" fmla="*/ 266 h 287"/>
                <a:gd name="T38" fmla="*/ 174 w 288"/>
                <a:gd name="T39" fmla="*/ 267 h 287"/>
                <a:gd name="T40" fmla="*/ 144 w 288"/>
                <a:gd name="T41" fmla="*/ 270 h 287"/>
                <a:gd name="T42" fmla="*/ 115 w 288"/>
                <a:gd name="T43" fmla="*/ 267 h 287"/>
                <a:gd name="T44" fmla="*/ 116 w 288"/>
                <a:gd name="T45" fmla="*/ 266 h 287"/>
                <a:gd name="T46" fmla="*/ 101 w 288"/>
                <a:gd name="T47" fmla="*/ 218 h 287"/>
                <a:gd name="T48" fmla="*/ 50 w 288"/>
                <a:gd name="T49" fmla="*/ 218 h 287"/>
                <a:gd name="T50" fmla="*/ 48 w 288"/>
                <a:gd name="T51" fmla="*/ 226 h 287"/>
                <a:gd name="T52" fmla="*/ 17 w 288"/>
                <a:gd name="T53" fmla="*/ 143 h 287"/>
                <a:gd name="T54" fmla="*/ 18 w 288"/>
                <a:gd name="T55" fmla="*/ 132 h 287"/>
                <a:gd name="T56" fmla="*/ 34 w 288"/>
                <a:gd name="T57" fmla="*/ 144 h 287"/>
                <a:gd name="T58" fmla="*/ 75 w 288"/>
                <a:gd name="T59" fmla="*/ 114 h 287"/>
                <a:gd name="T60" fmla="*/ 60 w 288"/>
                <a:gd name="T61" fmla="*/ 66 h 287"/>
                <a:gd name="T62" fmla="*/ 43 w 288"/>
                <a:gd name="T63" fmla="*/ 66 h 287"/>
                <a:gd name="T64" fmla="*/ 110 w 288"/>
                <a:gd name="T65" fmla="*/ 21 h 287"/>
                <a:gd name="T66" fmla="*/ 104 w 288"/>
                <a:gd name="T67" fmla="*/ 40 h 287"/>
                <a:gd name="T68" fmla="*/ 145 w 288"/>
                <a:gd name="T69" fmla="*/ 69 h 287"/>
                <a:gd name="T70" fmla="*/ 185 w 288"/>
                <a:gd name="T71" fmla="*/ 40 h 287"/>
                <a:gd name="T72" fmla="*/ 180 w 288"/>
                <a:gd name="T73" fmla="*/ 22 h 287"/>
                <a:gd name="T74" fmla="*/ 245 w 288"/>
                <a:gd name="T75" fmla="*/ 66 h 287"/>
                <a:gd name="T76" fmla="*/ 229 w 288"/>
                <a:gd name="T77" fmla="*/ 66 h 287"/>
                <a:gd name="T78" fmla="*/ 213 w 288"/>
                <a:gd name="T79" fmla="*/ 114 h 287"/>
                <a:gd name="T80" fmla="*/ 254 w 288"/>
                <a:gd name="T81" fmla="*/ 144 h 287"/>
                <a:gd name="T82" fmla="*/ 270 w 288"/>
                <a:gd name="T83" fmla="*/ 132 h 287"/>
                <a:gd name="T84" fmla="*/ 271 w 288"/>
                <a:gd name="T85" fmla="*/ 143 h 287"/>
                <a:gd name="T86" fmla="*/ 241 w 288"/>
                <a:gd name="T87" fmla="*/ 22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8" h="287">
                  <a:moveTo>
                    <a:pt x="286" y="121"/>
                  </a:moveTo>
                  <a:cubicBezTo>
                    <a:pt x="283" y="101"/>
                    <a:pt x="276" y="83"/>
                    <a:pt x="265" y="66"/>
                  </a:cubicBezTo>
                  <a:cubicBezTo>
                    <a:pt x="245" y="34"/>
                    <a:pt x="212" y="11"/>
                    <a:pt x="173" y="3"/>
                  </a:cubicBezTo>
                  <a:cubicBezTo>
                    <a:pt x="164" y="1"/>
                    <a:pt x="154" y="0"/>
                    <a:pt x="144" y="0"/>
                  </a:cubicBezTo>
                  <a:cubicBezTo>
                    <a:pt x="134" y="0"/>
                    <a:pt x="125" y="1"/>
                    <a:pt x="116" y="3"/>
                  </a:cubicBezTo>
                  <a:cubicBezTo>
                    <a:pt x="77" y="10"/>
                    <a:pt x="43" y="34"/>
                    <a:pt x="23" y="66"/>
                  </a:cubicBezTo>
                  <a:cubicBezTo>
                    <a:pt x="12" y="83"/>
                    <a:pt x="5" y="101"/>
                    <a:pt x="2" y="121"/>
                  </a:cubicBezTo>
                  <a:cubicBezTo>
                    <a:pt x="1" y="128"/>
                    <a:pt x="0" y="136"/>
                    <a:pt x="0" y="143"/>
                  </a:cubicBezTo>
                  <a:cubicBezTo>
                    <a:pt x="0" y="183"/>
                    <a:pt x="16" y="218"/>
                    <a:pt x="41" y="244"/>
                  </a:cubicBezTo>
                  <a:cubicBezTo>
                    <a:pt x="57" y="260"/>
                    <a:pt x="76" y="272"/>
                    <a:pt x="97" y="280"/>
                  </a:cubicBezTo>
                  <a:cubicBezTo>
                    <a:pt x="112" y="285"/>
                    <a:pt x="128" y="287"/>
                    <a:pt x="144" y="287"/>
                  </a:cubicBezTo>
                  <a:cubicBezTo>
                    <a:pt x="160" y="287"/>
                    <a:pt x="176" y="284"/>
                    <a:pt x="191" y="279"/>
                  </a:cubicBezTo>
                  <a:cubicBezTo>
                    <a:pt x="212" y="272"/>
                    <a:pt x="232" y="260"/>
                    <a:pt x="247" y="244"/>
                  </a:cubicBezTo>
                  <a:cubicBezTo>
                    <a:pt x="272" y="218"/>
                    <a:pt x="288" y="182"/>
                    <a:pt x="288" y="143"/>
                  </a:cubicBezTo>
                  <a:cubicBezTo>
                    <a:pt x="288" y="136"/>
                    <a:pt x="287" y="128"/>
                    <a:pt x="286" y="121"/>
                  </a:cubicBezTo>
                  <a:close/>
                  <a:moveTo>
                    <a:pt x="241" y="225"/>
                  </a:moveTo>
                  <a:cubicBezTo>
                    <a:pt x="239" y="218"/>
                    <a:pt x="239" y="218"/>
                    <a:pt x="239" y="218"/>
                  </a:cubicBezTo>
                  <a:cubicBezTo>
                    <a:pt x="188" y="218"/>
                    <a:pt x="188" y="218"/>
                    <a:pt x="188" y="218"/>
                  </a:cubicBezTo>
                  <a:cubicBezTo>
                    <a:pt x="172" y="266"/>
                    <a:pt x="172" y="266"/>
                    <a:pt x="172" y="266"/>
                  </a:cubicBezTo>
                  <a:cubicBezTo>
                    <a:pt x="174" y="267"/>
                    <a:pt x="174" y="267"/>
                    <a:pt x="174" y="267"/>
                  </a:cubicBezTo>
                  <a:cubicBezTo>
                    <a:pt x="164" y="269"/>
                    <a:pt x="154" y="270"/>
                    <a:pt x="144" y="270"/>
                  </a:cubicBezTo>
                  <a:cubicBezTo>
                    <a:pt x="134" y="270"/>
                    <a:pt x="124" y="269"/>
                    <a:pt x="115" y="267"/>
                  </a:cubicBezTo>
                  <a:cubicBezTo>
                    <a:pt x="116" y="266"/>
                    <a:pt x="116" y="266"/>
                    <a:pt x="116" y="266"/>
                  </a:cubicBezTo>
                  <a:cubicBezTo>
                    <a:pt x="101" y="218"/>
                    <a:pt x="101" y="218"/>
                    <a:pt x="101" y="218"/>
                  </a:cubicBezTo>
                  <a:cubicBezTo>
                    <a:pt x="50" y="218"/>
                    <a:pt x="50" y="218"/>
                    <a:pt x="50" y="218"/>
                  </a:cubicBezTo>
                  <a:cubicBezTo>
                    <a:pt x="48" y="226"/>
                    <a:pt x="48" y="226"/>
                    <a:pt x="48" y="226"/>
                  </a:cubicBezTo>
                  <a:cubicBezTo>
                    <a:pt x="29" y="204"/>
                    <a:pt x="17" y="175"/>
                    <a:pt x="17" y="143"/>
                  </a:cubicBezTo>
                  <a:cubicBezTo>
                    <a:pt x="17" y="140"/>
                    <a:pt x="17" y="136"/>
                    <a:pt x="18" y="132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60" y="45"/>
                    <a:pt x="83" y="29"/>
                    <a:pt x="110" y="21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45" y="69"/>
                    <a:pt x="145" y="69"/>
                    <a:pt x="145" y="69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80" y="22"/>
                    <a:pt x="180" y="22"/>
                    <a:pt x="180" y="22"/>
                  </a:cubicBezTo>
                  <a:cubicBezTo>
                    <a:pt x="206" y="29"/>
                    <a:pt x="228" y="45"/>
                    <a:pt x="245" y="66"/>
                  </a:cubicBezTo>
                  <a:cubicBezTo>
                    <a:pt x="229" y="66"/>
                    <a:pt x="229" y="66"/>
                    <a:pt x="229" y="66"/>
                  </a:cubicBezTo>
                  <a:cubicBezTo>
                    <a:pt x="213" y="114"/>
                    <a:pt x="213" y="114"/>
                    <a:pt x="213" y="114"/>
                  </a:cubicBezTo>
                  <a:cubicBezTo>
                    <a:pt x="254" y="144"/>
                    <a:pt x="254" y="144"/>
                    <a:pt x="254" y="144"/>
                  </a:cubicBezTo>
                  <a:cubicBezTo>
                    <a:pt x="270" y="132"/>
                    <a:pt x="270" y="132"/>
                    <a:pt x="270" y="132"/>
                  </a:cubicBezTo>
                  <a:cubicBezTo>
                    <a:pt x="271" y="136"/>
                    <a:pt x="271" y="140"/>
                    <a:pt x="271" y="143"/>
                  </a:cubicBezTo>
                  <a:cubicBezTo>
                    <a:pt x="271" y="175"/>
                    <a:pt x="260" y="203"/>
                    <a:pt x="241" y="22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9" name="Freeform 598"/>
            <p:cNvSpPr/>
            <p:nvPr/>
          </p:nvSpPr>
          <p:spPr bwMode="auto">
            <a:xfrm>
              <a:off x="11720513" y="4056064"/>
              <a:ext cx="111125" cy="104775"/>
            </a:xfrm>
            <a:custGeom>
              <a:avLst/>
              <a:gdLst>
                <a:gd name="T0" fmla="*/ 0 w 70"/>
                <a:gd name="T1" fmla="*/ 26 h 66"/>
                <a:gd name="T2" fmla="*/ 14 w 70"/>
                <a:gd name="T3" fmla="*/ 66 h 66"/>
                <a:gd name="T4" fmla="*/ 57 w 70"/>
                <a:gd name="T5" fmla="*/ 66 h 66"/>
                <a:gd name="T6" fmla="*/ 70 w 70"/>
                <a:gd name="T7" fmla="*/ 26 h 66"/>
                <a:gd name="T8" fmla="*/ 35 w 70"/>
                <a:gd name="T9" fmla="*/ 0 h 66"/>
                <a:gd name="T10" fmla="*/ 0 w 70"/>
                <a:gd name="T11" fmla="*/ 2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66">
                  <a:moveTo>
                    <a:pt x="0" y="26"/>
                  </a:moveTo>
                  <a:lnTo>
                    <a:pt x="14" y="66"/>
                  </a:lnTo>
                  <a:lnTo>
                    <a:pt x="57" y="66"/>
                  </a:lnTo>
                  <a:lnTo>
                    <a:pt x="70" y="26"/>
                  </a:lnTo>
                  <a:lnTo>
                    <a:pt x="35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0" name="Freeform 599"/>
            <p:cNvSpPr/>
            <p:nvPr/>
          </p:nvSpPr>
          <p:spPr bwMode="auto">
            <a:xfrm>
              <a:off x="2351088" y="2690814"/>
              <a:ext cx="139700" cy="139700"/>
            </a:xfrm>
            <a:custGeom>
              <a:avLst/>
              <a:gdLst>
                <a:gd name="T0" fmla="*/ 120 w 120"/>
                <a:gd name="T1" fmla="*/ 0 h 120"/>
                <a:gd name="T2" fmla="*/ 119 w 120"/>
                <a:gd name="T3" fmla="*/ 0 h 120"/>
                <a:gd name="T4" fmla="*/ 115 w 120"/>
                <a:gd name="T5" fmla="*/ 0 h 120"/>
                <a:gd name="T6" fmla="*/ 5 w 120"/>
                <a:gd name="T7" fmla="*/ 0 h 120"/>
                <a:gd name="T8" fmla="*/ 1 w 120"/>
                <a:gd name="T9" fmla="*/ 0 h 120"/>
                <a:gd name="T10" fmla="*/ 0 w 120"/>
                <a:gd name="T11" fmla="*/ 0 h 120"/>
                <a:gd name="T12" fmla="*/ 0 w 120"/>
                <a:gd name="T13" fmla="*/ 1 h 120"/>
                <a:gd name="T14" fmla="*/ 0 w 120"/>
                <a:gd name="T15" fmla="*/ 5 h 120"/>
                <a:gd name="T16" fmla="*/ 0 w 120"/>
                <a:gd name="T17" fmla="*/ 115 h 120"/>
                <a:gd name="T18" fmla="*/ 0 w 120"/>
                <a:gd name="T19" fmla="*/ 119 h 120"/>
                <a:gd name="T20" fmla="*/ 0 w 120"/>
                <a:gd name="T21" fmla="*/ 120 h 120"/>
                <a:gd name="T22" fmla="*/ 1 w 120"/>
                <a:gd name="T23" fmla="*/ 120 h 120"/>
                <a:gd name="T24" fmla="*/ 5 w 120"/>
                <a:gd name="T25" fmla="*/ 120 h 120"/>
                <a:gd name="T26" fmla="*/ 115 w 120"/>
                <a:gd name="T27" fmla="*/ 120 h 120"/>
                <a:gd name="T28" fmla="*/ 119 w 120"/>
                <a:gd name="T29" fmla="*/ 120 h 120"/>
                <a:gd name="T30" fmla="*/ 120 w 120"/>
                <a:gd name="T31" fmla="*/ 120 h 120"/>
                <a:gd name="T32" fmla="*/ 120 w 120"/>
                <a:gd name="T33" fmla="*/ 119 h 120"/>
                <a:gd name="T34" fmla="*/ 120 w 120"/>
                <a:gd name="T35" fmla="*/ 115 h 120"/>
                <a:gd name="T36" fmla="*/ 120 w 120"/>
                <a:gd name="T37" fmla="*/ 5 h 120"/>
                <a:gd name="T38" fmla="*/ 120 w 120"/>
                <a:gd name="T39" fmla="*/ 1 h 120"/>
                <a:gd name="T40" fmla="*/ 120 w 120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20">
                  <a:moveTo>
                    <a:pt x="120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9" y="0"/>
                    <a:pt x="117" y="0"/>
                    <a:pt x="11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7"/>
                    <a:pt x="0" y="118"/>
                    <a:pt x="0" y="119"/>
                  </a:cubicBezTo>
                  <a:cubicBezTo>
                    <a:pt x="0" y="119"/>
                    <a:pt x="0" y="120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1" y="120"/>
                    <a:pt x="3" y="120"/>
                    <a:pt x="5" y="120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7" y="120"/>
                    <a:pt x="118" y="120"/>
                    <a:pt x="119" y="120"/>
                  </a:cubicBezTo>
                  <a:cubicBezTo>
                    <a:pt x="119" y="120"/>
                    <a:pt x="120" y="120"/>
                    <a:pt x="120" y="120"/>
                  </a:cubicBezTo>
                  <a:cubicBezTo>
                    <a:pt x="120" y="120"/>
                    <a:pt x="120" y="120"/>
                    <a:pt x="120" y="119"/>
                  </a:cubicBezTo>
                  <a:cubicBezTo>
                    <a:pt x="120" y="119"/>
                    <a:pt x="120" y="117"/>
                    <a:pt x="120" y="11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3"/>
                    <a:pt x="120" y="2"/>
                    <a:pt x="120" y="1"/>
                  </a:cubicBezTo>
                  <a:cubicBezTo>
                    <a:pt x="120" y="1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1" name="Freeform 600"/>
            <p:cNvSpPr>
              <a:spLocks noEditPoints="1"/>
            </p:cNvSpPr>
            <p:nvPr/>
          </p:nvSpPr>
          <p:spPr bwMode="auto">
            <a:xfrm>
              <a:off x="2254251" y="2593976"/>
              <a:ext cx="333375" cy="333375"/>
            </a:xfrm>
            <a:custGeom>
              <a:avLst/>
              <a:gdLst>
                <a:gd name="T0" fmla="*/ 248 w 288"/>
                <a:gd name="T1" fmla="*/ 0 h 288"/>
                <a:gd name="T2" fmla="*/ 40 w 288"/>
                <a:gd name="T3" fmla="*/ 0 h 288"/>
                <a:gd name="T4" fmla="*/ 0 w 288"/>
                <a:gd name="T5" fmla="*/ 40 h 288"/>
                <a:gd name="T6" fmla="*/ 0 w 288"/>
                <a:gd name="T7" fmla="*/ 248 h 288"/>
                <a:gd name="T8" fmla="*/ 40 w 288"/>
                <a:gd name="T9" fmla="*/ 288 h 288"/>
                <a:gd name="T10" fmla="*/ 248 w 288"/>
                <a:gd name="T11" fmla="*/ 288 h 288"/>
                <a:gd name="T12" fmla="*/ 288 w 288"/>
                <a:gd name="T13" fmla="*/ 248 h 288"/>
                <a:gd name="T14" fmla="*/ 288 w 288"/>
                <a:gd name="T15" fmla="*/ 40 h 288"/>
                <a:gd name="T16" fmla="*/ 248 w 288"/>
                <a:gd name="T17" fmla="*/ 0 h 288"/>
                <a:gd name="T18" fmla="*/ 24 w 288"/>
                <a:gd name="T19" fmla="*/ 159 h 288"/>
                <a:gd name="T20" fmla="*/ 9 w 288"/>
                <a:gd name="T21" fmla="*/ 144 h 288"/>
                <a:gd name="T22" fmla="*/ 24 w 288"/>
                <a:gd name="T23" fmla="*/ 129 h 288"/>
                <a:gd name="T24" fmla="*/ 39 w 288"/>
                <a:gd name="T25" fmla="*/ 144 h 288"/>
                <a:gd name="T26" fmla="*/ 24 w 288"/>
                <a:gd name="T27" fmla="*/ 159 h 288"/>
                <a:gd name="T28" fmla="*/ 64 w 288"/>
                <a:gd name="T29" fmla="*/ 13 h 288"/>
                <a:gd name="T30" fmla="*/ 79 w 288"/>
                <a:gd name="T31" fmla="*/ 28 h 288"/>
                <a:gd name="T32" fmla="*/ 64 w 288"/>
                <a:gd name="T33" fmla="*/ 43 h 288"/>
                <a:gd name="T34" fmla="*/ 49 w 288"/>
                <a:gd name="T35" fmla="*/ 28 h 288"/>
                <a:gd name="T36" fmla="*/ 64 w 288"/>
                <a:gd name="T37" fmla="*/ 13 h 288"/>
                <a:gd name="T38" fmla="*/ 64 w 288"/>
                <a:gd name="T39" fmla="*/ 275 h 288"/>
                <a:gd name="T40" fmla="*/ 49 w 288"/>
                <a:gd name="T41" fmla="*/ 260 h 288"/>
                <a:gd name="T42" fmla="*/ 64 w 288"/>
                <a:gd name="T43" fmla="*/ 245 h 288"/>
                <a:gd name="T44" fmla="*/ 79 w 288"/>
                <a:gd name="T45" fmla="*/ 260 h 288"/>
                <a:gd name="T46" fmla="*/ 64 w 288"/>
                <a:gd name="T47" fmla="*/ 275 h 288"/>
                <a:gd name="T48" fmla="*/ 199 w 288"/>
                <a:gd name="T49" fmla="*/ 236 h 288"/>
                <a:gd name="T50" fmla="*/ 89 w 288"/>
                <a:gd name="T51" fmla="*/ 236 h 288"/>
                <a:gd name="T52" fmla="*/ 62 w 288"/>
                <a:gd name="T53" fmla="*/ 226 h 288"/>
                <a:gd name="T54" fmla="*/ 52 w 288"/>
                <a:gd name="T55" fmla="*/ 199 h 288"/>
                <a:gd name="T56" fmla="*/ 52 w 288"/>
                <a:gd name="T57" fmla="*/ 89 h 288"/>
                <a:gd name="T58" fmla="*/ 62 w 288"/>
                <a:gd name="T59" fmla="*/ 62 h 288"/>
                <a:gd name="T60" fmla="*/ 89 w 288"/>
                <a:gd name="T61" fmla="*/ 52 h 288"/>
                <a:gd name="T62" fmla="*/ 199 w 288"/>
                <a:gd name="T63" fmla="*/ 52 h 288"/>
                <a:gd name="T64" fmla="*/ 226 w 288"/>
                <a:gd name="T65" fmla="*/ 62 h 288"/>
                <a:gd name="T66" fmla="*/ 236 w 288"/>
                <a:gd name="T67" fmla="*/ 89 h 288"/>
                <a:gd name="T68" fmla="*/ 236 w 288"/>
                <a:gd name="T69" fmla="*/ 199 h 288"/>
                <a:gd name="T70" fmla="*/ 226 w 288"/>
                <a:gd name="T71" fmla="*/ 226 h 288"/>
                <a:gd name="T72" fmla="*/ 200 w 288"/>
                <a:gd name="T73" fmla="*/ 236 h 288"/>
                <a:gd name="T74" fmla="*/ 199 w 288"/>
                <a:gd name="T75" fmla="*/ 236 h 288"/>
                <a:gd name="T76" fmla="*/ 223 w 288"/>
                <a:gd name="T77" fmla="*/ 275 h 288"/>
                <a:gd name="T78" fmla="*/ 208 w 288"/>
                <a:gd name="T79" fmla="*/ 260 h 288"/>
                <a:gd name="T80" fmla="*/ 223 w 288"/>
                <a:gd name="T81" fmla="*/ 245 h 288"/>
                <a:gd name="T82" fmla="*/ 238 w 288"/>
                <a:gd name="T83" fmla="*/ 260 h 288"/>
                <a:gd name="T84" fmla="*/ 223 w 288"/>
                <a:gd name="T85" fmla="*/ 275 h 288"/>
                <a:gd name="T86" fmla="*/ 223 w 288"/>
                <a:gd name="T87" fmla="*/ 43 h 288"/>
                <a:gd name="T88" fmla="*/ 208 w 288"/>
                <a:gd name="T89" fmla="*/ 28 h 288"/>
                <a:gd name="T90" fmla="*/ 223 w 288"/>
                <a:gd name="T91" fmla="*/ 13 h 288"/>
                <a:gd name="T92" fmla="*/ 238 w 288"/>
                <a:gd name="T93" fmla="*/ 28 h 288"/>
                <a:gd name="T94" fmla="*/ 223 w 288"/>
                <a:gd name="T95" fmla="*/ 43 h 288"/>
                <a:gd name="T96" fmla="*/ 264 w 288"/>
                <a:gd name="T97" fmla="*/ 159 h 288"/>
                <a:gd name="T98" fmla="*/ 249 w 288"/>
                <a:gd name="T99" fmla="*/ 144 h 288"/>
                <a:gd name="T100" fmla="*/ 264 w 288"/>
                <a:gd name="T101" fmla="*/ 129 h 288"/>
                <a:gd name="T102" fmla="*/ 279 w 288"/>
                <a:gd name="T103" fmla="*/ 144 h 288"/>
                <a:gd name="T104" fmla="*/ 264 w 288"/>
                <a:gd name="T105" fmla="*/ 15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8" h="288">
                  <a:moveTo>
                    <a:pt x="248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3" y="0"/>
                    <a:pt x="0" y="13"/>
                    <a:pt x="0" y="4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75"/>
                    <a:pt x="13" y="288"/>
                    <a:pt x="40" y="288"/>
                  </a:cubicBezTo>
                  <a:cubicBezTo>
                    <a:pt x="248" y="288"/>
                    <a:pt x="248" y="288"/>
                    <a:pt x="248" y="288"/>
                  </a:cubicBezTo>
                  <a:cubicBezTo>
                    <a:pt x="275" y="288"/>
                    <a:pt x="288" y="275"/>
                    <a:pt x="288" y="248"/>
                  </a:cubicBezTo>
                  <a:cubicBezTo>
                    <a:pt x="288" y="40"/>
                    <a:pt x="288" y="40"/>
                    <a:pt x="288" y="40"/>
                  </a:cubicBezTo>
                  <a:cubicBezTo>
                    <a:pt x="288" y="13"/>
                    <a:pt x="275" y="0"/>
                    <a:pt x="248" y="0"/>
                  </a:cubicBezTo>
                  <a:close/>
                  <a:moveTo>
                    <a:pt x="24" y="159"/>
                  </a:moveTo>
                  <a:cubicBezTo>
                    <a:pt x="16" y="159"/>
                    <a:pt x="9" y="153"/>
                    <a:pt x="9" y="144"/>
                  </a:cubicBezTo>
                  <a:cubicBezTo>
                    <a:pt x="9" y="136"/>
                    <a:pt x="16" y="129"/>
                    <a:pt x="24" y="129"/>
                  </a:cubicBezTo>
                  <a:cubicBezTo>
                    <a:pt x="32" y="129"/>
                    <a:pt x="39" y="136"/>
                    <a:pt x="39" y="144"/>
                  </a:cubicBezTo>
                  <a:cubicBezTo>
                    <a:pt x="39" y="153"/>
                    <a:pt x="32" y="159"/>
                    <a:pt x="24" y="159"/>
                  </a:cubicBezTo>
                  <a:close/>
                  <a:moveTo>
                    <a:pt x="64" y="13"/>
                  </a:moveTo>
                  <a:cubicBezTo>
                    <a:pt x="73" y="13"/>
                    <a:pt x="79" y="20"/>
                    <a:pt x="79" y="28"/>
                  </a:cubicBezTo>
                  <a:cubicBezTo>
                    <a:pt x="79" y="36"/>
                    <a:pt x="73" y="43"/>
                    <a:pt x="64" y="43"/>
                  </a:cubicBezTo>
                  <a:cubicBezTo>
                    <a:pt x="56" y="43"/>
                    <a:pt x="50" y="36"/>
                    <a:pt x="49" y="28"/>
                  </a:cubicBezTo>
                  <a:cubicBezTo>
                    <a:pt x="50" y="20"/>
                    <a:pt x="56" y="13"/>
                    <a:pt x="64" y="13"/>
                  </a:cubicBezTo>
                  <a:close/>
                  <a:moveTo>
                    <a:pt x="64" y="275"/>
                  </a:moveTo>
                  <a:cubicBezTo>
                    <a:pt x="56" y="275"/>
                    <a:pt x="50" y="268"/>
                    <a:pt x="49" y="260"/>
                  </a:cubicBezTo>
                  <a:cubicBezTo>
                    <a:pt x="50" y="252"/>
                    <a:pt x="56" y="245"/>
                    <a:pt x="64" y="245"/>
                  </a:cubicBezTo>
                  <a:cubicBezTo>
                    <a:pt x="73" y="245"/>
                    <a:pt x="79" y="252"/>
                    <a:pt x="79" y="260"/>
                  </a:cubicBezTo>
                  <a:cubicBezTo>
                    <a:pt x="79" y="268"/>
                    <a:pt x="73" y="275"/>
                    <a:pt x="64" y="275"/>
                  </a:cubicBezTo>
                  <a:close/>
                  <a:moveTo>
                    <a:pt x="199" y="236"/>
                  </a:moveTo>
                  <a:cubicBezTo>
                    <a:pt x="89" y="236"/>
                    <a:pt x="89" y="236"/>
                    <a:pt x="89" y="236"/>
                  </a:cubicBezTo>
                  <a:cubicBezTo>
                    <a:pt x="79" y="236"/>
                    <a:pt x="69" y="234"/>
                    <a:pt x="62" y="226"/>
                  </a:cubicBezTo>
                  <a:cubicBezTo>
                    <a:pt x="54" y="219"/>
                    <a:pt x="52" y="209"/>
                    <a:pt x="52" y="199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2" y="79"/>
                    <a:pt x="54" y="69"/>
                    <a:pt x="62" y="62"/>
                  </a:cubicBezTo>
                  <a:cubicBezTo>
                    <a:pt x="69" y="54"/>
                    <a:pt x="79" y="52"/>
                    <a:pt x="89" y="52"/>
                  </a:cubicBezTo>
                  <a:cubicBezTo>
                    <a:pt x="199" y="52"/>
                    <a:pt x="199" y="52"/>
                    <a:pt x="199" y="52"/>
                  </a:cubicBezTo>
                  <a:cubicBezTo>
                    <a:pt x="209" y="52"/>
                    <a:pt x="219" y="54"/>
                    <a:pt x="226" y="62"/>
                  </a:cubicBezTo>
                  <a:cubicBezTo>
                    <a:pt x="234" y="69"/>
                    <a:pt x="237" y="79"/>
                    <a:pt x="236" y="89"/>
                  </a:cubicBezTo>
                  <a:cubicBezTo>
                    <a:pt x="236" y="199"/>
                    <a:pt x="236" y="199"/>
                    <a:pt x="236" y="199"/>
                  </a:cubicBezTo>
                  <a:cubicBezTo>
                    <a:pt x="237" y="209"/>
                    <a:pt x="234" y="219"/>
                    <a:pt x="226" y="226"/>
                  </a:cubicBezTo>
                  <a:cubicBezTo>
                    <a:pt x="219" y="234"/>
                    <a:pt x="209" y="236"/>
                    <a:pt x="200" y="236"/>
                  </a:cubicBezTo>
                  <a:cubicBezTo>
                    <a:pt x="199" y="236"/>
                    <a:pt x="199" y="236"/>
                    <a:pt x="199" y="236"/>
                  </a:cubicBezTo>
                  <a:close/>
                  <a:moveTo>
                    <a:pt x="223" y="275"/>
                  </a:moveTo>
                  <a:cubicBezTo>
                    <a:pt x="215" y="275"/>
                    <a:pt x="208" y="268"/>
                    <a:pt x="208" y="260"/>
                  </a:cubicBezTo>
                  <a:cubicBezTo>
                    <a:pt x="208" y="252"/>
                    <a:pt x="215" y="245"/>
                    <a:pt x="223" y="245"/>
                  </a:cubicBezTo>
                  <a:cubicBezTo>
                    <a:pt x="231" y="245"/>
                    <a:pt x="238" y="252"/>
                    <a:pt x="238" y="260"/>
                  </a:cubicBezTo>
                  <a:cubicBezTo>
                    <a:pt x="238" y="268"/>
                    <a:pt x="231" y="275"/>
                    <a:pt x="223" y="275"/>
                  </a:cubicBezTo>
                  <a:close/>
                  <a:moveTo>
                    <a:pt x="223" y="43"/>
                  </a:moveTo>
                  <a:cubicBezTo>
                    <a:pt x="215" y="43"/>
                    <a:pt x="208" y="36"/>
                    <a:pt x="208" y="28"/>
                  </a:cubicBezTo>
                  <a:cubicBezTo>
                    <a:pt x="208" y="20"/>
                    <a:pt x="215" y="13"/>
                    <a:pt x="223" y="13"/>
                  </a:cubicBezTo>
                  <a:cubicBezTo>
                    <a:pt x="231" y="13"/>
                    <a:pt x="238" y="20"/>
                    <a:pt x="238" y="28"/>
                  </a:cubicBezTo>
                  <a:cubicBezTo>
                    <a:pt x="238" y="36"/>
                    <a:pt x="231" y="43"/>
                    <a:pt x="223" y="43"/>
                  </a:cubicBezTo>
                  <a:close/>
                  <a:moveTo>
                    <a:pt x="264" y="159"/>
                  </a:moveTo>
                  <a:cubicBezTo>
                    <a:pt x="256" y="159"/>
                    <a:pt x="249" y="153"/>
                    <a:pt x="249" y="144"/>
                  </a:cubicBezTo>
                  <a:cubicBezTo>
                    <a:pt x="249" y="136"/>
                    <a:pt x="256" y="129"/>
                    <a:pt x="264" y="129"/>
                  </a:cubicBezTo>
                  <a:cubicBezTo>
                    <a:pt x="273" y="129"/>
                    <a:pt x="279" y="136"/>
                    <a:pt x="279" y="144"/>
                  </a:cubicBezTo>
                  <a:cubicBezTo>
                    <a:pt x="279" y="153"/>
                    <a:pt x="273" y="159"/>
                    <a:pt x="264" y="15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2" name="Freeform 601"/>
            <p:cNvSpPr>
              <a:spLocks noEditPoints="1"/>
            </p:cNvSpPr>
            <p:nvPr/>
          </p:nvSpPr>
          <p:spPr bwMode="auto">
            <a:xfrm>
              <a:off x="8288338" y="3263901"/>
              <a:ext cx="292100" cy="333375"/>
            </a:xfrm>
            <a:custGeom>
              <a:avLst/>
              <a:gdLst>
                <a:gd name="T0" fmla="*/ 0 w 184"/>
                <a:gd name="T1" fmla="*/ 210 h 210"/>
                <a:gd name="T2" fmla="*/ 184 w 184"/>
                <a:gd name="T3" fmla="*/ 0 h 210"/>
                <a:gd name="T4" fmla="*/ 29 w 184"/>
                <a:gd name="T5" fmla="*/ 195 h 210"/>
                <a:gd name="T6" fmla="*/ 10 w 184"/>
                <a:gd name="T7" fmla="*/ 176 h 210"/>
                <a:gd name="T8" fmla="*/ 29 w 184"/>
                <a:gd name="T9" fmla="*/ 195 h 210"/>
                <a:gd name="T10" fmla="*/ 10 w 184"/>
                <a:gd name="T11" fmla="*/ 162 h 210"/>
                <a:gd name="T12" fmla="*/ 29 w 184"/>
                <a:gd name="T13" fmla="*/ 143 h 210"/>
                <a:gd name="T14" fmla="*/ 29 w 184"/>
                <a:gd name="T15" fmla="*/ 130 h 210"/>
                <a:gd name="T16" fmla="*/ 10 w 184"/>
                <a:gd name="T17" fmla="*/ 111 h 210"/>
                <a:gd name="T18" fmla="*/ 29 w 184"/>
                <a:gd name="T19" fmla="*/ 130 h 210"/>
                <a:gd name="T20" fmla="*/ 10 w 184"/>
                <a:gd name="T21" fmla="*/ 98 h 210"/>
                <a:gd name="T22" fmla="*/ 29 w 184"/>
                <a:gd name="T23" fmla="*/ 79 h 210"/>
                <a:gd name="T24" fmla="*/ 29 w 184"/>
                <a:gd name="T25" fmla="*/ 66 h 210"/>
                <a:gd name="T26" fmla="*/ 10 w 184"/>
                <a:gd name="T27" fmla="*/ 47 h 210"/>
                <a:gd name="T28" fmla="*/ 29 w 184"/>
                <a:gd name="T29" fmla="*/ 66 h 210"/>
                <a:gd name="T30" fmla="*/ 10 w 184"/>
                <a:gd name="T31" fmla="*/ 34 h 210"/>
                <a:gd name="T32" fmla="*/ 29 w 184"/>
                <a:gd name="T33" fmla="*/ 15 h 210"/>
                <a:gd name="T34" fmla="*/ 145 w 184"/>
                <a:gd name="T35" fmla="*/ 184 h 210"/>
                <a:gd name="T36" fmla="*/ 40 w 184"/>
                <a:gd name="T37" fmla="*/ 117 h 210"/>
                <a:gd name="T38" fmla="*/ 145 w 184"/>
                <a:gd name="T39" fmla="*/ 184 h 210"/>
                <a:gd name="T40" fmla="*/ 40 w 184"/>
                <a:gd name="T41" fmla="*/ 92 h 210"/>
                <a:gd name="T42" fmla="*/ 145 w 184"/>
                <a:gd name="T43" fmla="*/ 26 h 210"/>
                <a:gd name="T44" fmla="*/ 175 w 184"/>
                <a:gd name="T45" fmla="*/ 195 h 210"/>
                <a:gd name="T46" fmla="*/ 156 w 184"/>
                <a:gd name="T47" fmla="*/ 176 h 210"/>
                <a:gd name="T48" fmla="*/ 175 w 184"/>
                <a:gd name="T49" fmla="*/ 195 h 210"/>
                <a:gd name="T50" fmla="*/ 156 w 184"/>
                <a:gd name="T51" fmla="*/ 162 h 210"/>
                <a:gd name="T52" fmla="*/ 175 w 184"/>
                <a:gd name="T53" fmla="*/ 143 h 210"/>
                <a:gd name="T54" fmla="*/ 175 w 184"/>
                <a:gd name="T55" fmla="*/ 130 h 210"/>
                <a:gd name="T56" fmla="*/ 156 w 184"/>
                <a:gd name="T57" fmla="*/ 111 h 210"/>
                <a:gd name="T58" fmla="*/ 175 w 184"/>
                <a:gd name="T59" fmla="*/ 130 h 210"/>
                <a:gd name="T60" fmla="*/ 156 w 184"/>
                <a:gd name="T61" fmla="*/ 98 h 210"/>
                <a:gd name="T62" fmla="*/ 175 w 184"/>
                <a:gd name="T63" fmla="*/ 79 h 210"/>
                <a:gd name="T64" fmla="*/ 175 w 184"/>
                <a:gd name="T65" fmla="*/ 66 h 210"/>
                <a:gd name="T66" fmla="*/ 156 w 184"/>
                <a:gd name="T67" fmla="*/ 47 h 210"/>
                <a:gd name="T68" fmla="*/ 175 w 184"/>
                <a:gd name="T69" fmla="*/ 66 h 210"/>
                <a:gd name="T70" fmla="*/ 156 w 184"/>
                <a:gd name="T71" fmla="*/ 34 h 210"/>
                <a:gd name="T72" fmla="*/ 175 w 184"/>
                <a:gd name="T73" fmla="*/ 1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4" h="210">
                  <a:moveTo>
                    <a:pt x="0" y="0"/>
                  </a:moveTo>
                  <a:lnTo>
                    <a:pt x="0" y="210"/>
                  </a:lnTo>
                  <a:lnTo>
                    <a:pt x="184" y="210"/>
                  </a:lnTo>
                  <a:lnTo>
                    <a:pt x="184" y="0"/>
                  </a:lnTo>
                  <a:lnTo>
                    <a:pt x="0" y="0"/>
                  </a:lnTo>
                  <a:close/>
                  <a:moveTo>
                    <a:pt x="29" y="195"/>
                  </a:moveTo>
                  <a:lnTo>
                    <a:pt x="10" y="195"/>
                  </a:lnTo>
                  <a:lnTo>
                    <a:pt x="10" y="176"/>
                  </a:lnTo>
                  <a:lnTo>
                    <a:pt x="29" y="176"/>
                  </a:lnTo>
                  <a:lnTo>
                    <a:pt x="29" y="195"/>
                  </a:lnTo>
                  <a:close/>
                  <a:moveTo>
                    <a:pt x="29" y="162"/>
                  </a:moveTo>
                  <a:lnTo>
                    <a:pt x="10" y="162"/>
                  </a:lnTo>
                  <a:lnTo>
                    <a:pt x="10" y="143"/>
                  </a:lnTo>
                  <a:lnTo>
                    <a:pt x="29" y="143"/>
                  </a:lnTo>
                  <a:lnTo>
                    <a:pt x="29" y="162"/>
                  </a:lnTo>
                  <a:close/>
                  <a:moveTo>
                    <a:pt x="29" y="130"/>
                  </a:moveTo>
                  <a:lnTo>
                    <a:pt x="10" y="130"/>
                  </a:lnTo>
                  <a:lnTo>
                    <a:pt x="10" y="111"/>
                  </a:lnTo>
                  <a:lnTo>
                    <a:pt x="29" y="111"/>
                  </a:lnTo>
                  <a:lnTo>
                    <a:pt x="29" y="130"/>
                  </a:lnTo>
                  <a:close/>
                  <a:moveTo>
                    <a:pt x="29" y="98"/>
                  </a:moveTo>
                  <a:lnTo>
                    <a:pt x="10" y="98"/>
                  </a:lnTo>
                  <a:lnTo>
                    <a:pt x="10" y="79"/>
                  </a:lnTo>
                  <a:lnTo>
                    <a:pt x="29" y="79"/>
                  </a:lnTo>
                  <a:lnTo>
                    <a:pt x="29" y="98"/>
                  </a:lnTo>
                  <a:close/>
                  <a:moveTo>
                    <a:pt x="29" y="66"/>
                  </a:moveTo>
                  <a:lnTo>
                    <a:pt x="10" y="66"/>
                  </a:lnTo>
                  <a:lnTo>
                    <a:pt x="10" y="47"/>
                  </a:lnTo>
                  <a:lnTo>
                    <a:pt x="29" y="47"/>
                  </a:lnTo>
                  <a:lnTo>
                    <a:pt x="29" y="66"/>
                  </a:lnTo>
                  <a:close/>
                  <a:moveTo>
                    <a:pt x="29" y="34"/>
                  </a:moveTo>
                  <a:lnTo>
                    <a:pt x="10" y="34"/>
                  </a:lnTo>
                  <a:lnTo>
                    <a:pt x="10" y="15"/>
                  </a:lnTo>
                  <a:lnTo>
                    <a:pt x="29" y="15"/>
                  </a:lnTo>
                  <a:lnTo>
                    <a:pt x="29" y="34"/>
                  </a:lnTo>
                  <a:close/>
                  <a:moveTo>
                    <a:pt x="145" y="184"/>
                  </a:moveTo>
                  <a:lnTo>
                    <a:pt x="40" y="184"/>
                  </a:lnTo>
                  <a:lnTo>
                    <a:pt x="40" y="117"/>
                  </a:lnTo>
                  <a:lnTo>
                    <a:pt x="145" y="117"/>
                  </a:lnTo>
                  <a:lnTo>
                    <a:pt x="145" y="184"/>
                  </a:lnTo>
                  <a:close/>
                  <a:moveTo>
                    <a:pt x="145" y="92"/>
                  </a:moveTo>
                  <a:lnTo>
                    <a:pt x="40" y="92"/>
                  </a:lnTo>
                  <a:lnTo>
                    <a:pt x="40" y="26"/>
                  </a:lnTo>
                  <a:lnTo>
                    <a:pt x="145" y="26"/>
                  </a:lnTo>
                  <a:lnTo>
                    <a:pt x="145" y="92"/>
                  </a:lnTo>
                  <a:close/>
                  <a:moveTo>
                    <a:pt x="175" y="195"/>
                  </a:moveTo>
                  <a:lnTo>
                    <a:pt x="156" y="195"/>
                  </a:lnTo>
                  <a:lnTo>
                    <a:pt x="156" y="176"/>
                  </a:lnTo>
                  <a:lnTo>
                    <a:pt x="175" y="176"/>
                  </a:lnTo>
                  <a:lnTo>
                    <a:pt x="175" y="195"/>
                  </a:lnTo>
                  <a:close/>
                  <a:moveTo>
                    <a:pt x="175" y="162"/>
                  </a:moveTo>
                  <a:lnTo>
                    <a:pt x="156" y="162"/>
                  </a:lnTo>
                  <a:lnTo>
                    <a:pt x="156" y="143"/>
                  </a:lnTo>
                  <a:lnTo>
                    <a:pt x="175" y="143"/>
                  </a:lnTo>
                  <a:lnTo>
                    <a:pt x="175" y="162"/>
                  </a:lnTo>
                  <a:close/>
                  <a:moveTo>
                    <a:pt x="175" y="130"/>
                  </a:moveTo>
                  <a:lnTo>
                    <a:pt x="156" y="130"/>
                  </a:lnTo>
                  <a:lnTo>
                    <a:pt x="156" y="111"/>
                  </a:lnTo>
                  <a:lnTo>
                    <a:pt x="175" y="111"/>
                  </a:lnTo>
                  <a:lnTo>
                    <a:pt x="175" y="130"/>
                  </a:lnTo>
                  <a:close/>
                  <a:moveTo>
                    <a:pt x="175" y="98"/>
                  </a:moveTo>
                  <a:lnTo>
                    <a:pt x="156" y="98"/>
                  </a:lnTo>
                  <a:lnTo>
                    <a:pt x="156" y="79"/>
                  </a:lnTo>
                  <a:lnTo>
                    <a:pt x="175" y="79"/>
                  </a:lnTo>
                  <a:lnTo>
                    <a:pt x="175" y="98"/>
                  </a:lnTo>
                  <a:close/>
                  <a:moveTo>
                    <a:pt x="175" y="66"/>
                  </a:moveTo>
                  <a:lnTo>
                    <a:pt x="156" y="66"/>
                  </a:lnTo>
                  <a:lnTo>
                    <a:pt x="156" y="47"/>
                  </a:lnTo>
                  <a:lnTo>
                    <a:pt x="175" y="47"/>
                  </a:lnTo>
                  <a:lnTo>
                    <a:pt x="175" y="66"/>
                  </a:lnTo>
                  <a:close/>
                  <a:moveTo>
                    <a:pt x="175" y="34"/>
                  </a:moveTo>
                  <a:lnTo>
                    <a:pt x="156" y="34"/>
                  </a:lnTo>
                  <a:lnTo>
                    <a:pt x="156" y="15"/>
                  </a:lnTo>
                  <a:lnTo>
                    <a:pt x="175" y="15"/>
                  </a:lnTo>
                  <a:lnTo>
                    <a:pt x="175" y="3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3" name="Freeform 602"/>
            <p:cNvSpPr>
              <a:spLocks noEditPoints="1"/>
            </p:cNvSpPr>
            <p:nvPr/>
          </p:nvSpPr>
          <p:spPr bwMode="auto">
            <a:xfrm>
              <a:off x="8312151" y="4598989"/>
              <a:ext cx="250825" cy="333375"/>
            </a:xfrm>
            <a:custGeom>
              <a:avLst/>
              <a:gdLst>
                <a:gd name="T0" fmla="*/ 191 w 217"/>
                <a:gd name="T1" fmla="*/ 36 h 288"/>
                <a:gd name="T2" fmla="*/ 156 w 217"/>
                <a:gd name="T3" fmla="*/ 0 h 288"/>
                <a:gd name="T4" fmla="*/ 60 w 217"/>
                <a:gd name="T5" fmla="*/ 0 h 288"/>
                <a:gd name="T6" fmla="*/ 27 w 217"/>
                <a:gd name="T7" fmla="*/ 36 h 288"/>
                <a:gd name="T8" fmla="*/ 0 w 217"/>
                <a:gd name="T9" fmla="*/ 36 h 288"/>
                <a:gd name="T10" fmla="*/ 0 w 217"/>
                <a:gd name="T11" fmla="*/ 288 h 288"/>
                <a:gd name="T12" fmla="*/ 217 w 217"/>
                <a:gd name="T13" fmla="*/ 288 h 288"/>
                <a:gd name="T14" fmla="*/ 217 w 217"/>
                <a:gd name="T15" fmla="*/ 36 h 288"/>
                <a:gd name="T16" fmla="*/ 191 w 217"/>
                <a:gd name="T17" fmla="*/ 36 h 288"/>
                <a:gd name="T18" fmla="*/ 74 w 217"/>
                <a:gd name="T19" fmla="*/ 16 h 288"/>
                <a:gd name="T20" fmla="*/ 142 w 217"/>
                <a:gd name="T21" fmla="*/ 16 h 288"/>
                <a:gd name="T22" fmla="*/ 150 w 217"/>
                <a:gd name="T23" fmla="*/ 24 h 288"/>
                <a:gd name="T24" fmla="*/ 142 w 217"/>
                <a:gd name="T25" fmla="*/ 33 h 288"/>
                <a:gd name="T26" fmla="*/ 74 w 217"/>
                <a:gd name="T27" fmla="*/ 33 h 288"/>
                <a:gd name="T28" fmla="*/ 65 w 217"/>
                <a:gd name="T29" fmla="*/ 24 h 288"/>
                <a:gd name="T30" fmla="*/ 74 w 217"/>
                <a:gd name="T31" fmla="*/ 16 h 288"/>
                <a:gd name="T32" fmla="*/ 180 w 217"/>
                <a:gd name="T33" fmla="*/ 260 h 288"/>
                <a:gd name="T34" fmla="*/ 36 w 217"/>
                <a:gd name="T35" fmla="*/ 260 h 288"/>
                <a:gd name="T36" fmla="*/ 36 w 217"/>
                <a:gd name="T37" fmla="*/ 67 h 288"/>
                <a:gd name="T38" fmla="*/ 74 w 217"/>
                <a:gd name="T39" fmla="*/ 67 h 288"/>
                <a:gd name="T40" fmla="*/ 70 w 217"/>
                <a:gd name="T41" fmla="*/ 79 h 288"/>
                <a:gd name="T42" fmla="*/ 70 w 217"/>
                <a:gd name="T43" fmla="*/ 80 h 288"/>
                <a:gd name="T44" fmla="*/ 80 w 217"/>
                <a:gd name="T45" fmla="*/ 87 h 288"/>
                <a:gd name="T46" fmla="*/ 138 w 217"/>
                <a:gd name="T47" fmla="*/ 87 h 288"/>
                <a:gd name="T48" fmla="*/ 148 w 217"/>
                <a:gd name="T49" fmla="*/ 80 h 288"/>
                <a:gd name="T50" fmla="*/ 148 w 217"/>
                <a:gd name="T51" fmla="*/ 79 h 288"/>
                <a:gd name="T52" fmla="*/ 144 w 217"/>
                <a:gd name="T53" fmla="*/ 67 h 288"/>
                <a:gd name="T54" fmla="*/ 180 w 217"/>
                <a:gd name="T55" fmla="*/ 67 h 288"/>
                <a:gd name="T56" fmla="*/ 180 w 217"/>
                <a:gd name="T57" fmla="*/ 26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7" h="288">
                  <a:moveTo>
                    <a:pt x="191" y="36"/>
                  </a:moveTo>
                  <a:cubicBezTo>
                    <a:pt x="183" y="21"/>
                    <a:pt x="169" y="0"/>
                    <a:pt x="15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8" y="0"/>
                    <a:pt x="35" y="19"/>
                    <a:pt x="27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36"/>
                    <a:pt x="217" y="36"/>
                    <a:pt x="217" y="36"/>
                  </a:cubicBezTo>
                  <a:lnTo>
                    <a:pt x="191" y="36"/>
                  </a:lnTo>
                  <a:close/>
                  <a:moveTo>
                    <a:pt x="74" y="16"/>
                  </a:moveTo>
                  <a:cubicBezTo>
                    <a:pt x="142" y="16"/>
                    <a:pt x="142" y="16"/>
                    <a:pt x="142" y="16"/>
                  </a:cubicBezTo>
                  <a:cubicBezTo>
                    <a:pt x="146" y="16"/>
                    <a:pt x="150" y="20"/>
                    <a:pt x="150" y="24"/>
                  </a:cubicBezTo>
                  <a:cubicBezTo>
                    <a:pt x="150" y="29"/>
                    <a:pt x="146" y="33"/>
                    <a:pt x="142" y="33"/>
                  </a:cubicBezTo>
                  <a:cubicBezTo>
                    <a:pt x="74" y="33"/>
                    <a:pt x="74" y="33"/>
                    <a:pt x="74" y="33"/>
                  </a:cubicBezTo>
                  <a:cubicBezTo>
                    <a:pt x="69" y="33"/>
                    <a:pt x="65" y="29"/>
                    <a:pt x="65" y="24"/>
                  </a:cubicBezTo>
                  <a:cubicBezTo>
                    <a:pt x="65" y="20"/>
                    <a:pt x="69" y="16"/>
                    <a:pt x="74" y="16"/>
                  </a:cubicBezTo>
                  <a:close/>
                  <a:moveTo>
                    <a:pt x="180" y="260"/>
                  </a:moveTo>
                  <a:cubicBezTo>
                    <a:pt x="36" y="260"/>
                    <a:pt x="36" y="260"/>
                    <a:pt x="36" y="260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2" y="72"/>
                    <a:pt x="70" y="78"/>
                    <a:pt x="70" y="79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70" y="84"/>
                    <a:pt x="74" y="87"/>
                    <a:pt x="80" y="87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43" y="87"/>
                    <a:pt x="148" y="84"/>
                    <a:pt x="148" y="80"/>
                  </a:cubicBezTo>
                  <a:cubicBezTo>
                    <a:pt x="148" y="79"/>
                    <a:pt x="148" y="79"/>
                    <a:pt x="148" y="79"/>
                  </a:cubicBezTo>
                  <a:cubicBezTo>
                    <a:pt x="148" y="78"/>
                    <a:pt x="146" y="72"/>
                    <a:pt x="144" y="67"/>
                  </a:cubicBezTo>
                  <a:cubicBezTo>
                    <a:pt x="180" y="67"/>
                    <a:pt x="180" y="67"/>
                    <a:pt x="180" y="67"/>
                  </a:cubicBezTo>
                  <a:lnTo>
                    <a:pt x="180" y="26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4" name="Rectangle 603"/>
            <p:cNvSpPr>
              <a:spLocks noChangeArrowheads="1"/>
            </p:cNvSpPr>
            <p:nvPr/>
          </p:nvSpPr>
          <p:spPr bwMode="auto">
            <a:xfrm>
              <a:off x="10577513" y="4691064"/>
              <a:ext cx="26988" cy="2047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5" name="Freeform 604"/>
            <p:cNvSpPr>
              <a:spLocks noEditPoints="1"/>
            </p:cNvSpPr>
            <p:nvPr/>
          </p:nvSpPr>
          <p:spPr bwMode="auto">
            <a:xfrm>
              <a:off x="10326688" y="4638676"/>
              <a:ext cx="222250" cy="257175"/>
            </a:xfrm>
            <a:custGeom>
              <a:avLst/>
              <a:gdLst>
                <a:gd name="T0" fmla="*/ 176 w 192"/>
                <a:gd name="T1" fmla="*/ 46 h 222"/>
                <a:gd name="T2" fmla="*/ 132 w 192"/>
                <a:gd name="T3" fmla="*/ 0 h 222"/>
                <a:gd name="T4" fmla="*/ 60 w 192"/>
                <a:gd name="T5" fmla="*/ 0 h 222"/>
                <a:gd name="T6" fmla="*/ 18 w 192"/>
                <a:gd name="T7" fmla="*/ 46 h 222"/>
                <a:gd name="T8" fmla="*/ 0 w 192"/>
                <a:gd name="T9" fmla="*/ 46 h 222"/>
                <a:gd name="T10" fmla="*/ 0 w 192"/>
                <a:gd name="T11" fmla="*/ 222 h 222"/>
                <a:gd name="T12" fmla="*/ 192 w 192"/>
                <a:gd name="T13" fmla="*/ 222 h 222"/>
                <a:gd name="T14" fmla="*/ 192 w 192"/>
                <a:gd name="T15" fmla="*/ 46 h 222"/>
                <a:gd name="T16" fmla="*/ 176 w 192"/>
                <a:gd name="T17" fmla="*/ 46 h 222"/>
                <a:gd name="T18" fmla="*/ 113 w 192"/>
                <a:gd name="T19" fmla="*/ 42 h 222"/>
                <a:gd name="T20" fmla="*/ 77 w 192"/>
                <a:gd name="T21" fmla="*/ 42 h 222"/>
                <a:gd name="T22" fmla="*/ 67 w 192"/>
                <a:gd name="T23" fmla="*/ 31 h 222"/>
                <a:gd name="T24" fmla="*/ 77 w 192"/>
                <a:gd name="T25" fmla="*/ 20 h 222"/>
                <a:gd name="T26" fmla="*/ 113 w 192"/>
                <a:gd name="T27" fmla="*/ 20 h 222"/>
                <a:gd name="T28" fmla="*/ 124 w 192"/>
                <a:gd name="T29" fmla="*/ 31 h 222"/>
                <a:gd name="T30" fmla="*/ 113 w 192"/>
                <a:gd name="T31" fmla="*/ 4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222">
                  <a:moveTo>
                    <a:pt x="176" y="46"/>
                  </a:moveTo>
                  <a:cubicBezTo>
                    <a:pt x="166" y="26"/>
                    <a:pt x="148" y="0"/>
                    <a:pt x="13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29" y="25"/>
                    <a:pt x="18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2" y="46"/>
                    <a:pt x="192" y="46"/>
                    <a:pt x="192" y="46"/>
                  </a:cubicBezTo>
                  <a:lnTo>
                    <a:pt x="176" y="46"/>
                  </a:lnTo>
                  <a:close/>
                  <a:moveTo>
                    <a:pt x="113" y="42"/>
                  </a:moveTo>
                  <a:cubicBezTo>
                    <a:pt x="77" y="42"/>
                    <a:pt x="77" y="42"/>
                    <a:pt x="77" y="42"/>
                  </a:cubicBezTo>
                  <a:cubicBezTo>
                    <a:pt x="72" y="42"/>
                    <a:pt x="67" y="37"/>
                    <a:pt x="67" y="31"/>
                  </a:cubicBezTo>
                  <a:cubicBezTo>
                    <a:pt x="67" y="25"/>
                    <a:pt x="72" y="20"/>
                    <a:pt x="77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9" y="20"/>
                    <a:pt x="124" y="25"/>
                    <a:pt x="124" y="31"/>
                  </a:cubicBezTo>
                  <a:cubicBezTo>
                    <a:pt x="124" y="37"/>
                    <a:pt x="119" y="42"/>
                    <a:pt x="113" y="4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6" name="Rectangle 605"/>
            <p:cNvSpPr>
              <a:spLocks noChangeArrowheads="1"/>
            </p:cNvSpPr>
            <p:nvPr/>
          </p:nvSpPr>
          <p:spPr bwMode="auto">
            <a:xfrm>
              <a:off x="10271126" y="4691064"/>
              <a:ext cx="28575" cy="2047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7" name="Freeform 606"/>
            <p:cNvSpPr/>
            <p:nvPr/>
          </p:nvSpPr>
          <p:spPr bwMode="auto">
            <a:xfrm>
              <a:off x="8407401" y="3990976"/>
              <a:ext cx="193675" cy="169863"/>
            </a:xfrm>
            <a:custGeom>
              <a:avLst/>
              <a:gdLst>
                <a:gd name="T0" fmla="*/ 167 w 167"/>
                <a:gd name="T1" fmla="*/ 0 h 146"/>
                <a:gd name="T2" fmla="*/ 0 w 167"/>
                <a:gd name="T3" fmla="*/ 0 h 146"/>
                <a:gd name="T4" fmla="*/ 0 w 167"/>
                <a:gd name="T5" fmla="*/ 146 h 146"/>
                <a:gd name="T6" fmla="*/ 76 w 167"/>
                <a:gd name="T7" fmla="*/ 146 h 146"/>
                <a:gd name="T8" fmla="*/ 110 w 167"/>
                <a:gd name="T9" fmla="*/ 124 h 146"/>
                <a:gd name="T10" fmla="*/ 145 w 167"/>
                <a:gd name="T11" fmla="*/ 146 h 146"/>
                <a:gd name="T12" fmla="*/ 167 w 167"/>
                <a:gd name="T13" fmla="*/ 146 h 146"/>
                <a:gd name="T14" fmla="*/ 167 w 167"/>
                <a:gd name="T1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46">
                  <a:moveTo>
                    <a:pt x="1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76" y="146"/>
                    <a:pt x="76" y="146"/>
                    <a:pt x="76" y="146"/>
                  </a:cubicBezTo>
                  <a:cubicBezTo>
                    <a:pt x="82" y="133"/>
                    <a:pt x="95" y="124"/>
                    <a:pt x="110" y="124"/>
                  </a:cubicBezTo>
                  <a:cubicBezTo>
                    <a:pt x="126" y="124"/>
                    <a:pt x="139" y="133"/>
                    <a:pt x="145" y="146"/>
                  </a:cubicBezTo>
                  <a:cubicBezTo>
                    <a:pt x="167" y="146"/>
                    <a:pt x="167" y="146"/>
                    <a:pt x="167" y="146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8" name="Freeform 607"/>
            <p:cNvSpPr>
              <a:spLocks noEditPoints="1"/>
            </p:cNvSpPr>
            <p:nvPr/>
          </p:nvSpPr>
          <p:spPr bwMode="auto">
            <a:xfrm>
              <a:off x="8267701" y="4038601"/>
              <a:ext cx="119063" cy="122238"/>
            </a:xfrm>
            <a:custGeom>
              <a:avLst/>
              <a:gdLst>
                <a:gd name="T0" fmla="*/ 72 w 102"/>
                <a:gd name="T1" fmla="*/ 83 h 105"/>
                <a:gd name="T2" fmla="*/ 102 w 102"/>
                <a:gd name="T3" fmla="*/ 98 h 105"/>
                <a:gd name="T4" fmla="*/ 102 w 102"/>
                <a:gd name="T5" fmla="*/ 0 h 105"/>
                <a:gd name="T6" fmla="*/ 39 w 102"/>
                <a:gd name="T7" fmla="*/ 0 h 105"/>
                <a:gd name="T8" fmla="*/ 0 w 102"/>
                <a:gd name="T9" fmla="*/ 42 h 105"/>
                <a:gd name="T10" fmla="*/ 0 w 102"/>
                <a:gd name="T11" fmla="*/ 105 h 105"/>
                <a:gd name="T12" fmla="*/ 37 w 102"/>
                <a:gd name="T13" fmla="*/ 105 h 105"/>
                <a:gd name="T14" fmla="*/ 72 w 102"/>
                <a:gd name="T15" fmla="*/ 83 h 105"/>
                <a:gd name="T16" fmla="*/ 24 w 102"/>
                <a:gd name="T17" fmla="*/ 46 h 105"/>
                <a:gd name="T18" fmla="*/ 45 w 102"/>
                <a:gd name="T19" fmla="*/ 21 h 105"/>
                <a:gd name="T20" fmla="*/ 79 w 102"/>
                <a:gd name="T21" fmla="*/ 21 h 105"/>
                <a:gd name="T22" fmla="*/ 79 w 102"/>
                <a:gd name="T23" fmla="*/ 67 h 105"/>
                <a:gd name="T24" fmla="*/ 24 w 102"/>
                <a:gd name="T25" fmla="*/ 67 h 105"/>
                <a:gd name="T26" fmla="*/ 24 w 102"/>
                <a:gd name="T27" fmla="*/ 4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105">
                  <a:moveTo>
                    <a:pt x="72" y="83"/>
                  </a:moveTo>
                  <a:cubicBezTo>
                    <a:pt x="84" y="83"/>
                    <a:pt x="95" y="89"/>
                    <a:pt x="102" y="98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43" y="92"/>
                    <a:pt x="56" y="83"/>
                    <a:pt x="72" y="83"/>
                  </a:cubicBezTo>
                  <a:close/>
                  <a:moveTo>
                    <a:pt x="24" y="46"/>
                  </a:moveTo>
                  <a:cubicBezTo>
                    <a:pt x="45" y="21"/>
                    <a:pt x="45" y="21"/>
                    <a:pt x="45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24" y="67"/>
                    <a:pt x="24" y="67"/>
                    <a:pt x="24" y="67"/>
                  </a:cubicBezTo>
                  <a:lnTo>
                    <a:pt x="24" y="4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9" name="Oval 608"/>
            <p:cNvSpPr>
              <a:spLocks noChangeArrowheads="1"/>
            </p:cNvSpPr>
            <p:nvPr/>
          </p:nvSpPr>
          <p:spPr bwMode="auto">
            <a:xfrm>
              <a:off x="8321676" y="4149726"/>
              <a:ext cx="58738" cy="587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0" name="Oval 609"/>
            <p:cNvSpPr>
              <a:spLocks noChangeArrowheads="1"/>
            </p:cNvSpPr>
            <p:nvPr/>
          </p:nvSpPr>
          <p:spPr bwMode="auto">
            <a:xfrm>
              <a:off x="8507413" y="4149726"/>
              <a:ext cx="58738" cy="587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1" name="Freeform 610"/>
            <p:cNvSpPr/>
            <p:nvPr/>
          </p:nvSpPr>
          <p:spPr bwMode="auto">
            <a:xfrm>
              <a:off x="9075738" y="3990976"/>
              <a:ext cx="193675" cy="169863"/>
            </a:xfrm>
            <a:custGeom>
              <a:avLst/>
              <a:gdLst>
                <a:gd name="T0" fmla="*/ 167 w 167"/>
                <a:gd name="T1" fmla="*/ 0 h 146"/>
                <a:gd name="T2" fmla="*/ 0 w 167"/>
                <a:gd name="T3" fmla="*/ 0 h 146"/>
                <a:gd name="T4" fmla="*/ 0 w 167"/>
                <a:gd name="T5" fmla="*/ 146 h 146"/>
                <a:gd name="T6" fmla="*/ 76 w 167"/>
                <a:gd name="T7" fmla="*/ 146 h 146"/>
                <a:gd name="T8" fmla="*/ 111 w 167"/>
                <a:gd name="T9" fmla="*/ 124 h 146"/>
                <a:gd name="T10" fmla="*/ 145 w 167"/>
                <a:gd name="T11" fmla="*/ 146 h 146"/>
                <a:gd name="T12" fmla="*/ 167 w 167"/>
                <a:gd name="T13" fmla="*/ 146 h 146"/>
                <a:gd name="T14" fmla="*/ 167 w 167"/>
                <a:gd name="T1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46">
                  <a:moveTo>
                    <a:pt x="1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76" y="146"/>
                    <a:pt x="76" y="146"/>
                    <a:pt x="76" y="146"/>
                  </a:cubicBezTo>
                  <a:cubicBezTo>
                    <a:pt x="82" y="133"/>
                    <a:pt x="95" y="124"/>
                    <a:pt x="111" y="124"/>
                  </a:cubicBezTo>
                  <a:cubicBezTo>
                    <a:pt x="126" y="124"/>
                    <a:pt x="139" y="133"/>
                    <a:pt x="145" y="146"/>
                  </a:cubicBezTo>
                  <a:cubicBezTo>
                    <a:pt x="167" y="146"/>
                    <a:pt x="167" y="146"/>
                    <a:pt x="167" y="146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2" name="Freeform 611"/>
            <p:cNvSpPr/>
            <p:nvPr/>
          </p:nvSpPr>
          <p:spPr bwMode="auto">
            <a:xfrm>
              <a:off x="8937626" y="4038601"/>
              <a:ext cx="117475" cy="122238"/>
            </a:xfrm>
            <a:custGeom>
              <a:avLst/>
              <a:gdLst>
                <a:gd name="T0" fmla="*/ 71 w 101"/>
                <a:gd name="T1" fmla="*/ 83 h 105"/>
                <a:gd name="T2" fmla="*/ 101 w 101"/>
                <a:gd name="T3" fmla="*/ 98 h 105"/>
                <a:gd name="T4" fmla="*/ 101 w 101"/>
                <a:gd name="T5" fmla="*/ 0 h 105"/>
                <a:gd name="T6" fmla="*/ 38 w 101"/>
                <a:gd name="T7" fmla="*/ 0 h 105"/>
                <a:gd name="T8" fmla="*/ 0 w 101"/>
                <a:gd name="T9" fmla="*/ 42 h 105"/>
                <a:gd name="T10" fmla="*/ 0 w 101"/>
                <a:gd name="T11" fmla="*/ 105 h 105"/>
                <a:gd name="T12" fmla="*/ 36 w 101"/>
                <a:gd name="T13" fmla="*/ 105 h 105"/>
                <a:gd name="T14" fmla="*/ 71 w 101"/>
                <a:gd name="T15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05">
                  <a:moveTo>
                    <a:pt x="71" y="83"/>
                  </a:moveTo>
                  <a:cubicBezTo>
                    <a:pt x="83" y="83"/>
                    <a:pt x="94" y="89"/>
                    <a:pt x="101" y="9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36" y="105"/>
                    <a:pt x="36" y="105"/>
                    <a:pt x="36" y="105"/>
                  </a:cubicBezTo>
                  <a:cubicBezTo>
                    <a:pt x="42" y="92"/>
                    <a:pt x="55" y="83"/>
                    <a:pt x="71" y="8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3" name="Oval 612"/>
            <p:cNvSpPr>
              <a:spLocks noChangeArrowheads="1"/>
            </p:cNvSpPr>
            <p:nvPr/>
          </p:nvSpPr>
          <p:spPr bwMode="auto">
            <a:xfrm>
              <a:off x="8990013" y="4149726"/>
              <a:ext cx="58738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4" name="Oval 613"/>
            <p:cNvSpPr>
              <a:spLocks noChangeArrowheads="1"/>
            </p:cNvSpPr>
            <p:nvPr/>
          </p:nvSpPr>
          <p:spPr bwMode="auto">
            <a:xfrm>
              <a:off x="9175751" y="4149726"/>
              <a:ext cx="58738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5" name="Freeform 614"/>
            <p:cNvSpPr/>
            <p:nvPr/>
          </p:nvSpPr>
          <p:spPr bwMode="auto">
            <a:xfrm>
              <a:off x="9685338" y="4035426"/>
              <a:ext cx="252413" cy="98425"/>
            </a:xfrm>
            <a:custGeom>
              <a:avLst/>
              <a:gdLst>
                <a:gd name="T0" fmla="*/ 218 w 218"/>
                <a:gd name="T1" fmla="*/ 0 h 84"/>
                <a:gd name="T2" fmla="*/ 0 w 218"/>
                <a:gd name="T3" fmla="*/ 0 h 84"/>
                <a:gd name="T4" fmla="*/ 0 w 218"/>
                <a:gd name="T5" fmla="*/ 84 h 84"/>
                <a:gd name="T6" fmla="*/ 165 w 218"/>
                <a:gd name="T7" fmla="*/ 84 h 84"/>
                <a:gd name="T8" fmla="*/ 185 w 218"/>
                <a:gd name="T9" fmla="*/ 71 h 84"/>
                <a:gd name="T10" fmla="*/ 205 w 218"/>
                <a:gd name="T11" fmla="*/ 84 h 84"/>
                <a:gd name="T12" fmla="*/ 218 w 218"/>
                <a:gd name="T13" fmla="*/ 84 h 84"/>
                <a:gd name="T14" fmla="*/ 218 w 218"/>
                <a:gd name="T1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84">
                  <a:moveTo>
                    <a:pt x="2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9" y="77"/>
                    <a:pt x="176" y="71"/>
                    <a:pt x="185" y="71"/>
                  </a:cubicBezTo>
                  <a:cubicBezTo>
                    <a:pt x="194" y="71"/>
                    <a:pt x="201" y="77"/>
                    <a:pt x="205" y="84"/>
                  </a:cubicBezTo>
                  <a:cubicBezTo>
                    <a:pt x="218" y="84"/>
                    <a:pt x="218" y="84"/>
                    <a:pt x="218" y="84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6" name="Freeform 615"/>
            <p:cNvSpPr>
              <a:spLocks noEditPoints="1"/>
            </p:cNvSpPr>
            <p:nvPr/>
          </p:nvSpPr>
          <p:spPr bwMode="auto">
            <a:xfrm>
              <a:off x="9605963" y="4064001"/>
              <a:ext cx="66675" cy="69850"/>
            </a:xfrm>
            <a:custGeom>
              <a:avLst/>
              <a:gdLst>
                <a:gd name="T0" fmla="*/ 41 w 58"/>
                <a:gd name="T1" fmla="*/ 47 h 60"/>
                <a:gd name="T2" fmla="*/ 58 w 58"/>
                <a:gd name="T3" fmla="*/ 56 h 60"/>
                <a:gd name="T4" fmla="*/ 58 w 58"/>
                <a:gd name="T5" fmla="*/ 0 h 60"/>
                <a:gd name="T6" fmla="*/ 22 w 58"/>
                <a:gd name="T7" fmla="*/ 0 h 60"/>
                <a:gd name="T8" fmla="*/ 0 w 58"/>
                <a:gd name="T9" fmla="*/ 24 h 60"/>
                <a:gd name="T10" fmla="*/ 0 w 58"/>
                <a:gd name="T11" fmla="*/ 60 h 60"/>
                <a:gd name="T12" fmla="*/ 21 w 58"/>
                <a:gd name="T13" fmla="*/ 60 h 60"/>
                <a:gd name="T14" fmla="*/ 41 w 58"/>
                <a:gd name="T15" fmla="*/ 47 h 60"/>
                <a:gd name="T16" fmla="*/ 13 w 58"/>
                <a:gd name="T17" fmla="*/ 27 h 60"/>
                <a:gd name="T18" fmla="*/ 26 w 58"/>
                <a:gd name="T19" fmla="*/ 12 h 60"/>
                <a:gd name="T20" fmla="*/ 45 w 58"/>
                <a:gd name="T21" fmla="*/ 12 h 60"/>
                <a:gd name="T22" fmla="*/ 45 w 58"/>
                <a:gd name="T23" fmla="*/ 38 h 60"/>
                <a:gd name="T24" fmla="*/ 13 w 58"/>
                <a:gd name="T25" fmla="*/ 38 h 60"/>
                <a:gd name="T26" fmla="*/ 13 w 58"/>
                <a:gd name="T27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60">
                  <a:moveTo>
                    <a:pt x="41" y="47"/>
                  </a:moveTo>
                  <a:cubicBezTo>
                    <a:pt x="48" y="47"/>
                    <a:pt x="54" y="51"/>
                    <a:pt x="58" y="5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4" y="53"/>
                    <a:pt x="32" y="47"/>
                    <a:pt x="41" y="47"/>
                  </a:cubicBezTo>
                  <a:close/>
                  <a:moveTo>
                    <a:pt x="13" y="27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13" y="38"/>
                    <a:pt x="13" y="38"/>
                    <a:pt x="13" y="38"/>
                  </a:cubicBezTo>
                  <a:lnTo>
                    <a:pt x="13" y="2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7" name="Oval 616"/>
            <p:cNvSpPr>
              <a:spLocks noChangeArrowheads="1"/>
            </p:cNvSpPr>
            <p:nvPr/>
          </p:nvSpPr>
          <p:spPr bwMode="auto">
            <a:xfrm>
              <a:off x="9636126" y="4127501"/>
              <a:ext cx="33338" cy="333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8" name="Oval 617"/>
            <p:cNvSpPr>
              <a:spLocks noChangeArrowheads="1"/>
            </p:cNvSpPr>
            <p:nvPr/>
          </p:nvSpPr>
          <p:spPr bwMode="auto">
            <a:xfrm>
              <a:off x="9883776" y="4127501"/>
              <a:ext cx="33338" cy="333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9" name="Freeform 618"/>
            <p:cNvSpPr/>
            <p:nvPr/>
          </p:nvSpPr>
          <p:spPr bwMode="auto">
            <a:xfrm>
              <a:off x="469901" y="3405189"/>
              <a:ext cx="12700" cy="0"/>
            </a:xfrm>
            <a:custGeom>
              <a:avLst/>
              <a:gdLst>
                <a:gd name="T0" fmla="*/ 11 w 11"/>
                <a:gd name="T1" fmla="*/ 0 w 11"/>
                <a:gd name="T2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cubicBezTo>
                    <a:pt x="8" y="0"/>
                    <a:pt x="4" y="0"/>
                    <a:pt x="0" y="0"/>
                  </a:cubicBezTo>
                  <a:cubicBezTo>
                    <a:pt x="3" y="0"/>
                    <a:pt x="7" y="0"/>
                    <a:pt x="1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0" name="Freeform 619"/>
            <p:cNvSpPr/>
            <p:nvPr/>
          </p:nvSpPr>
          <p:spPr bwMode="auto">
            <a:xfrm>
              <a:off x="230188" y="3260726"/>
              <a:ext cx="357188" cy="342900"/>
            </a:xfrm>
            <a:custGeom>
              <a:avLst/>
              <a:gdLst>
                <a:gd name="T0" fmla="*/ 228 w 308"/>
                <a:gd name="T1" fmla="*/ 218 h 296"/>
                <a:gd name="T2" fmla="*/ 224 w 308"/>
                <a:gd name="T3" fmla="*/ 215 h 296"/>
                <a:gd name="T4" fmla="*/ 228 w 308"/>
                <a:gd name="T5" fmla="*/ 212 h 296"/>
                <a:gd name="T6" fmla="*/ 230 w 308"/>
                <a:gd name="T7" fmla="*/ 212 h 296"/>
                <a:gd name="T8" fmla="*/ 278 w 308"/>
                <a:gd name="T9" fmla="*/ 209 h 296"/>
                <a:gd name="T10" fmla="*/ 288 w 308"/>
                <a:gd name="T11" fmla="*/ 176 h 296"/>
                <a:gd name="T12" fmla="*/ 284 w 308"/>
                <a:gd name="T13" fmla="*/ 176 h 296"/>
                <a:gd name="T14" fmla="*/ 283 w 308"/>
                <a:gd name="T15" fmla="*/ 176 h 296"/>
                <a:gd name="T16" fmla="*/ 283 w 308"/>
                <a:gd name="T17" fmla="*/ 176 h 296"/>
                <a:gd name="T18" fmla="*/ 229 w 308"/>
                <a:gd name="T19" fmla="*/ 174 h 296"/>
                <a:gd name="T20" fmla="*/ 226 w 308"/>
                <a:gd name="T21" fmla="*/ 174 h 296"/>
                <a:gd name="T22" fmla="*/ 222 w 308"/>
                <a:gd name="T23" fmla="*/ 171 h 296"/>
                <a:gd name="T24" fmla="*/ 226 w 308"/>
                <a:gd name="T25" fmla="*/ 168 h 296"/>
                <a:gd name="T26" fmla="*/ 228 w 308"/>
                <a:gd name="T27" fmla="*/ 168 h 296"/>
                <a:gd name="T28" fmla="*/ 284 w 308"/>
                <a:gd name="T29" fmla="*/ 164 h 296"/>
                <a:gd name="T30" fmla="*/ 292 w 308"/>
                <a:gd name="T31" fmla="*/ 164 h 296"/>
                <a:gd name="T32" fmla="*/ 292 w 308"/>
                <a:gd name="T33" fmla="*/ 164 h 296"/>
                <a:gd name="T34" fmla="*/ 296 w 308"/>
                <a:gd name="T35" fmla="*/ 133 h 296"/>
                <a:gd name="T36" fmla="*/ 214 w 308"/>
                <a:gd name="T37" fmla="*/ 124 h 296"/>
                <a:gd name="T38" fmla="*/ 213 w 308"/>
                <a:gd name="T39" fmla="*/ 124 h 296"/>
                <a:gd name="T40" fmla="*/ 212 w 308"/>
                <a:gd name="T41" fmla="*/ 124 h 296"/>
                <a:gd name="T42" fmla="*/ 217 w 308"/>
                <a:gd name="T43" fmla="*/ 124 h 296"/>
                <a:gd name="T44" fmla="*/ 206 w 308"/>
                <a:gd name="T45" fmla="*/ 124 h 296"/>
                <a:gd name="T46" fmla="*/ 165 w 308"/>
                <a:gd name="T47" fmla="*/ 123 h 296"/>
                <a:gd name="T48" fmla="*/ 165 w 308"/>
                <a:gd name="T49" fmla="*/ 123 h 296"/>
                <a:gd name="T50" fmla="*/ 160 w 308"/>
                <a:gd name="T51" fmla="*/ 121 h 296"/>
                <a:gd name="T52" fmla="*/ 165 w 308"/>
                <a:gd name="T53" fmla="*/ 120 h 296"/>
                <a:gd name="T54" fmla="*/ 165 w 308"/>
                <a:gd name="T55" fmla="*/ 120 h 296"/>
                <a:gd name="T56" fmla="*/ 179 w 308"/>
                <a:gd name="T57" fmla="*/ 119 h 296"/>
                <a:gd name="T58" fmla="*/ 192 w 308"/>
                <a:gd name="T59" fmla="*/ 58 h 296"/>
                <a:gd name="T60" fmla="*/ 178 w 308"/>
                <a:gd name="T61" fmla="*/ 0 h 296"/>
                <a:gd name="T62" fmla="*/ 101 w 308"/>
                <a:gd name="T63" fmla="*/ 126 h 296"/>
                <a:gd name="T64" fmla="*/ 58 w 308"/>
                <a:gd name="T65" fmla="*/ 146 h 296"/>
                <a:gd name="T66" fmla="*/ 53 w 308"/>
                <a:gd name="T67" fmla="*/ 275 h 296"/>
                <a:gd name="T68" fmla="*/ 99 w 308"/>
                <a:gd name="T69" fmla="*/ 275 h 296"/>
                <a:gd name="T70" fmla="*/ 232 w 308"/>
                <a:gd name="T71" fmla="*/ 286 h 296"/>
                <a:gd name="T72" fmla="*/ 255 w 308"/>
                <a:gd name="T73" fmla="*/ 256 h 296"/>
                <a:gd name="T74" fmla="*/ 227 w 308"/>
                <a:gd name="T75" fmla="*/ 255 h 296"/>
                <a:gd name="T76" fmla="*/ 225 w 308"/>
                <a:gd name="T77" fmla="*/ 255 h 296"/>
                <a:gd name="T78" fmla="*/ 221 w 308"/>
                <a:gd name="T79" fmla="*/ 252 h 296"/>
                <a:gd name="T80" fmla="*/ 225 w 308"/>
                <a:gd name="T81" fmla="*/ 249 h 296"/>
                <a:gd name="T82" fmla="*/ 227 w 308"/>
                <a:gd name="T83" fmla="*/ 249 h 296"/>
                <a:gd name="T84" fmla="*/ 262 w 308"/>
                <a:gd name="T85" fmla="*/ 247 h 296"/>
                <a:gd name="T86" fmla="*/ 269 w 308"/>
                <a:gd name="T87" fmla="*/ 220 h 296"/>
                <a:gd name="T88" fmla="*/ 230 w 308"/>
                <a:gd name="T89" fmla="*/ 218 h 296"/>
                <a:gd name="T90" fmla="*/ 228 w 308"/>
                <a:gd name="T91" fmla="*/ 218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8" h="296">
                  <a:moveTo>
                    <a:pt x="228" y="218"/>
                  </a:moveTo>
                  <a:cubicBezTo>
                    <a:pt x="224" y="215"/>
                    <a:pt x="224" y="215"/>
                    <a:pt x="224" y="215"/>
                  </a:cubicBezTo>
                  <a:cubicBezTo>
                    <a:pt x="228" y="212"/>
                    <a:pt x="228" y="212"/>
                    <a:pt x="228" y="212"/>
                  </a:cubicBezTo>
                  <a:cubicBezTo>
                    <a:pt x="230" y="212"/>
                    <a:pt x="230" y="212"/>
                    <a:pt x="230" y="212"/>
                  </a:cubicBezTo>
                  <a:cubicBezTo>
                    <a:pt x="232" y="212"/>
                    <a:pt x="263" y="210"/>
                    <a:pt x="278" y="209"/>
                  </a:cubicBezTo>
                  <a:cubicBezTo>
                    <a:pt x="295" y="197"/>
                    <a:pt x="292" y="183"/>
                    <a:pt x="288" y="176"/>
                  </a:cubicBezTo>
                  <a:cubicBezTo>
                    <a:pt x="287" y="176"/>
                    <a:pt x="285" y="176"/>
                    <a:pt x="284" y="176"/>
                  </a:cubicBezTo>
                  <a:cubicBezTo>
                    <a:pt x="283" y="176"/>
                    <a:pt x="283" y="176"/>
                    <a:pt x="283" y="176"/>
                  </a:cubicBezTo>
                  <a:cubicBezTo>
                    <a:pt x="283" y="176"/>
                    <a:pt x="283" y="176"/>
                    <a:pt x="283" y="176"/>
                  </a:cubicBezTo>
                  <a:cubicBezTo>
                    <a:pt x="278" y="176"/>
                    <a:pt x="231" y="174"/>
                    <a:pt x="229" y="174"/>
                  </a:cubicBezTo>
                  <a:cubicBezTo>
                    <a:pt x="226" y="174"/>
                    <a:pt x="226" y="174"/>
                    <a:pt x="226" y="174"/>
                  </a:cubicBezTo>
                  <a:cubicBezTo>
                    <a:pt x="222" y="171"/>
                    <a:pt x="222" y="171"/>
                    <a:pt x="222" y="171"/>
                  </a:cubicBezTo>
                  <a:cubicBezTo>
                    <a:pt x="226" y="168"/>
                    <a:pt x="226" y="168"/>
                    <a:pt x="226" y="168"/>
                  </a:cubicBezTo>
                  <a:cubicBezTo>
                    <a:pt x="228" y="168"/>
                    <a:pt x="228" y="168"/>
                    <a:pt x="228" y="168"/>
                  </a:cubicBezTo>
                  <a:cubicBezTo>
                    <a:pt x="231" y="168"/>
                    <a:pt x="280" y="164"/>
                    <a:pt x="284" y="164"/>
                  </a:cubicBezTo>
                  <a:cubicBezTo>
                    <a:pt x="290" y="164"/>
                    <a:pt x="292" y="164"/>
                    <a:pt x="292" y="164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302" y="155"/>
                    <a:pt x="308" y="144"/>
                    <a:pt x="296" y="133"/>
                  </a:cubicBezTo>
                  <a:cubicBezTo>
                    <a:pt x="285" y="123"/>
                    <a:pt x="243" y="125"/>
                    <a:pt x="214" y="124"/>
                  </a:cubicBezTo>
                  <a:cubicBezTo>
                    <a:pt x="213" y="124"/>
                    <a:pt x="213" y="124"/>
                    <a:pt x="213" y="124"/>
                  </a:cubicBezTo>
                  <a:cubicBezTo>
                    <a:pt x="212" y="124"/>
                    <a:pt x="212" y="124"/>
                    <a:pt x="212" y="124"/>
                  </a:cubicBezTo>
                  <a:cubicBezTo>
                    <a:pt x="212" y="124"/>
                    <a:pt x="219" y="124"/>
                    <a:pt x="217" y="124"/>
                  </a:cubicBezTo>
                  <a:cubicBezTo>
                    <a:pt x="213" y="124"/>
                    <a:pt x="209" y="124"/>
                    <a:pt x="206" y="124"/>
                  </a:cubicBezTo>
                  <a:cubicBezTo>
                    <a:pt x="192" y="123"/>
                    <a:pt x="167" y="123"/>
                    <a:pt x="165" y="123"/>
                  </a:cubicBezTo>
                  <a:cubicBezTo>
                    <a:pt x="165" y="123"/>
                    <a:pt x="165" y="123"/>
                    <a:pt x="165" y="123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6" y="120"/>
                    <a:pt x="169" y="120"/>
                    <a:pt x="179" y="119"/>
                  </a:cubicBezTo>
                  <a:cubicBezTo>
                    <a:pt x="165" y="90"/>
                    <a:pt x="188" y="73"/>
                    <a:pt x="192" y="58"/>
                  </a:cubicBezTo>
                  <a:cubicBezTo>
                    <a:pt x="206" y="5"/>
                    <a:pt x="178" y="0"/>
                    <a:pt x="178" y="0"/>
                  </a:cubicBezTo>
                  <a:cubicBezTo>
                    <a:pt x="178" y="0"/>
                    <a:pt x="108" y="96"/>
                    <a:pt x="101" y="126"/>
                  </a:cubicBezTo>
                  <a:cubicBezTo>
                    <a:pt x="96" y="148"/>
                    <a:pt x="67" y="146"/>
                    <a:pt x="58" y="146"/>
                  </a:cubicBezTo>
                  <a:cubicBezTo>
                    <a:pt x="10" y="144"/>
                    <a:pt x="0" y="264"/>
                    <a:pt x="53" y="275"/>
                  </a:cubicBezTo>
                  <a:cubicBezTo>
                    <a:pt x="64" y="277"/>
                    <a:pt x="76" y="265"/>
                    <a:pt x="99" y="275"/>
                  </a:cubicBezTo>
                  <a:cubicBezTo>
                    <a:pt x="149" y="296"/>
                    <a:pt x="192" y="287"/>
                    <a:pt x="232" y="286"/>
                  </a:cubicBezTo>
                  <a:cubicBezTo>
                    <a:pt x="259" y="285"/>
                    <a:pt x="257" y="266"/>
                    <a:pt x="255" y="256"/>
                  </a:cubicBezTo>
                  <a:cubicBezTo>
                    <a:pt x="242" y="256"/>
                    <a:pt x="229" y="255"/>
                    <a:pt x="227" y="255"/>
                  </a:cubicBezTo>
                  <a:cubicBezTo>
                    <a:pt x="225" y="255"/>
                    <a:pt x="225" y="255"/>
                    <a:pt x="225" y="255"/>
                  </a:cubicBezTo>
                  <a:cubicBezTo>
                    <a:pt x="221" y="252"/>
                    <a:pt x="221" y="252"/>
                    <a:pt x="221" y="252"/>
                  </a:cubicBezTo>
                  <a:cubicBezTo>
                    <a:pt x="225" y="249"/>
                    <a:pt x="225" y="249"/>
                    <a:pt x="225" y="249"/>
                  </a:cubicBezTo>
                  <a:cubicBezTo>
                    <a:pt x="227" y="249"/>
                    <a:pt x="227" y="249"/>
                    <a:pt x="227" y="249"/>
                  </a:cubicBezTo>
                  <a:cubicBezTo>
                    <a:pt x="229" y="249"/>
                    <a:pt x="247" y="248"/>
                    <a:pt x="262" y="247"/>
                  </a:cubicBezTo>
                  <a:cubicBezTo>
                    <a:pt x="275" y="237"/>
                    <a:pt x="272" y="227"/>
                    <a:pt x="269" y="220"/>
                  </a:cubicBezTo>
                  <a:cubicBezTo>
                    <a:pt x="253" y="219"/>
                    <a:pt x="232" y="218"/>
                    <a:pt x="230" y="218"/>
                  </a:cubicBezTo>
                  <a:lnTo>
                    <a:pt x="228" y="21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1" name="Freeform 620"/>
            <p:cNvSpPr/>
            <p:nvPr/>
          </p:nvSpPr>
          <p:spPr bwMode="auto">
            <a:xfrm>
              <a:off x="1017588" y="3452814"/>
              <a:ext cx="14288" cy="0"/>
            </a:xfrm>
            <a:custGeom>
              <a:avLst/>
              <a:gdLst>
                <a:gd name="T0" fmla="*/ 0 w 11"/>
                <a:gd name="T1" fmla="*/ 11 w 11"/>
                <a:gd name="T2" fmla="*/ 0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1">
                  <a:moveTo>
                    <a:pt x="0" y="0"/>
                  </a:moveTo>
                  <a:cubicBezTo>
                    <a:pt x="3" y="0"/>
                    <a:pt x="7" y="0"/>
                    <a:pt x="11" y="0"/>
                  </a:cubicBezTo>
                  <a:cubicBezTo>
                    <a:pt x="8" y="0"/>
                    <a:pt x="4" y="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2" name="Freeform 621"/>
            <p:cNvSpPr/>
            <p:nvPr/>
          </p:nvSpPr>
          <p:spPr bwMode="auto">
            <a:xfrm>
              <a:off x="912813" y="3252789"/>
              <a:ext cx="357188" cy="342900"/>
            </a:xfrm>
            <a:custGeom>
              <a:avLst/>
              <a:gdLst>
                <a:gd name="T0" fmla="*/ 80 w 308"/>
                <a:gd name="T1" fmla="*/ 78 h 296"/>
                <a:gd name="T2" fmla="*/ 84 w 308"/>
                <a:gd name="T3" fmla="*/ 81 h 296"/>
                <a:gd name="T4" fmla="*/ 80 w 308"/>
                <a:gd name="T5" fmla="*/ 84 h 296"/>
                <a:gd name="T6" fmla="*/ 78 w 308"/>
                <a:gd name="T7" fmla="*/ 84 h 296"/>
                <a:gd name="T8" fmla="*/ 30 w 308"/>
                <a:gd name="T9" fmla="*/ 87 h 296"/>
                <a:gd name="T10" fmla="*/ 20 w 308"/>
                <a:gd name="T11" fmla="*/ 120 h 296"/>
                <a:gd name="T12" fmla="*/ 24 w 308"/>
                <a:gd name="T13" fmla="*/ 120 h 296"/>
                <a:gd name="T14" fmla="*/ 24 w 308"/>
                <a:gd name="T15" fmla="*/ 120 h 296"/>
                <a:gd name="T16" fmla="*/ 24 w 308"/>
                <a:gd name="T17" fmla="*/ 120 h 296"/>
                <a:gd name="T18" fmla="*/ 79 w 308"/>
                <a:gd name="T19" fmla="*/ 122 h 296"/>
                <a:gd name="T20" fmla="*/ 81 w 308"/>
                <a:gd name="T21" fmla="*/ 122 h 296"/>
                <a:gd name="T22" fmla="*/ 86 w 308"/>
                <a:gd name="T23" fmla="*/ 125 h 296"/>
                <a:gd name="T24" fmla="*/ 82 w 308"/>
                <a:gd name="T25" fmla="*/ 128 h 296"/>
                <a:gd name="T26" fmla="*/ 79 w 308"/>
                <a:gd name="T27" fmla="*/ 128 h 296"/>
                <a:gd name="T28" fmla="*/ 24 w 308"/>
                <a:gd name="T29" fmla="*/ 132 h 296"/>
                <a:gd name="T30" fmla="*/ 15 w 308"/>
                <a:gd name="T31" fmla="*/ 132 h 296"/>
                <a:gd name="T32" fmla="*/ 15 w 308"/>
                <a:gd name="T33" fmla="*/ 132 h 296"/>
                <a:gd name="T34" fmla="*/ 12 w 308"/>
                <a:gd name="T35" fmla="*/ 163 h 296"/>
                <a:gd name="T36" fmla="*/ 94 w 308"/>
                <a:gd name="T37" fmla="*/ 172 h 296"/>
                <a:gd name="T38" fmla="*/ 95 w 308"/>
                <a:gd name="T39" fmla="*/ 172 h 296"/>
                <a:gd name="T40" fmla="*/ 95 w 308"/>
                <a:gd name="T41" fmla="*/ 172 h 296"/>
                <a:gd name="T42" fmla="*/ 91 w 308"/>
                <a:gd name="T43" fmla="*/ 172 h 296"/>
                <a:gd name="T44" fmla="*/ 102 w 308"/>
                <a:gd name="T45" fmla="*/ 172 h 296"/>
                <a:gd name="T46" fmla="*/ 142 w 308"/>
                <a:gd name="T47" fmla="*/ 173 h 296"/>
                <a:gd name="T48" fmla="*/ 143 w 308"/>
                <a:gd name="T49" fmla="*/ 173 h 296"/>
                <a:gd name="T50" fmla="*/ 148 w 308"/>
                <a:gd name="T51" fmla="*/ 175 h 296"/>
                <a:gd name="T52" fmla="*/ 143 w 308"/>
                <a:gd name="T53" fmla="*/ 176 h 296"/>
                <a:gd name="T54" fmla="*/ 142 w 308"/>
                <a:gd name="T55" fmla="*/ 176 h 296"/>
                <a:gd name="T56" fmla="*/ 129 w 308"/>
                <a:gd name="T57" fmla="*/ 177 h 296"/>
                <a:gd name="T58" fmla="*/ 115 w 308"/>
                <a:gd name="T59" fmla="*/ 238 h 296"/>
                <a:gd name="T60" fmla="*/ 129 w 308"/>
                <a:gd name="T61" fmla="*/ 296 h 296"/>
                <a:gd name="T62" fmla="*/ 207 w 308"/>
                <a:gd name="T63" fmla="*/ 169 h 296"/>
                <a:gd name="T64" fmla="*/ 250 w 308"/>
                <a:gd name="T65" fmla="*/ 150 h 296"/>
                <a:gd name="T66" fmla="*/ 255 w 308"/>
                <a:gd name="T67" fmla="*/ 21 h 296"/>
                <a:gd name="T68" fmla="*/ 209 w 308"/>
                <a:gd name="T69" fmla="*/ 21 h 296"/>
                <a:gd name="T70" fmla="*/ 76 w 308"/>
                <a:gd name="T71" fmla="*/ 10 h 296"/>
                <a:gd name="T72" fmla="*/ 53 w 308"/>
                <a:gd name="T73" fmla="*/ 40 h 296"/>
                <a:gd name="T74" fmla="*/ 80 w 308"/>
                <a:gd name="T75" fmla="*/ 41 h 296"/>
                <a:gd name="T76" fmla="*/ 83 w 308"/>
                <a:gd name="T77" fmla="*/ 41 h 296"/>
                <a:gd name="T78" fmla="*/ 87 w 308"/>
                <a:gd name="T79" fmla="*/ 44 h 296"/>
                <a:gd name="T80" fmla="*/ 83 w 308"/>
                <a:gd name="T81" fmla="*/ 47 h 296"/>
                <a:gd name="T82" fmla="*/ 81 w 308"/>
                <a:gd name="T83" fmla="*/ 47 h 296"/>
                <a:gd name="T84" fmla="*/ 46 w 308"/>
                <a:gd name="T85" fmla="*/ 49 h 296"/>
                <a:gd name="T86" fmla="*/ 39 w 308"/>
                <a:gd name="T87" fmla="*/ 76 h 296"/>
                <a:gd name="T88" fmla="*/ 77 w 308"/>
                <a:gd name="T89" fmla="*/ 78 h 296"/>
                <a:gd name="T90" fmla="*/ 80 w 308"/>
                <a:gd name="T91" fmla="*/ 78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8" h="296">
                  <a:moveTo>
                    <a:pt x="80" y="78"/>
                  </a:moveTo>
                  <a:cubicBezTo>
                    <a:pt x="84" y="81"/>
                    <a:pt x="84" y="81"/>
                    <a:pt x="84" y="81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6" y="84"/>
                    <a:pt x="45" y="86"/>
                    <a:pt x="30" y="87"/>
                  </a:cubicBezTo>
                  <a:cubicBezTo>
                    <a:pt x="12" y="99"/>
                    <a:pt x="16" y="112"/>
                    <a:pt x="20" y="120"/>
                  </a:cubicBezTo>
                  <a:cubicBezTo>
                    <a:pt x="21" y="120"/>
                    <a:pt x="23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30" y="120"/>
                    <a:pt x="77" y="122"/>
                    <a:pt x="79" y="122"/>
                  </a:cubicBezTo>
                  <a:cubicBezTo>
                    <a:pt x="81" y="122"/>
                    <a:pt x="81" y="122"/>
                    <a:pt x="81" y="122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82" y="128"/>
                    <a:pt x="82" y="128"/>
                    <a:pt x="82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7" y="128"/>
                    <a:pt x="28" y="132"/>
                    <a:pt x="24" y="132"/>
                  </a:cubicBezTo>
                  <a:cubicBezTo>
                    <a:pt x="18" y="132"/>
                    <a:pt x="16" y="132"/>
                    <a:pt x="15" y="132"/>
                  </a:cubicBezTo>
                  <a:cubicBezTo>
                    <a:pt x="15" y="132"/>
                    <a:pt x="15" y="132"/>
                    <a:pt x="15" y="132"/>
                  </a:cubicBezTo>
                  <a:cubicBezTo>
                    <a:pt x="6" y="141"/>
                    <a:pt x="0" y="152"/>
                    <a:pt x="12" y="163"/>
                  </a:cubicBezTo>
                  <a:cubicBezTo>
                    <a:pt x="23" y="173"/>
                    <a:pt x="65" y="171"/>
                    <a:pt x="94" y="172"/>
                  </a:cubicBezTo>
                  <a:cubicBezTo>
                    <a:pt x="95" y="172"/>
                    <a:pt x="95" y="172"/>
                    <a:pt x="95" y="172"/>
                  </a:cubicBezTo>
                  <a:cubicBezTo>
                    <a:pt x="95" y="172"/>
                    <a:pt x="95" y="172"/>
                    <a:pt x="95" y="172"/>
                  </a:cubicBezTo>
                  <a:cubicBezTo>
                    <a:pt x="96" y="172"/>
                    <a:pt x="89" y="172"/>
                    <a:pt x="91" y="172"/>
                  </a:cubicBezTo>
                  <a:cubicBezTo>
                    <a:pt x="95" y="172"/>
                    <a:pt x="99" y="172"/>
                    <a:pt x="102" y="172"/>
                  </a:cubicBezTo>
                  <a:cubicBezTo>
                    <a:pt x="116" y="173"/>
                    <a:pt x="141" y="173"/>
                    <a:pt x="142" y="173"/>
                  </a:cubicBezTo>
                  <a:cubicBezTo>
                    <a:pt x="143" y="173"/>
                    <a:pt x="143" y="173"/>
                    <a:pt x="143" y="173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3" y="176"/>
                    <a:pt x="143" y="176"/>
                    <a:pt x="143" y="176"/>
                  </a:cubicBezTo>
                  <a:cubicBezTo>
                    <a:pt x="142" y="176"/>
                    <a:pt x="142" y="176"/>
                    <a:pt x="142" y="176"/>
                  </a:cubicBezTo>
                  <a:cubicBezTo>
                    <a:pt x="142" y="176"/>
                    <a:pt x="139" y="176"/>
                    <a:pt x="129" y="177"/>
                  </a:cubicBezTo>
                  <a:cubicBezTo>
                    <a:pt x="143" y="206"/>
                    <a:pt x="119" y="223"/>
                    <a:pt x="115" y="238"/>
                  </a:cubicBezTo>
                  <a:cubicBezTo>
                    <a:pt x="101" y="291"/>
                    <a:pt x="129" y="296"/>
                    <a:pt x="129" y="296"/>
                  </a:cubicBezTo>
                  <a:cubicBezTo>
                    <a:pt x="129" y="296"/>
                    <a:pt x="200" y="200"/>
                    <a:pt x="207" y="169"/>
                  </a:cubicBezTo>
                  <a:cubicBezTo>
                    <a:pt x="212" y="148"/>
                    <a:pt x="240" y="150"/>
                    <a:pt x="250" y="150"/>
                  </a:cubicBezTo>
                  <a:cubicBezTo>
                    <a:pt x="298" y="152"/>
                    <a:pt x="308" y="31"/>
                    <a:pt x="255" y="21"/>
                  </a:cubicBezTo>
                  <a:cubicBezTo>
                    <a:pt x="244" y="19"/>
                    <a:pt x="232" y="31"/>
                    <a:pt x="209" y="21"/>
                  </a:cubicBezTo>
                  <a:cubicBezTo>
                    <a:pt x="159" y="0"/>
                    <a:pt x="116" y="9"/>
                    <a:pt x="76" y="10"/>
                  </a:cubicBezTo>
                  <a:cubicBezTo>
                    <a:pt x="49" y="11"/>
                    <a:pt x="51" y="30"/>
                    <a:pt x="53" y="40"/>
                  </a:cubicBezTo>
                  <a:cubicBezTo>
                    <a:pt x="66" y="40"/>
                    <a:pt x="79" y="41"/>
                    <a:pt x="80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79" y="47"/>
                    <a:pt x="61" y="48"/>
                    <a:pt x="46" y="49"/>
                  </a:cubicBezTo>
                  <a:cubicBezTo>
                    <a:pt x="32" y="59"/>
                    <a:pt x="36" y="69"/>
                    <a:pt x="39" y="76"/>
                  </a:cubicBezTo>
                  <a:cubicBezTo>
                    <a:pt x="55" y="77"/>
                    <a:pt x="76" y="78"/>
                    <a:pt x="77" y="78"/>
                  </a:cubicBezTo>
                  <a:lnTo>
                    <a:pt x="80" y="7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3" name="Freeform 622"/>
            <p:cNvSpPr/>
            <p:nvPr/>
          </p:nvSpPr>
          <p:spPr bwMode="auto">
            <a:xfrm>
              <a:off x="1616076" y="3392489"/>
              <a:ext cx="53975" cy="174625"/>
            </a:xfrm>
            <a:custGeom>
              <a:avLst/>
              <a:gdLst>
                <a:gd name="T0" fmla="*/ 38 w 47"/>
                <a:gd name="T1" fmla="*/ 36 h 151"/>
                <a:gd name="T2" fmla="*/ 46 w 47"/>
                <a:gd name="T3" fmla="*/ 0 h 151"/>
                <a:gd name="T4" fmla="*/ 17 w 47"/>
                <a:gd name="T5" fmla="*/ 0 h 151"/>
                <a:gd name="T6" fmla="*/ 0 w 47"/>
                <a:gd name="T7" fmla="*/ 53 h 151"/>
                <a:gd name="T8" fmla="*/ 0 w 47"/>
                <a:gd name="T9" fmla="*/ 98 h 151"/>
                <a:gd name="T10" fmla="*/ 17 w 47"/>
                <a:gd name="T11" fmla="*/ 151 h 151"/>
                <a:gd name="T12" fmla="*/ 47 w 47"/>
                <a:gd name="T13" fmla="*/ 151 h 151"/>
                <a:gd name="T14" fmla="*/ 38 w 47"/>
                <a:gd name="T15" fmla="*/ 114 h 151"/>
                <a:gd name="T16" fmla="*/ 38 w 47"/>
                <a:gd name="T17" fmla="*/ 3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51">
                  <a:moveTo>
                    <a:pt x="38" y="36"/>
                  </a:moveTo>
                  <a:cubicBezTo>
                    <a:pt x="38" y="27"/>
                    <a:pt x="41" y="13"/>
                    <a:pt x="4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39"/>
                    <a:pt x="0" y="53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2"/>
                    <a:pt x="8" y="151"/>
                    <a:pt x="17" y="151"/>
                  </a:cubicBezTo>
                  <a:cubicBezTo>
                    <a:pt x="47" y="151"/>
                    <a:pt x="47" y="151"/>
                    <a:pt x="47" y="151"/>
                  </a:cubicBezTo>
                  <a:cubicBezTo>
                    <a:pt x="41" y="137"/>
                    <a:pt x="38" y="123"/>
                    <a:pt x="38" y="114"/>
                  </a:cubicBezTo>
                  <a:lnTo>
                    <a:pt x="38" y="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4" name="Freeform 623"/>
            <p:cNvSpPr/>
            <p:nvPr/>
          </p:nvSpPr>
          <p:spPr bwMode="auto">
            <a:xfrm>
              <a:off x="1679576" y="3260726"/>
              <a:ext cx="209550" cy="334963"/>
            </a:xfrm>
            <a:custGeom>
              <a:avLst/>
              <a:gdLst>
                <a:gd name="T0" fmla="*/ 17 w 180"/>
                <a:gd name="T1" fmla="*/ 100 h 289"/>
                <a:gd name="T2" fmla="*/ 0 w 180"/>
                <a:gd name="T3" fmla="*/ 149 h 289"/>
                <a:gd name="T4" fmla="*/ 0 w 180"/>
                <a:gd name="T5" fmla="*/ 227 h 289"/>
                <a:gd name="T6" fmla="*/ 36 w 180"/>
                <a:gd name="T7" fmla="*/ 289 h 289"/>
                <a:gd name="T8" fmla="*/ 131 w 180"/>
                <a:gd name="T9" fmla="*/ 289 h 289"/>
                <a:gd name="T10" fmla="*/ 166 w 180"/>
                <a:gd name="T11" fmla="*/ 255 h 289"/>
                <a:gd name="T12" fmla="*/ 167 w 180"/>
                <a:gd name="T13" fmla="*/ 253 h 289"/>
                <a:gd name="T14" fmla="*/ 94 w 180"/>
                <a:gd name="T15" fmla="*/ 253 h 289"/>
                <a:gd name="T16" fmla="*/ 82 w 180"/>
                <a:gd name="T17" fmla="*/ 241 h 289"/>
                <a:gd name="T18" fmla="*/ 94 w 180"/>
                <a:gd name="T19" fmla="*/ 230 h 289"/>
                <a:gd name="T20" fmla="*/ 169 w 180"/>
                <a:gd name="T21" fmla="*/ 230 h 289"/>
                <a:gd name="T22" fmla="*/ 172 w 180"/>
                <a:gd name="T23" fmla="*/ 199 h 289"/>
                <a:gd name="T24" fmla="*/ 94 w 180"/>
                <a:gd name="T25" fmla="*/ 199 h 289"/>
                <a:gd name="T26" fmla="*/ 82 w 180"/>
                <a:gd name="T27" fmla="*/ 188 h 289"/>
                <a:gd name="T28" fmla="*/ 94 w 180"/>
                <a:gd name="T29" fmla="*/ 177 h 289"/>
                <a:gd name="T30" fmla="*/ 175 w 180"/>
                <a:gd name="T31" fmla="*/ 177 h 289"/>
                <a:gd name="T32" fmla="*/ 178 w 180"/>
                <a:gd name="T33" fmla="*/ 146 h 289"/>
                <a:gd name="T34" fmla="*/ 94 w 180"/>
                <a:gd name="T35" fmla="*/ 146 h 289"/>
                <a:gd name="T36" fmla="*/ 82 w 180"/>
                <a:gd name="T37" fmla="*/ 135 h 289"/>
                <a:gd name="T38" fmla="*/ 94 w 180"/>
                <a:gd name="T39" fmla="*/ 124 h 289"/>
                <a:gd name="T40" fmla="*/ 180 w 180"/>
                <a:gd name="T41" fmla="*/ 124 h 289"/>
                <a:gd name="T42" fmla="*/ 180 w 180"/>
                <a:gd name="T43" fmla="*/ 121 h 289"/>
                <a:gd name="T44" fmla="*/ 145 w 180"/>
                <a:gd name="T45" fmla="*/ 87 h 289"/>
                <a:gd name="T46" fmla="*/ 82 w 180"/>
                <a:gd name="T47" fmla="*/ 87 h 289"/>
                <a:gd name="T48" fmla="*/ 84 w 180"/>
                <a:gd name="T49" fmla="*/ 71 h 289"/>
                <a:gd name="T50" fmla="*/ 90 w 180"/>
                <a:gd name="T51" fmla="*/ 38 h 289"/>
                <a:gd name="T52" fmla="*/ 64 w 180"/>
                <a:gd name="T53" fmla="*/ 2 h 289"/>
                <a:gd name="T54" fmla="*/ 29 w 180"/>
                <a:gd name="T55" fmla="*/ 28 h 289"/>
                <a:gd name="T56" fmla="*/ 21 w 180"/>
                <a:gd name="T57" fmla="*/ 74 h 289"/>
                <a:gd name="T58" fmla="*/ 17 w 180"/>
                <a:gd name="T59" fmla="*/ 10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0" h="289">
                  <a:moveTo>
                    <a:pt x="17" y="100"/>
                  </a:moveTo>
                  <a:cubicBezTo>
                    <a:pt x="7" y="114"/>
                    <a:pt x="0" y="137"/>
                    <a:pt x="0" y="149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46"/>
                    <a:pt x="16" y="289"/>
                    <a:pt x="36" y="289"/>
                  </a:cubicBezTo>
                  <a:cubicBezTo>
                    <a:pt x="131" y="289"/>
                    <a:pt x="131" y="289"/>
                    <a:pt x="131" y="289"/>
                  </a:cubicBezTo>
                  <a:cubicBezTo>
                    <a:pt x="150" y="289"/>
                    <a:pt x="166" y="274"/>
                    <a:pt x="166" y="255"/>
                  </a:cubicBezTo>
                  <a:cubicBezTo>
                    <a:pt x="167" y="253"/>
                    <a:pt x="167" y="253"/>
                    <a:pt x="167" y="253"/>
                  </a:cubicBezTo>
                  <a:cubicBezTo>
                    <a:pt x="94" y="253"/>
                    <a:pt x="94" y="253"/>
                    <a:pt x="94" y="253"/>
                  </a:cubicBezTo>
                  <a:cubicBezTo>
                    <a:pt x="87" y="253"/>
                    <a:pt x="82" y="248"/>
                    <a:pt x="82" y="241"/>
                  </a:cubicBezTo>
                  <a:cubicBezTo>
                    <a:pt x="82" y="235"/>
                    <a:pt x="87" y="230"/>
                    <a:pt x="94" y="230"/>
                  </a:cubicBezTo>
                  <a:cubicBezTo>
                    <a:pt x="169" y="230"/>
                    <a:pt x="169" y="230"/>
                    <a:pt x="169" y="23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94" y="199"/>
                    <a:pt x="94" y="199"/>
                    <a:pt x="94" y="199"/>
                  </a:cubicBezTo>
                  <a:cubicBezTo>
                    <a:pt x="87" y="199"/>
                    <a:pt x="82" y="194"/>
                    <a:pt x="82" y="188"/>
                  </a:cubicBezTo>
                  <a:cubicBezTo>
                    <a:pt x="82" y="182"/>
                    <a:pt x="87" y="177"/>
                    <a:pt x="94" y="177"/>
                  </a:cubicBezTo>
                  <a:cubicBezTo>
                    <a:pt x="175" y="177"/>
                    <a:pt x="175" y="177"/>
                    <a:pt x="175" y="177"/>
                  </a:cubicBezTo>
                  <a:cubicBezTo>
                    <a:pt x="178" y="146"/>
                    <a:pt x="178" y="146"/>
                    <a:pt x="178" y="146"/>
                  </a:cubicBezTo>
                  <a:cubicBezTo>
                    <a:pt x="94" y="146"/>
                    <a:pt x="94" y="146"/>
                    <a:pt x="94" y="146"/>
                  </a:cubicBezTo>
                  <a:cubicBezTo>
                    <a:pt x="87" y="146"/>
                    <a:pt x="82" y="141"/>
                    <a:pt x="82" y="135"/>
                  </a:cubicBezTo>
                  <a:cubicBezTo>
                    <a:pt x="82" y="129"/>
                    <a:pt x="87" y="124"/>
                    <a:pt x="94" y="124"/>
                  </a:cubicBezTo>
                  <a:cubicBezTo>
                    <a:pt x="180" y="124"/>
                    <a:pt x="180" y="124"/>
                    <a:pt x="180" y="124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0" y="102"/>
                    <a:pt x="164" y="87"/>
                    <a:pt x="145" y="87"/>
                  </a:cubicBezTo>
                  <a:cubicBezTo>
                    <a:pt x="82" y="87"/>
                    <a:pt x="82" y="87"/>
                    <a:pt x="82" y="87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2" y="21"/>
                    <a:pt x="81" y="5"/>
                    <a:pt x="64" y="2"/>
                  </a:cubicBezTo>
                  <a:cubicBezTo>
                    <a:pt x="47" y="0"/>
                    <a:pt x="32" y="11"/>
                    <a:pt x="29" y="28"/>
                  </a:cubicBezTo>
                  <a:cubicBezTo>
                    <a:pt x="21" y="74"/>
                    <a:pt x="21" y="74"/>
                    <a:pt x="21" y="74"/>
                  </a:cubicBezTo>
                  <a:lnTo>
                    <a:pt x="17" y="1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5" name="Freeform 624"/>
            <p:cNvSpPr/>
            <p:nvPr/>
          </p:nvSpPr>
          <p:spPr bwMode="auto">
            <a:xfrm>
              <a:off x="2501901" y="3292476"/>
              <a:ext cx="53975" cy="174625"/>
            </a:xfrm>
            <a:custGeom>
              <a:avLst/>
              <a:gdLst>
                <a:gd name="T0" fmla="*/ 9 w 47"/>
                <a:gd name="T1" fmla="*/ 115 h 151"/>
                <a:gd name="T2" fmla="*/ 1 w 47"/>
                <a:gd name="T3" fmla="*/ 151 h 151"/>
                <a:gd name="T4" fmla="*/ 30 w 47"/>
                <a:gd name="T5" fmla="*/ 151 h 151"/>
                <a:gd name="T6" fmla="*/ 47 w 47"/>
                <a:gd name="T7" fmla="*/ 98 h 151"/>
                <a:gd name="T8" fmla="*/ 47 w 47"/>
                <a:gd name="T9" fmla="*/ 53 h 151"/>
                <a:gd name="T10" fmla="*/ 30 w 47"/>
                <a:gd name="T11" fmla="*/ 0 h 151"/>
                <a:gd name="T12" fmla="*/ 0 w 47"/>
                <a:gd name="T13" fmla="*/ 0 h 151"/>
                <a:gd name="T14" fmla="*/ 9 w 47"/>
                <a:gd name="T15" fmla="*/ 36 h 151"/>
                <a:gd name="T16" fmla="*/ 9 w 47"/>
                <a:gd name="T17" fmla="*/ 11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51">
                  <a:moveTo>
                    <a:pt x="9" y="115"/>
                  </a:moveTo>
                  <a:cubicBezTo>
                    <a:pt x="9" y="124"/>
                    <a:pt x="6" y="137"/>
                    <a:pt x="1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9" y="151"/>
                    <a:pt x="47" y="112"/>
                    <a:pt x="47" y="98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39"/>
                    <a:pt x="39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14"/>
                    <a:pt x="9" y="28"/>
                    <a:pt x="9" y="36"/>
                  </a:cubicBezTo>
                  <a:lnTo>
                    <a:pt x="9" y="11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6" name="Freeform 625"/>
            <p:cNvSpPr/>
            <p:nvPr/>
          </p:nvSpPr>
          <p:spPr bwMode="auto">
            <a:xfrm>
              <a:off x="2284413" y="3263901"/>
              <a:ext cx="207963" cy="334963"/>
            </a:xfrm>
            <a:custGeom>
              <a:avLst/>
              <a:gdLst>
                <a:gd name="T0" fmla="*/ 163 w 180"/>
                <a:gd name="T1" fmla="*/ 189 h 289"/>
                <a:gd name="T2" fmla="*/ 180 w 180"/>
                <a:gd name="T3" fmla="*/ 140 h 289"/>
                <a:gd name="T4" fmla="*/ 180 w 180"/>
                <a:gd name="T5" fmla="*/ 61 h 289"/>
                <a:gd name="T6" fmla="*/ 144 w 180"/>
                <a:gd name="T7" fmla="*/ 0 h 289"/>
                <a:gd name="T8" fmla="*/ 49 w 180"/>
                <a:gd name="T9" fmla="*/ 0 h 289"/>
                <a:gd name="T10" fmla="*/ 14 w 180"/>
                <a:gd name="T11" fmla="*/ 33 h 289"/>
                <a:gd name="T12" fmla="*/ 13 w 180"/>
                <a:gd name="T13" fmla="*/ 36 h 289"/>
                <a:gd name="T14" fmla="*/ 86 w 180"/>
                <a:gd name="T15" fmla="*/ 36 h 289"/>
                <a:gd name="T16" fmla="*/ 98 w 180"/>
                <a:gd name="T17" fmla="*/ 47 h 289"/>
                <a:gd name="T18" fmla="*/ 86 w 180"/>
                <a:gd name="T19" fmla="*/ 59 h 289"/>
                <a:gd name="T20" fmla="*/ 11 w 180"/>
                <a:gd name="T21" fmla="*/ 59 h 289"/>
                <a:gd name="T22" fmla="*/ 8 w 180"/>
                <a:gd name="T23" fmla="*/ 89 h 289"/>
                <a:gd name="T24" fmla="*/ 86 w 180"/>
                <a:gd name="T25" fmla="*/ 89 h 289"/>
                <a:gd name="T26" fmla="*/ 98 w 180"/>
                <a:gd name="T27" fmla="*/ 101 h 289"/>
                <a:gd name="T28" fmla="*/ 86 w 180"/>
                <a:gd name="T29" fmla="*/ 112 h 289"/>
                <a:gd name="T30" fmla="*/ 5 w 180"/>
                <a:gd name="T31" fmla="*/ 112 h 289"/>
                <a:gd name="T32" fmla="*/ 2 w 180"/>
                <a:gd name="T33" fmla="*/ 143 h 289"/>
                <a:gd name="T34" fmla="*/ 86 w 180"/>
                <a:gd name="T35" fmla="*/ 143 h 289"/>
                <a:gd name="T36" fmla="*/ 98 w 180"/>
                <a:gd name="T37" fmla="*/ 154 h 289"/>
                <a:gd name="T38" fmla="*/ 86 w 180"/>
                <a:gd name="T39" fmla="*/ 165 h 289"/>
                <a:gd name="T40" fmla="*/ 0 w 180"/>
                <a:gd name="T41" fmla="*/ 165 h 289"/>
                <a:gd name="T42" fmla="*/ 0 w 180"/>
                <a:gd name="T43" fmla="*/ 168 h 289"/>
                <a:gd name="T44" fmla="*/ 35 w 180"/>
                <a:gd name="T45" fmla="*/ 201 h 289"/>
                <a:gd name="T46" fmla="*/ 98 w 180"/>
                <a:gd name="T47" fmla="*/ 201 h 289"/>
                <a:gd name="T48" fmla="*/ 96 w 180"/>
                <a:gd name="T49" fmla="*/ 218 h 289"/>
                <a:gd name="T50" fmla="*/ 90 w 180"/>
                <a:gd name="T51" fmla="*/ 251 h 289"/>
                <a:gd name="T52" fmla="*/ 116 w 180"/>
                <a:gd name="T53" fmla="*/ 287 h 289"/>
                <a:gd name="T54" fmla="*/ 151 w 180"/>
                <a:gd name="T55" fmla="*/ 261 h 289"/>
                <a:gd name="T56" fmla="*/ 159 w 180"/>
                <a:gd name="T57" fmla="*/ 215 h 289"/>
                <a:gd name="T58" fmla="*/ 163 w 180"/>
                <a:gd name="T59" fmla="*/ 1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0" h="289">
                  <a:moveTo>
                    <a:pt x="163" y="189"/>
                  </a:moveTo>
                  <a:cubicBezTo>
                    <a:pt x="173" y="175"/>
                    <a:pt x="180" y="152"/>
                    <a:pt x="180" y="140"/>
                  </a:cubicBezTo>
                  <a:cubicBezTo>
                    <a:pt x="180" y="61"/>
                    <a:pt x="180" y="61"/>
                    <a:pt x="180" y="61"/>
                  </a:cubicBezTo>
                  <a:cubicBezTo>
                    <a:pt x="180" y="43"/>
                    <a:pt x="164" y="0"/>
                    <a:pt x="144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30" y="0"/>
                    <a:pt x="14" y="15"/>
                    <a:pt x="14" y="33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93" y="36"/>
                    <a:pt x="98" y="41"/>
                    <a:pt x="98" y="47"/>
                  </a:cubicBezTo>
                  <a:cubicBezTo>
                    <a:pt x="98" y="54"/>
                    <a:pt x="93" y="59"/>
                    <a:pt x="86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93" y="89"/>
                    <a:pt x="98" y="94"/>
                    <a:pt x="98" y="101"/>
                  </a:cubicBezTo>
                  <a:cubicBezTo>
                    <a:pt x="98" y="107"/>
                    <a:pt x="93" y="112"/>
                    <a:pt x="86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93" y="143"/>
                    <a:pt x="98" y="148"/>
                    <a:pt x="98" y="154"/>
                  </a:cubicBezTo>
                  <a:cubicBezTo>
                    <a:pt x="98" y="160"/>
                    <a:pt x="93" y="165"/>
                    <a:pt x="86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86"/>
                    <a:pt x="16" y="201"/>
                    <a:pt x="35" y="201"/>
                  </a:cubicBezTo>
                  <a:cubicBezTo>
                    <a:pt x="98" y="201"/>
                    <a:pt x="98" y="201"/>
                    <a:pt x="98" y="201"/>
                  </a:cubicBezTo>
                  <a:cubicBezTo>
                    <a:pt x="96" y="218"/>
                    <a:pt x="96" y="218"/>
                    <a:pt x="96" y="218"/>
                  </a:cubicBezTo>
                  <a:cubicBezTo>
                    <a:pt x="90" y="251"/>
                    <a:pt x="90" y="251"/>
                    <a:pt x="90" y="251"/>
                  </a:cubicBezTo>
                  <a:cubicBezTo>
                    <a:pt x="88" y="268"/>
                    <a:pt x="99" y="284"/>
                    <a:pt x="116" y="287"/>
                  </a:cubicBezTo>
                  <a:cubicBezTo>
                    <a:pt x="132" y="289"/>
                    <a:pt x="148" y="278"/>
                    <a:pt x="151" y="261"/>
                  </a:cubicBezTo>
                  <a:cubicBezTo>
                    <a:pt x="159" y="215"/>
                    <a:pt x="159" y="215"/>
                    <a:pt x="159" y="215"/>
                  </a:cubicBezTo>
                  <a:lnTo>
                    <a:pt x="163" y="18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7" name="Freeform 626"/>
            <p:cNvSpPr>
              <a:spLocks noEditPoints="1"/>
            </p:cNvSpPr>
            <p:nvPr/>
          </p:nvSpPr>
          <p:spPr bwMode="auto">
            <a:xfrm>
              <a:off x="9604376" y="2032001"/>
              <a:ext cx="268288" cy="185738"/>
            </a:xfrm>
            <a:custGeom>
              <a:avLst/>
              <a:gdLst>
                <a:gd name="T0" fmla="*/ 232 w 232"/>
                <a:gd name="T1" fmla="*/ 45 h 160"/>
                <a:gd name="T2" fmla="*/ 187 w 232"/>
                <a:gd name="T3" fmla="*/ 0 h 160"/>
                <a:gd name="T4" fmla="*/ 147 w 232"/>
                <a:gd name="T5" fmla="*/ 25 h 160"/>
                <a:gd name="T6" fmla="*/ 119 w 232"/>
                <a:gd name="T7" fmla="*/ 18 h 160"/>
                <a:gd name="T8" fmla="*/ 64 w 232"/>
                <a:gd name="T9" fmla="*/ 51 h 160"/>
                <a:gd name="T10" fmla="*/ 48 w 232"/>
                <a:gd name="T11" fmla="*/ 46 h 160"/>
                <a:gd name="T12" fmla="*/ 19 w 232"/>
                <a:gd name="T13" fmla="*/ 75 h 160"/>
                <a:gd name="T14" fmla="*/ 20 w 232"/>
                <a:gd name="T15" fmla="*/ 83 h 160"/>
                <a:gd name="T16" fmla="*/ 0 w 232"/>
                <a:gd name="T17" fmla="*/ 118 h 160"/>
                <a:gd name="T18" fmla="*/ 40 w 232"/>
                <a:gd name="T19" fmla="*/ 160 h 160"/>
                <a:gd name="T20" fmla="*/ 40 w 232"/>
                <a:gd name="T21" fmla="*/ 160 h 160"/>
                <a:gd name="T22" fmla="*/ 42 w 232"/>
                <a:gd name="T23" fmla="*/ 160 h 160"/>
                <a:gd name="T24" fmla="*/ 42 w 232"/>
                <a:gd name="T25" fmla="*/ 160 h 160"/>
                <a:gd name="T26" fmla="*/ 43 w 232"/>
                <a:gd name="T27" fmla="*/ 160 h 160"/>
                <a:gd name="T28" fmla="*/ 161 w 232"/>
                <a:gd name="T29" fmla="*/ 160 h 160"/>
                <a:gd name="T30" fmla="*/ 163 w 232"/>
                <a:gd name="T31" fmla="*/ 160 h 160"/>
                <a:gd name="T32" fmla="*/ 195 w 232"/>
                <a:gd name="T33" fmla="*/ 146 h 160"/>
                <a:gd name="T34" fmla="*/ 196 w 232"/>
                <a:gd name="T35" fmla="*/ 146 h 160"/>
                <a:gd name="T36" fmla="*/ 196 w 232"/>
                <a:gd name="T37" fmla="*/ 144 h 160"/>
                <a:gd name="T38" fmla="*/ 204 w 232"/>
                <a:gd name="T39" fmla="*/ 119 h 160"/>
                <a:gd name="T40" fmla="*/ 192 w 232"/>
                <a:gd name="T41" fmla="*/ 90 h 160"/>
                <a:gd name="T42" fmla="*/ 232 w 232"/>
                <a:gd name="T43" fmla="*/ 45 h 160"/>
                <a:gd name="T44" fmla="*/ 163 w 232"/>
                <a:gd name="T45" fmla="*/ 146 h 160"/>
                <a:gd name="T46" fmla="*/ 162 w 232"/>
                <a:gd name="T47" fmla="*/ 146 h 160"/>
                <a:gd name="T48" fmla="*/ 162 w 232"/>
                <a:gd name="T49" fmla="*/ 146 h 160"/>
                <a:gd name="T50" fmla="*/ 161 w 232"/>
                <a:gd name="T51" fmla="*/ 146 h 160"/>
                <a:gd name="T52" fmla="*/ 43 w 232"/>
                <a:gd name="T53" fmla="*/ 146 h 160"/>
                <a:gd name="T54" fmla="*/ 42 w 232"/>
                <a:gd name="T55" fmla="*/ 146 h 160"/>
                <a:gd name="T56" fmla="*/ 42 w 232"/>
                <a:gd name="T57" fmla="*/ 146 h 160"/>
                <a:gd name="T58" fmla="*/ 42 w 232"/>
                <a:gd name="T59" fmla="*/ 146 h 160"/>
                <a:gd name="T60" fmla="*/ 14 w 232"/>
                <a:gd name="T61" fmla="*/ 118 h 160"/>
                <a:gd name="T62" fmla="*/ 28 w 232"/>
                <a:gd name="T63" fmla="*/ 94 h 160"/>
                <a:gd name="T64" fmla="*/ 37 w 232"/>
                <a:gd name="T65" fmla="*/ 89 h 160"/>
                <a:gd name="T66" fmla="*/ 34 w 232"/>
                <a:gd name="T67" fmla="*/ 80 h 160"/>
                <a:gd name="T68" fmla="*/ 33 w 232"/>
                <a:gd name="T69" fmla="*/ 75 h 160"/>
                <a:gd name="T70" fmla="*/ 48 w 232"/>
                <a:gd name="T71" fmla="*/ 60 h 160"/>
                <a:gd name="T72" fmla="*/ 57 w 232"/>
                <a:gd name="T73" fmla="*/ 63 h 160"/>
                <a:gd name="T74" fmla="*/ 70 w 232"/>
                <a:gd name="T75" fmla="*/ 73 h 160"/>
                <a:gd name="T76" fmla="*/ 76 w 232"/>
                <a:gd name="T77" fmla="*/ 59 h 160"/>
                <a:gd name="T78" fmla="*/ 119 w 232"/>
                <a:gd name="T79" fmla="*/ 32 h 160"/>
                <a:gd name="T80" fmla="*/ 166 w 232"/>
                <a:gd name="T81" fmla="*/ 79 h 160"/>
                <a:gd name="T82" fmla="*/ 166 w 232"/>
                <a:gd name="T83" fmla="*/ 81 h 160"/>
                <a:gd name="T84" fmla="*/ 166 w 232"/>
                <a:gd name="T85" fmla="*/ 82 h 160"/>
                <a:gd name="T86" fmla="*/ 166 w 232"/>
                <a:gd name="T87" fmla="*/ 91 h 160"/>
                <a:gd name="T88" fmla="*/ 174 w 232"/>
                <a:gd name="T89" fmla="*/ 94 h 160"/>
                <a:gd name="T90" fmla="*/ 190 w 232"/>
                <a:gd name="T91" fmla="*/ 119 h 160"/>
                <a:gd name="T92" fmla="*/ 163 w 232"/>
                <a:gd name="T93" fmla="*/ 146 h 160"/>
                <a:gd name="T94" fmla="*/ 163 w 232"/>
                <a:gd name="T95" fmla="*/ 14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2" h="160">
                  <a:moveTo>
                    <a:pt x="232" y="45"/>
                  </a:moveTo>
                  <a:cubicBezTo>
                    <a:pt x="232" y="20"/>
                    <a:pt x="212" y="0"/>
                    <a:pt x="187" y="0"/>
                  </a:cubicBezTo>
                  <a:cubicBezTo>
                    <a:pt x="170" y="0"/>
                    <a:pt x="155" y="10"/>
                    <a:pt x="147" y="25"/>
                  </a:cubicBezTo>
                  <a:cubicBezTo>
                    <a:pt x="139" y="20"/>
                    <a:pt x="129" y="18"/>
                    <a:pt x="119" y="18"/>
                  </a:cubicBezTo>
                  <a:cubicBezTo>
                    <a:pt x="95" y="18"/>
                    <a:pt x="75" y="31"/>
                    <a:pt x="64" y="51"/>
                  </a:cubicBezTo>
                  <a:cubicBezTo>
                    <a:pt x="60" y="48"/>
                    <a:pt x="54" y="46"/>
                    <a:pt x="48" y="46"/>
                  </a:cubicBezTo>
                  <a:cubicBezTo>
                    <a:pt x="32" y="46"/>
                    <a:pt x="19" y="59"/>
                    <a:pt x="19" y="75"/>
                  </a:cubicBezTo>
                  <a:cubicBezTo>
                    <a:pt x="19" y="78"/>
                    <a:pt x="19" y="80"/>
                    <a:pt x="20" y="83"/>
                  </a:cubicBezTo>
                  <a:cubicBezTo>
                    <a:pt x="8" y="90"/>
                    <a:pt x="0" y="103"/>
                    <a:pt x="0" y="118"/>
                  </a:cubicBezTo>
                  <a:cubicBezTo>
                    <a:pt x="0" y="141"/>
                    <a:pt x="18" y="159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2" y="160"/>
                    <a:pt x="42" y="160"/>
                    <a:pt x="42" y="160"/>
                  </a:cubicBezTo>
                  <a:cubicBezTo>
                    <a:pt x="42" y="160"/>
                    <a:pt x="42" y="160"/>
                    <a:pt x="42" y="160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2" y="160"/>
                    <a:pt x="163" y="160"/>
                    <a:pt x="163" y="160"/>
                  </a:cubicBezTo>
                  <a:cubicBezTo>
                    <a:pt x="176" y="160"/>
                    <a:pt x="187" y="155"/>
                    <a:pt x="195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4"/>
                    <a:pt x="196" y="144"/>
                    <a:pt x="196" y="144"/>
                  </a:cubicBezTo>
                  <a:cubicBezTo>
                    <a:pt x="201" y="137"/>
                    <a:pt x="204" y="129"/>
                    <a:pt x="204" y="119"/>
                  </a:cubicBezTo>
                  <a:cubicBezTo>
                    <a:pt x="204" y="108"/>
                    <a:pt x="200" y="97"/>
                    <a:pt x="192" y="90"/>
                  </a:cubicBezTo>
                  <a:cubicBezTo>
                    <a:pt x="214" y="87"/>
                    <a:pt x="232" y="68"/>
                    <a:pt x="232" y="45"/>
                  </a:cubicBezTo>
                  <a:close/>
                  <a:moveTo>
                    <a:pt x="163" y="146"/>
                  </a:moveTo>
                  <a:cubicBezTo>
                    <a:pt x="162" y="146"/>
                    <a:pt x="162" y="146"/>
                    <a:pt x="162" y="146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27" y="146"/>
                    <a:pt x="14" y="133"/>
                    <a:pt x="14" y="118"/>
                  </a:cubicBezTo>
                  <a:cubicBezTo>
                    <a:pt x="14" y="108"/>
                    <a:pt x="20" y="99"/>
                    <a:pt x="28" y="94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3" y="78"/>
                    <a:pt x="33" y="77"/>
                    <a:pt x="33" y="75"/>
                  </a:cubicBezTo>
                  <a:cubicBezTo>
                    <a:pt x="33" y="67"/>
                    <a:pt x="40" y="60"/>
                    <a:pt x="48" y="60"/>
                  </a:cubicBezTo>
                  <a:cubicBezTo>
                    <a:pt x="51" y="60"/>
                    <a:pt x="55" y="61"/>
                    <a:pt x="57" y="6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84" y="42"/>
                    <a:pt x="101" y="32"/>
                    <a:pt x="119" y="32"/>
                  </a:cubicBezTo>
                  <a:cubicBezTo>
                    <a:pt x="145" y="32"/>
                    <a:pt x="166" y="53"/>
                    <a:pt x="166" y="79"/>
                  </a:cubicBezTo>
                  <a:cubicBezTo>
                    <a:pt x="166" y="80"/>
                    <a:pt x="166" y="80"/>
                    <a:pt x="166" y="81"/>
                  </a:cubicBezTo>
                  <a:cubicBezTo>
                    <a:pt x="166" y="82"/>
                    <a:pt x="166" y="82"/>
                    <a:pt x="166" y="82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74" y="94"/>
                    <a:pt x="174" y="94"/>
                    <a:pt x="174" y="94"/>
                  </a:cubicBezTo>
                  <a:cubicBezTo>
                    <a:pt x="184" y="98"/>
                    <a:pt x="190" y="108"/>
                    <a:pt x="190" y="119"/>
                  </a:cubicBezTo>
                  <a:cubicBezTo>
                    <a:pt x="190" y="134"/>
                    <a:pt x="178" y="146"/>
                    <a:pt x="163" y="146"/>
                  </a:cubicBezTo>
                  <a:cubicBezTo>
                    <a:pt x="163" y="146"/>
                    <a:pt x="163" y="146"/>
                    <a:pt x="163" y="14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8" name="Rectangle 627"/>
            <p:cNvSpPr>
              <a:spLocks noChangeArrowheads="1"/>
            </p:cNvSpPr>
            <p:nvPr/>
          </p:nvSpPr>
          <p:spPr bwMode="auto">
            <a:xfrm>
              <a:off x="9810751" y="1966914"/>
              <a:ext cx="20638" cy="365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9" name="Rectangle 628"/>
            <p:cNvSpPr>
              <a:spLocks noChangeArrowheads="1"/>
            </p:cNvSpPr>
            <p:nvPr/>
          </p:nvSpPr>
          <p:spPr bwMode="auto">
            <a:xfrm>
              <a:off x="9902826" y="2073276"/>
              <a:ext cx="34925" cy="206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0" name="Freeform 629"/>
            <p:cNvSpPr/>
            <p:nvPr/>
          </p:nvSpPr>
          <p:spPr bwMode="auto">
            <a:xfrm>
              <a:off x="9872663" y="1993901"/>
              <a:ext cx="38100" cy="39688"/>
            </a:xfrm>
            <a:custGeom>
              <a:avLst/>
              <a:gdLst>
                <a:gd name="T0" fmla="*/ 24 w 24"/>
                <a:gd name="T1" fmla="*/ 10 h 25"/>
                <a:gd name="T2" fmla="*/ 15 w 24"/>
                <a:gd name="T3" fmla="*/ 0 h 25"/>
                <a:gd name="T4" fmla="*/ 0 w 24"/>
                <a:gd name="T5" fmla="*/ 16 h 25"/>
                <a:gd name="T6" fmla="*/ 8 w 24"/>
                <a:gd name="T7" fmla="*/ 25 h 25"/>
                <a:gd name="T8" fmla="*/ 24 w 24"/>
                <a:gd name="T9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5">
                  <a:moveTo>
                    <a:pt x="24" y="10"/>
                  </a:moveTo>
                  <a:lnTo>
                    <a:pt x="15" y="0"/>
                  </a:lnTo>
                  <a:lnTo>
                    <a:pt x="0" y="16"/>
                  </a:lnTo>
                  <a:lnTo>
                    <a:pt x="8" y="25"/>
                  </a:lnTo>
                  <a:lnTo>
                    <a:pt x="24" y="1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1" name="Freeform 630"/>
            <p:cNvSpPr/>
            <p:nvPr/>
          </p:nvSpPr>
          <p:spPr bwMode="auto">
            <a:xfrm>
              <a:off x="9872663" y="2133601"/>
              <a:ext cx="38100" cy="39688"/>
            </a:xfrm>
            <a:custGeom>
              <a:avLst/>
              <a:gdLst>
                <a:gd name="T0" fmla="*/ 0 w 24"/>
                <a:gd name="T1" fmla="*/ 9 h 25"/>
                <a:gd name="T2" fmla="*/ 15 w 24"/>
                <a:gd name="T3" fmla="*/ 25 h 25"/>
                <a:gd name="T4" fmla="*/ 24 w 24"/>
                <a:gd name="T5" fmla="*/ 17 h 25"/>
                <a:gd name="T6" fmla="*/ 8 w 24"/>
                <a:gd name="T7" fmla="*/ 0 h 25"/>
                <a:gd name="T8" fmla="*/ 0 w 24"/>
                <a:gd name="T9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5">
                  <a:moveTo>
                    <a:pt x="0" y="9"/>
                  </a:moveTo>
                  <a:lnTo>
                    <a:pt x="15" y="25"/>
                  </a:lnTo>
                  <a:lnTo>
                    <a:pt x="24" y="17"/>
                  </a:lnTo>
                  <a:lnTo>
                    <a:pt x="8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2" name="Freeform 631"/>
            <p:cNvSpPr/>
            <p:nvPr/>
          </p:nvSpPr>
          <p:spPr bwMode="auto">
            <a:xfrm>
              <a:off x="9729788" y="1993901"/>
              <a:ext cx="41275" cy="39688"/>
            </a:xfrm>
            <a:custGeom>
              <a:avLst/>
              <a:gdLst>
                <a:gd name="T0" fmla="*/ 26 w 26"/>
                <a:gd name="T1" fmla="*/ 16 h 25"/>
                <a:gd name="T2" fmla="*/ 10 w 26"/>
                <a:gd name="T3" fmla="*/ 0 h 25"/>
                <a:gd name="T4" fmla="*/ 0 w 26"/>
                <a:gd name="T5" fmla="*/ 9 h 25"/>
                <a:gd name="T6" fmla="*/ 17 w 26"/>
                <a:gd name="T7" fmla="*/ 25 h 25"/>
                <a:gd name="T8" fmla="*/ 26 w 26"/>
                <a:gd name="T9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16"/>
                  </a:moveTo>
                  <a:lnTo>
                    <a:pt x="10" y="0"/>
                  </a:lnTo>
                  <a:lnTo>
                    <a:pt x="0" y="9"/>
                  </a:lnTo>
                  <a:lnTo>
                    <a:pt x="17" y="25"/>
                  </a:lnTo>
                  <a:lnTo>
                    <a:pt x="26" y="1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3" name="Freeform 632"/>
            <p:cNvSpPr>
              <a:spLocks noEditPoints="1"/>
            </p:cNvSpPr>
            <p:nvPr/>
          </p:nvSpPr>
          <p:spPr bwMode="auto">
            <a:xfrm>
              <a:off x="914401" y="4595814"/>
              <a:ext cx="349250" cy="349250"/>
            </a:xfrm>
            <a:custGeom>
              <a:avLst/>
              <a:gdLst>
                <a:gd name="T0" fmla="*/ 271 w 301"/>
                <a:gd name="T1" fmla="*/ 165 h 301"/>
                <a:gd name="T2" fmla="*/ 219 w 301"/>
                <a:gd name="T3" fmla="*/ 143 h 301"/>
                <a:gd name="T4" fmla="*/ 204 w 301"/>
                <a:gd name="T5" fmla="*/ 117 h 301"/>
                <a:gd name="T6" fmla="*/ 136 w 301"/>
                <a:gd name="T7" fmla="*/ 113 h 301"/>
                <a:gd name="T8" fmla="*/ 74 w 301"/>
                <a:gd name="T9" fmla="*/ 52 h 301"/>
                <a:gd name="T10" fmla="*/ 66 w 301"/>
                <a:gd name="T11" fmla="*/ 28 h 301"/>
                <a:gd name="T12" fmla="*/ 49 w 301"/>
                <a:gd name="T13" fmla="*/ 11 h 301"/>
                <a:gd name="T14" fmla="*/ 11 w 301"/>
                <a:gd name="T15" fmla="*/ 11 h 301"/>
                <a:gd name="T16" fmla="*/ 11 w 301"/>
                <a:gd name="T17" fmla="*/ 49 h 301"/>
                <a:gd name="T18" fmla="*/ 28 w 301"/>
                <a:gd name="T19" fmla="*/ 66 h 301"/>
                <a:gd name="T20" fmla="*/ 52 w 301"/>
                <a:gd name="T21" fmla="*/ 74 h 301"/>
                <a:gd name="T22" fmla="*/ 113 w 301"/>
                <a:gd name="T23" fmla="*/ 136 h 301"/>
                <a:gd name="T24" fmla="*/ 117 w 301"/>
                <a:gd name="T25" fmla="*/ 204 h 301"/>
                <a:gd name="T26" fmla="*/ 143 w 301"/>
                <a:gd name="T27" fmla="*/ 219 h 301"/>
                <a:gd name="T28" fmla="*/ 165 w 301"/>
                <a:gd name="T29" fmla="*/ 271 h 301"/>
                <a:gd name="T30" fmla="*/ 265 w 301"/>
                <a:gd name="T31" fmla="*/ 265 h 301"/>
                <a:gd name="T32" fmla="*/ 271 w 301"/>
                <a:gd name="T33" fmla="*/ 165 h 301"/>
                <a:gd name="T34" fmla="*/ 181 w 301"/>
                <a:gd name="T35" fmla="*/ 181 h 301"/>
                <a:gd name="T36" fmla="*/ 148 w 301"/>
                <a:gd name="T37" fmla="*/ 181 h 301"/>
                <a:gd name="T38" fmla="*/ 141 w 301"/>
                <a:gd name="T39" fmla="*/ 164 h 301"/>
                <a:gd name="T40" fmla="*/ 148 w 301"/>
                <a:gd name="T41" fmla="*/ 148 h 301"/>
                <a:gd name="T42" fmla="*/ 164 w 301"/>
                <a:gd name="T43" fmla="*/ 141 h 301"/>
                <a:gd name="T44" fmla="*/ 181 w 301"/>
                <a:gd name="T45" fmla="*/ 148 h 301"/>
                <a:gd name="T46" fmla="*/ 181 w 301"/>
                <a:gd name="T47" fmla="*/ 18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1" h="301">
                  <a:moveTo>
                    <a:pt x="271" y="165"/>
                  </a:moveTo>
                  <a:cubicBezTo>
                    <a:pt x="257" y="151"/>
                    <a:pt x="238" y="143"/>
                    <a:pt x="219" y="143"/>
                  </a:cubicBezTo>
                  <a:cubicBezTo>
                    <a:pt x="216" y="134"/>
                    <a:pt x="211" y="125"/>
                    <a:pt x="204" y="117"/>
                  </a:cubicBezTo>
                  <a:cubicBezTo>
                    <a:pt x="184" y="97"/>
                    <a:pt x="158" y="98"/>
                    <a:pt x="136" y="11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43"/>
                    <a:pt x="73" y="34"/>
                    <a:pt x="66" y="2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39" y="0"/>
                    <a:pt x="21" y="0"/>
                    <a:pt x="11" y="11"/>
                  </a:cubicBezTo>
                  <a:cubicBezTo>
                    <a:pt x="0" y="21"/>
                    <a:pt x="0" y="39"/>
                    <a:pt x="11" y="49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34" y="73"/>
                    <a:pt x="43" y="75"/>
                    <a:pt x="52" y="74"/>
                  </a:cubicBezTo>
                  <a:cubicBezTo>
                    <a:pt x="113" y="136"/>
                    <a:pt x="113" y="136"/>
                    <a:pt x="113" y="136"/>
                  </a:cubicBezTo>
                  <a:cubicBezTo>
                    <a:pt x="98" y="158"/>
                    <a:pt x="97" y="184"/>
                    <a:pt x="117" y="204"/>
                  </a:cubicBezTo>
                  <a:cubicBezTo>
                    <a:pt x="125" y="211"/>
                    <a:pt x="134" y="216"/>
                    <a:pt x="143" y="219"/>
                  </a:cubicBezTo>
                  <a:cubicBezTo>
                    <a:pt x="143" y="238"/>
                    <a:pt x="151" y="257"/>
                    <a:pt x="165" y="271"/>
                  </a:cubicBezTo>
                  <a:cubicBezTo>
                    <a:pt x="194" y="301"/>
                    <a:pt x="236" y="294"/>
                    <a:pt x="265" y="265"/>
                  </a:cubicBezTo>
                  <a:cubicBezTo>
                    <a:pt x="294" y="236"/>
                    <a:pt x="301" y="194"/>
                    <a:pt x="271" y="165"/>
                  </a:cubicBezTo>
                  <a:close/>
                  <a:moveTo>
                    <a:pt x="181" y="181"/>
                  </a:moveTo>
                  <a:cubicBezTo>
                    <a:pt x="172" y="190"/>
                    <a:pt x="157" y="190"/>
                    <a:pt x="148" y="181"/>
                  </a:cubicBezTo>
                  <a:cubicBezTo>
                    <a:pt x="143" y="176"/>
                    <a:pt x="141" y="170"/>
                    <a:pt x="141" y="164"/>
                  </a:cubicBezTo>
                  <a:cubicBezTo>
                    <a:pt x="141" y="158"/>
                    <a:pt x="144" y="152"/>
                    <a:pt x="148" y="148"/>
                  </a:cubicBezTo>
                  <a:cubicBezTo>
                    <a:pt x="152" y="144"/>
                    <a:pt x="158" y="141"/>
                    <a:pt x="164" y="141"/>
                  </a:cubicBezTo>
                  <a:cubicBezTo>
                    <a:pt x="170" y="141"/>
                    <a:pt x="176" y="143"/>
                    <a:pt x="181" y="148"/>
                  </a:cubicBezTo>
                  <a:cubicBezTo>
                    <a:pt x="190" y="157"/>
                    <a:pt x="190" y="172"/>
                    <a:pt x="181" y="18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4" name="Freeform 633"/>
            <p:cNvSpPr>
              <a:spLocks noEditPoints="1"/>
            </p:cNvSpPr>
            <p:nvPr/>
          </p:nvSpPr>
          <p:spPr bwMode="auto">
            <a:xfrm>
              <a:off x="6934201" y="3305176"/>
              <a:ext cx="334963" cy="247650"/>
            </a:xfrm>
            <a:custGeom>
              <a:avLst/>
              <a:gdLst>
                <a:gd name="T0" fmla="*/ 279 w 288"/>
                <a:gd name="T1" fmla="*/ 35 h 214"/>
                <a:gd name="T2" fmla="*/ 205 w 288"/>
                <a:gd name="T3" fmla="*/ 35 h 214"/>
                <a:gd name="T4" fmla="*/ 205 w 288"/>
                <a:gd name="T5" fmla="*/ 34 h 214"/>
                <a:gd name="T6" fmla="*/ 196 w 288"/>
                <a:gd name="T7" fmla="*/ 8 h 214"/>
                <a:gd name="T8" fmla="*/ 183 w 288"/>
                <a:gd name="T9" fmla="*/ 0 h 214"/>
                <a:gd name="T10" fmla="*/ 108 w 288"/>
                <a:gd name="T11" fmla="*/ 0 h 214"/>
                <a:gd name="T12" fmla="*/ 94 w 288"/>
                <a:gd name="T13" fmla="*/ 8 h 214"/>
                <a:gd name="T14" fmla="*/ 86 w 288"/>
                <a:gd name="T15" fmla="*/ 34 h 214"/>
                <a:gd name="T16" fmla="*/ 86 w 288"/>
                <a:gd name="T17" fmla="*/ 35 h 214"/>
                <a:gd name="T18" fmla="*/ 9 w 288"/>
                <a:gd name="T19" fmla="*/ 35 h 214"/>
                <a:gd name="T20" fmla="*/ 0 w 288"/>
                <a:gd name="T21" fmla="*/ 44 h 214"/>
                <a:gd name="T22" fmla="*/ 0 w 288"/>
                <a:gd name="T23" fmla="*/ 205 h 214"/>
                <a:gd name="T24" fmla="*/ 9 w 288"/>
                <a:gd name="T25" fmla="*/ 214 h 214"/>
                <a:gd name="T26" fmla="*/ 279 w 288"/>
                <a:gd name="T27" fmla="*/ 214 h 214"/>
                <a:gd name="T28" fmla="*/ 288 w 288"/>
                <a:gd name="T29" fmla="*/ 205 h 214"/>
                <a:gd name="T30" fmla="*/ 288 w 288"/>
                <a:gd name="T31" fmla="*/ 44 h 214"/>
                <a:gd name="T32" fmla="*/ 279 w 288"/>
                <a:gd name="T33" fmla="*/ 35 h 214"/>
                <a:gd name="T34" fmla="*/ 179 w 288"/>
                <a:gd name="T35" fmla="*/ 181 h 214"/>
                <a:gd name="T36" fmla="*/ 33 w 288"/>
                <a:gd name="T37" fmla="*/ 181 h 214"/>
                <a:gd name="T38" fmla="*/ 33 w 288"/>
                <a:gd name="T39" fmla="*/ 69 h 214"/>
                <a:gd name="T40" fmla="*/ 179 w 288"/>
                <a:gd name="T41" fmla="*/ 69 h 214"/>
                <a:gd name="T42" fmla="*/ 179 w 288"/>
                <a:gd name="T43" fmla="*/ 18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8" h="214">
                  <a:moveTo>
                    <a:pt x="279" y="35"/>
                  </a:moveTo>
                  <a:cubicBezTo>
                    <a:pt x="205" y="35"/>
                    <a:pt x="205" y="35"/>
                    <a:pt x="205" y="35"/>
                  </a:cubicBezTo>
                  <a:cubicBezTo>
                    <a:pt x="205" y="35"/>
                    <a:pt x="205" y="35"/>
                    <a:pt x="205" y="34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4" y="4"/>
                    <a:pt x="188" y="0"/>
                    <a:pt x="18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3" y="0"/>
                    <a:pt x="97" y="4"/>
                    <a:pt x="94" y="8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4" y="35"/>
                    <a:pt x="0" y="39"/>
                    <a:pt x="0" y="44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10"/>
                    <a:pt x="4" y="214"/>
                    <a:pt x="9" y="214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84" y="214"/>
                    <a:pt x="288" y="210"/>
                    <a:pt x="288" y="205"/>
                  </a:cubicBezTo>
                  <a:cubicBezTo>
                    <a:pt x="288" y="44"/>
                    <a:pt x="288" y="44"/>
                    <a:pt x="288" y="44"/>
                  </a:cubicBezTo>
                  <a:cubicBezTo>
                    <a:pt x="288" y="39"/>
                    <a:pt x="284" y="35"/>
                    <a:pt x="279" y="35"/>
                  </a:cubicBezTo>
                  <a:close/>
                  <a:moveTo>
                    <a:pt x="179" y="181"/>
                  </a:moveTo>
                  <a:cubicBezTo>
                    <a:pt x="33" y="181"/>
                    <a:pt x="33" y="181"/>
                    <a:pt x="33" y="181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179" y="69"/>
                    <a:pt x="179" y="69"/>
                    <a:pt x="179" y="69"/>
                  </a:cubicBezTo>
                  <a:lnTo>
                    <a:pt x="179" y="1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5" name="Freeform 634"/>
            <p:cNvSpPr/>
            <p:nvPr/>
          </p:nvSpPr>
          <p:spPr bwMode="auto">
            <a:xfrm>
              <a:off x="4999038" y="3263901"/>
              <a:ext cx="185738" cy="333375"/>
            </a:xfrm>
            <a:custGeom>
              <a:avLst/>
              <a:gdLst>
                <a:gd name="T0" fmla="*/ 116 w 160"/>
                <a:gd name="T1" fmla="*/ 188 h 288"/>
                <a:gd name="T2" fmla="*/ 149 w 160"/>
                <a:gd name="T3" fmla="*/ 95 h 288"/>
                <a:gd name="T4" fmla="*/ 149 w 160"/>
                <a:gd name="T5" fmla="*/ 95 h 288"/>
                <a:gd name="T6" fmla="*/ 149 w 160"/>
                <a:gd name="T7" fmla="*/ 95 h 288"/>
                <a:gd name="T8" fmla="*/ 149 w 160"/>
                <a:gd name="T9" fmla="*/ 95 h 288"/>
                <a:gd name="T10" fmla="*/ 62 w 160"/>
                <a:gd name="T11" fmla="*/ 95 h 288"/>
                <a:gd name="T12" fmla="*/ 94 w 160"/>
                <a:gd name="T13" fmla="*/ 0 h 288"/>
                <a:gd name="T14" fmla="*/ 45 w 160"/>
                <a:gd name="T15" fmla="*/ 0 h 288"/>
                <a:gd name="T16" fmla="*/ 0 w 160"/>
                <a:gd name="T17" fmla="*/ 128 h 288"/>
                <a:gd name="T18" fmla="*/ 0 w 160"/>
                <a:gd name="T19" fmla="*/ 128 h 288"/>
                <a:gd name="T20" fmla="*/ 0 w 160"/>
                <a:gd name="T21" fmla="*/ 128 h 288"/>
                <a:gd name="T22" fmla="*/ 0 w 160"/>
                <a:gd name="T23" fmla="*/ 128 h 288"/>
                <a:gd name="T24" fmla="*/ 87 w 160"/>
                <a:gd name="T25" fmla="*/ 128 h 288"/>
                <a:gd name="T26" fmla="*/ 66 w 160"/>
                <a:gd name="T27" fmla="*/ 188 h 288"/>
                <a:gd name="T28" fmla="*/ 25 w 160"/>
                <a:gd name="T29" fmla="*/ 188 h 288"/>
                <a:gd name="T30" fmla="*/ 63 w 160"/>
                <a:gd name="T31" fmla="*/ 288 h 288"/>
                <a:gd name="T32" fmla="*/ 160 w 160"/>
                <a:gd name="T33" fmla="*/ 188 h 288"/>
                <a:gd name="T34" fmla="*/ 116 w 160"/>
                <a:gd name="T35" fmla="*/ 1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0" h="288">
                  <a:moveTo>
                    <a:pt x="116" y="188"/>
                  </a:moveTo>
                  <a:cubicBezTo>
                    <a:pt x="149" y="95"/>
                    <a:pt x="149" y="95"/>
                    <a:pt x="149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3" y="93"/>
                    <a:pt x="83" y="37"/>
                    <a:pt x="94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87" y="128"/>
                    <a:pt x="87" y="128"/>
                    <a:pt x="87" y="128"/>
                  </a:cubicBezTo>
                  <a:cubicBezTo>
                    <a:pt x="87" y="129"/>
                    <a:pt x="76" y="158"/>
                    <a:pt x="66" y="188"/>
                  </a:cubicBezTo>
                  <a:cubicBezTo>
                    <a:pt x="25" y="188"/>
                    <a:pt x="25" y="188"/>
                    <a:pt x="25" y="188"/>
                  </a:cubicBezTo>
                  <a:cubicBezTo>
                    <a:pt x="63" y="288"/>
                    <a:pt x="63" y="288"/>
                    <a:pt x="63" y="288"/>
                  </a:cubicBezTo>
                  <a:cubicBezTo>
                    <a:pt x="160" y="188"/>
                    <a:pt x="160" y="188"/>
                    <a:pt x="160" y="188"/>
                  </a:cubicBezTo>
                  <a:lnTo>
                    <a:pt x="116" y="1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6" name="Freeform 635"/>
            <p:cNvSpPr/>
            <p:nvPr/>
          </p:nvSpPr>
          <p:spPr bwMode="auto">
            <a:xfrm>
              <a:off x="4402138" y="3278189"/>
              <a:ext cx="190500" cy="303213"/>
            </a:xfrm>
            <a:custGeom>
              <a:avLst/>
              <a:gdLst>
                <a:gd name="T0" fmla="*/ 148 w 164"/>
                <a:gd name="T1" fmla="*/ 0 h 262"/>
                <a:gd name="T2" fmla="*/ 16 w 164"/>
                <a:gd name="T3" fmla="*/ 0 h 262"/>
                <a:gd name="T4" fmla="*/ 0 w 164"/>
                <a:gd name="T5" fmla="*/ 16 h 262"/>
                <a:gd name="T6" fmla="*/ 0 w 164"/>
                <a:gd name="T7" fmla="*/ 40 h 262"/>
                <a:gd name="T8" fmla="*/ 37 w 164"/>
                <a:gd name="T9" fmla="*/ 71 h 262"/>
                <a:gd name="T10" fmla="*/ 37 w 164"/>
                <a:gd name="T11" fmla="*/ 37 h 262"/>
                <a:gd name="T12" fmla="*/ 128 w 164"/>
                <a:gd name="T13" fmla="*/ 37 h 262"/>
                <a:gd name="T14" fmla="*/ 128 w 164"/>
                <a:gd name="T15" fmla="*/ 262 h 262"/>
                <a:gd name="T16" fmla="*/ 164 w 164"/>
                <a:gd name="T17" fmla="*/ 262 h 262"/>
                <a:gd name="T18" fmla="*/ 164 w 164"/>
                <a:gd name="T19" fmla="*/ 16 h 262"/>
                <a:gd name="T20" fmla="*/ 148 w 164"/>
                <a:gd name="T21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62">
                  <a:moveTo>
                    <a:pt x="14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5" y="0"/>
                    <a:pt x="0" y="5"/>
                    <a:pt x="0" y="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128" y="37"/>
                    <a:pt x="128" y="37"/>
                    <a:pt x="128" y="37"/>
                  </a:cubicBezTo>
                  <a:cubicBezTo>
                    <a:pt x="128" y="262"/>
                    <a:pt x="128" y="262"/>
                    <a:pt x="128" y="262"/>
                  </a:cubicBezTo>
                  <a:cubicBezTo>
                    <a:pt x="164" y="262"/>
                    <a:pt x="164" y="262"/>
                    <a:pt x="164" y="262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4" y="5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7" name="Freeform 636"/>
            <p:cNvSpPr/>
            <p:nvPr/>
          </p:nvSpPr>
          <p:spPr bwMode="auto">
            <a:xfrm>
              <a:off x="4402138" y="3514726"/>
              <a:ext cx="42863" cy="66675"/>
            </a:xfrm>
            <a:custGeom>
              <a:avLst/>
              <a:gdLst>
                <a:gd name="T0" fmla="*/ 0 w 27"/>
                <a:gd name="T1" fmla="*/ 42 h 42"/>
                <a:gd name="T2" fmla="*/ 27 w 27"/>
                <a:gd name="T3" fmla="*/ 42 h 42"/>
                <a:gd name="T4" fmla="*/ 27 w 27"/>
                <a:gd name="T5" fmla="*/ 0 h 42"/>
                <a:gd name="T6" fmla="*/ 0 w 27"/>
                <a:gd name="T7" fmla="*/ 23 h 42"/>
                <a:gd name="T8" fmla="*/ 0 w 27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42">
                  <a:moveTo>
                    <a:pt x="0" y="42"/>
                  </a:moveTo>
                  <a:lnTo>
                    <a:pt x="27" y="42"/>
                  </a:lnTo>
                  <a:lnTo>
                    <a:pt x="27" y="0"/>
                  </a:lnTo>
                  <a:lnTo>
                    <a:pt x="0" y="23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8" name="Freeform 637"/>
            <p:cNvSpPr/>
            <p:nvPr/>
          </p:nvSpPr>
          <p:spPr bwMode="auto">
            <a:xfrm>
              <a:off x="4257676" y="3338514"/>
              <a:ext cx="233363" cy="198438"/>
            </a:xfrm>
            <a:custGeom>
              <a:avLst/>
              <a:gdLst>
                <a:gd name="T0" fmla="*/ 108 w 201"/>
                <a:gd name="T1" fmla="*/ 3 h 171"/>
                <a:gd name="T2" fmla="*/ 102 w 201"/>
                <a:gd name="T3" fmla="*/ 0 h 171"/>
                <a:gd name="T4" fmla="*/ 97 w 201"/>
                <a:gd name="T5" fmla="*/ 8 h 171"/>
                <a:gd name="T6" fmla="*/ 97 w 201"/>
                <a:gd name="T7" fmla="*/ 47 h 171"/>
                <a:gd name="T8" fmla="*/ 97 w 201"/>
                <a:gd name="T9" fmla="*/ 62 h 171"/>
                <a:gd name="T10" fmla="*/ 15 w 201"/>
                <a:gd name="T11" fmla="*/ 62 h 171"/>
                <a:gd name="T12" fmla="*/ 0 w 201"/>
                <a:gd name="T13" fmla="*/ 77 h 171"/>
                <a:gd name="T14" fmla="*/ 0 w 201"/>
                <a:gd name="T15" fmla="*/ 94 h 171"/>
                <a:gd name="T16" fmla="*/ 15 w 201"/>
                <a:gd name="T17" fmla="*/ 109 h 171"/>
                <a:gd name="T18" fmla="*/ 97 w 201"/>
                <a:gd name="T19" fmla="*/ 109 h 171"/>
                <a:gd name="T20" fmla="*/ 97 w 201"/>
                <a:gd name="T21" fmla="*/ 124 h 171"/>
                <a:gd name="T22" fmla="*/ 97 w 201"/>
                <a:gd name="T23" fmla="*/ 163 h 171"/>
                <a:gd name="T24" fmla="*/ 102 w 201"/>
                <a:gd name="T25" fmla="*/ 171 h 171"/>
                <a:gd name="T26" fmla="*/ 108 w 201"/>
                <a:gd name="T27" fmla="*/ 168 h 171"/>
                <a:gd name="T28" fmla="*/ 195 w 201"/>
                <a:gd name="T29" fmla="*/ 95 h 171"/>
                <a:gd name="T30" fmla="*/ 195 w 201"/>
                <a:gd name="T31" fmla="*/ 76 h 171"/>
                <a:gd name="T32" fmla="*/ 108 w 201"/>
                <a:gd name="T33" fmla="*/ 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1" h="171">
                  <a:moveTo>
                    <a:pt x="108" y="3"/>
                  </a:moveTo>
                  <a:cubicBezTo>
                    <a:pt x="106" y="1"/>
                    <a:pt x="104" y="0"/>
                    <a:pt x="102" y="0"/>
                  </a:cubicBezTo>
                  <a:cubicBezTo>
                    <a:pt x="99" y="0"/>
                    <a:pt x="97" y="3"/>
                    <a:pt x="97" y="8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7" y="51"/>
                    <a:pt x="97" y="56"/>
                    <a:pt x="97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7" y="62"/>
                    <a:pt x="0" y="69"/>
                    <a:pt x="0" y="77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02"/>
                    <a:pt x="7" y="109"/>
                    <a:pt x="15" y="109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7" y="115"/>
                    <a:pt x="97" y="120"/>
                    <a:pt x="97" y="124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97" y="168"/>
                    <a:pt x="99" y="171"/>
                    <a:pt x="102" y="171"/>
                  </a:cubicBezTo>
                  <a:cubicBezTo>
                    <a:pt x="104" y="171"/>
                    <a:pt x="106" y="170"/>
                    <a:pt x="108" y="168"/>
                  </a:cubicBezTo>
                  <a:cubicBezTo>
                    <a:pt x="195" y="95"/>
                    <a:pt x="195" y="95"/>
                    <a:pt x="195" y="95"/>
                  </a:cubicBezTo>
                  <a:cubicBezTo>
                    <a:pt x="201" y="90"/>
                    <a:pt x="201" y="81"/>
                    <a:pt x="195" y="76"/>
                  </a:cubicBezTo>
                  <a:lnTo>
                    <a:pt x="108" y="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9" name="Freeform 638"/>
            <p:cNvSpPr/>
            <p:nvPr/>
          </p:nvSpPr>
          <p:spPr bwMode="auto">
            <a:xfrm>
              <a:off x="8315326" y="2625726"/>
              <a:ext cx="238125" cy="95250"/>
            </a:xfrm>
            <a:custGeom>
              <a:avLst/>
              <a:gdLst>
                <a:gd name="T0" fmla="*/ 103 w 206"/>
                <a:gd name="T1" fmla="*/ 29 h 82"/>
                <a:gd name="T2" fmla="*/ 183 w 206"/>
                <a:gd name="T3" fmla="*/ 82 h 82"/>
                <a:gd name="T4" fmla="*/ 206 w 206"/>
                <a:gd name="T5" fmla="*/ 62 h 82"/>
                <a:gd name="T6" fmla="*/ 103 w 206"/>
                <a:gd name="T7" fmla="*/ 0 h 82"/>
                <a:gd name="T8" fmla="*/ 0 w 206"/>
                <a:gd name="T9" fmla="*/ 62 h 82"/>
                <a:gd name="T10" fmla="*/ 23 w 206"/>
                <a:gd name="T11" fmla="*/ 82 h 82"/>
                <a:gd name="T12" fmla="*/ 103 w 206"/>
                <a:gd name="T13" fmla="*/ 2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82">
                  <a:moveTo>
                    <a:pt x="103" y="29"/>
                  </a:moveTo>
                  <a:cubicBezTo>
                    <a:pt x="139" y="29"/>
                    <a:pt x="170" y="51"/>
                    <a:pt x="183" y="82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186" y="25"/>
                    <a:pt x="148" y="0"/>
                    <a:pt x="103" y="0"/>
                  </a:cubicBezTo>
                  <a:cubicBezTo>
                    <a:pt x="58" y="0"/>
                    <a:pt x="20" y="25"/>
                    <a:pt x="0" y="6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36" y="51"/>
                    <a:pt x="67" y="29"/>
                    <a:pt x="103" y="2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0" name="Freeform 639"/>
            <p:cNvSpPr/>
            <p:nvPr/>
          </p:nvSpPr>
          <p:spPr bwMode="auto">
            <a:xfrm>
              <a:off x="8315326" y="2798764"/>
              <a:ext cx="238125" cy="96838"/>
            </a:xfrm>
            <a:custGeom>
              <a:avLst/>
              <a:gdLst>
                <a:gd name="T0" fmla="*/ 103 w 206"/>
                <a:gd name="T1" fmla="*/ 54 h 83"/>
                <a:gd name="T2" fmla="*/ 23 w 206"/>
                <a:gd name="T3" fmla="*/ 0 h 83"/>
                <a:gd name="T4" fmla="*/ 0 w 206"/>
                <a:gd name="T5" fmla="*/ 21 h 83"/>
                <a:gd name="T6" fmla="*/ 103 w 206"/>
                <a:gd name="T7" fmla="*/ 83 h 83"/>
                <a:gd name="T8" fmla="*/ 206 w 206"/>
                <a:gd name="T9" fmla="*/ 21 h 83"/>
                <a:gd name="T10" fmla="*/ 183 w 206"/>
                <a:gd name="T11" fmla="*/ 0 h 83"/>
                <a:gd name="T12" fmla="*/ 103 w 206"/>
                <a:gd name="T13" fmla="*/ 5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83">
                  <a:moveTo>
                    <a:pt x="103" y="54"/>
                  </a:moveTo>
                  <a:cubicBezTo>
                    <a:pt x="67" y="54"/>
                    <a:pt x="36" y="32"/>
                    <a:pt x="23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0" y="57"/>
                    <a:pt x="58" y="83"/>
                    <a:pt x="103" y="83"/>
                  </a:cubicBezTo>
                  <a:cubicBezTo>
                    <a:pt x="148" y="83"/>
                    <a:pt x="186" y="58"/>
                    <a:pt x="206" y="21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0" y="32"/>
                    <a:pt x="139" y="54"/>
                    <a:pt x="103" y="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1" name="Freeform 640"/>
            <p:cNvSpPr/>
            <p:nvPr/>
          </p:nvSpPr>
          <p:spPr bwMode="auto">
            <a:xfrm>
              <a:off x="8485188" y="2654301"/>
              <a:ext cx="117475" cy="212725"/>
            </a:xfrm>
            <a:custGeom>
              <a:avLst/>
              <a:gdLst>
                <a:gd name="T0" fmla="*/ 74 w 74"/>
                <a:gd name="T1" fmla="*/ 0 h 134"/>
                <a:gd name="T2" fmla="*/ 43 w 74"/>
                <a:gd name="T3" fmla="*/ 28 h 134"/>
                <a:gd name="T4" fmla="*/ 27 w 74"/>
                <a:gd name="T5" fmla="*/ 42 h 134"/>
                <a:gd name="T6" fmla="*/ 0 w 74"/>
                <a:gd name="T7" fmla="*/ 67 h 134"/>
                <a:gd name="T8" fmla="*/ 27 w 74"/>
                <a:gd name="T9" fmla="*/ 91 h 134"/>
                <a:gd name="T10" fmla="*/ 43 w 74"/>
                <a:gd name="T11" fmla="*/ 107 h 134"/>
                <a:gd name="T12" fmla="*/ 74 w 74"/>
                <a:gd name="T13" fmla="*/ 134 h 134"/>
                <a:gd name="T14" fmla="*/ 74 w 74"/>
                <a:gd name="T1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134">
                  <a:moveTo>
                    <a:pt x="74" y="0"/>
                  </a:moveTo>
                  <a:lnTo>
                    <a:pt x="43" y="28"/>
                  </a:lnTo>
                  <a:lnTo>
                    <a:pt x="27" y="42"/>
                  </a:lnTo>
                  <a:lnTo>
                    <a:pt x="0" y="67"/>
                  </a:lnTo>
                  <a:lnTo>
                    <a:pt x="27" y="91"/>
                  </a:lnTo>
                  <a:lnTo>
                    <a:pt x="43" y="107"/>
                  </a:lnTo>
                  <a:lnTo>
                    <a:pt x="74" y="13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2" name="Freeform 641"/>
            <p:cNvSpPr/>
            <p:nvPr/>
          </p:nvSpPr>
          <p:spPr bwMode="auto">
            <a:xfrm>
              <a:off x="8266113" y="2654301"/>
              <a:ext cx="119063" cy="212725"/>
            </a:xfrm>
            <a:custGeom>
              <a:avLst/>
              <a:gdLst>
                <a:gd name="T0" fmla="*/ 75 w 75"/>
                <a:gd name="T1" fmla="*/ 67 h 134"/>
                <a:gd name="T2" fmla="*/ 48 w 75"/>
                <a:gd name="T3" fmla="*/ 42 h 134"/>
                <a:gd name="T4" fmla="*/ 31 w 75"/>
                <a:gd name="T5" fmla="*/ 28 h 134"/>
                <a:gd name="T6" fmla="*/ 0 w 75"/>
                <a:gd name="T7" fmla="*/ 0 h 134"/>
                <a:gd name="T8" fmla="*/ 0 w 75"/>
                <a:gd name="T9" fmla="*/ 134 h 134"/>
                <a:gd name="T10" fmla="*/ 31 w 75"/>
                <a:gd name="T11" fmla="*/ 107 h 134"/>
                <a:gd name="T12" fmla="*/ 48 w 75"/>
                <a:gd name="T13" fmla="*/ 91 h 134"/>
                <a:gd name="T14" fmla="*/ 75 w 75"/>
                <a:gd name="T15" fmla="*/ 6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134">
                  <a:moveTo>
                    <a:pt x="75" y="67"/>
                  </a:moveTo>
                  <a:lnTo>
                    <a:pt x="48" y="42"/>
                  </a:lnTo>
                  <a:lnTo>
                    <a:pt x="31" y="28"/>
                  </a:lnTo>
                  <a:lnTo>
                    <a:pt x="0" y="0"/>
                  </a:lnTo>
                  <a:lnTo>
                    <a:pt x="0" y="134"/>
                  </a:lnTo>
                  <a:lnTo>
                    <a:pt x="31" y="107"/>
                  </a:lnTo>
                  <a:lnTo>
                    <a:pt x="48" y="91"/>
                  </a:lnTo>
                  <a:lnTo>
                    <a:pt x="75" y="6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3" name="Freeform 642"/>
            <p:cNvSpPr/>
            <p:nvPr/>
          </p:nvSpPr>
          <p:spPr bwMode="auto">
            <a:xfrm>
              <a:off x="8975726" y="2703514"/>
              <a:ext cx="254000" cy="225425"/>
            </a:xfrm>
            <a:custGeom>
              <a:avLst/>
              <a:gdLst>
                <a:gd name="T0" fmla="*/ 177 w 218"/>
                <a:gd name="T1" fmla="*/ 1 h 195"/>
                <a:gd name="T2" fmla="*/ 158 w 218"/>
                <a:gd name="T3" fmla="*/ 20 h 195"/>
                <a:gd name="T4" fmla="*/ 191 w 218"/>
                <a:gd name="T5" fmla="*/ 86 h 195"/>
                <a:gd name="T6" fmla="*/ 109 w 218"/>
                <a:gd name="T7" fmla="*/ 167 h 195"/>
                <a:gd name="T8" fmla="*/ 28 w 218"/>
                <a:gd name="T9" fmla="*/ 86 h 195"/>
                <a:gd name="T10" fmla="*/ 61 w 218"/>
                <a:gd name="T11" fmla="*/ 20 h 195"/>
                <a:gd name="T12" fmla="*/ 42 w 218"/>
                <a:gd name="T13" fmla="*/ 0 h 195"/>
                <a:gd name="T14" fmla="*/ 0 w 218"/>
                <a:gd name="T15" fmla="*/ 86 h 195"/>
                <a:gd name="T16" fmla="*/ 109 w 218"/>
                <a:gd name="T17" fmla="*/ 195 h 195"/>
                <a:gd name="T18" fmla="*/ 218 w 218"/>
                <a:gd name="T19" fmla="*/ 86 h 195"/>
                <a:gd name="T20" fmla="*/ 177 w 218"/>
                <a:gd name="T21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8" h="195">
                  <a:moveTo>
                    <a:pt x="177" y="1"/>
                  </a:moveTo>
                  <a:cubicBezTo>
                    <a:pt x="158" y="20"/>
                    <a:pt x="158" y="20"/>
                    <a:pt x="158" y="20"/>
                  </a:cubicBezTo>
                  <a:cubicBezTo>
                    <a:pt x="178" y="35"/>
                    <a:pt x="191" y="59"/>
                    <a:pt x="191" y="86"/>
                  </a:cubicBezTo>
                  <a:cubicBezTo>
                    <a:pt x="191" y="131"/>
                    <a:pt x="154" y="167"/>
                    <a:pt x="109" y="167"/>
                  </a:cubicBezTo>
                  <a:cubicBezTo>
                    <a:pt x="64" y="167"/>
                    <a:pt x="28" y="131"/>
                    <a:pt x="28" y="86"/>
                  </a:cubicBezTo>
                  <a:cubicBezTo>
                    <a:pt x="28" y="59"/>
                    <a:pt x="41" y="35"/>
                    <a:pt x="61" y="2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7" y="20"/>
                    <a:pt x="0" y="51"/>
                    <a:pt x="0" y="86"/>
                  </a:cubicBezTo>
                  <a:cubicBezTo>
                    <a:pt x="0" y="146"/>
                    <a:pt x="49" y="195"/>
                    <a:pt x="109" y="195"/>
                  </a:cubicBezTo>
                  <a:cubicBezTo>
                    <a:pt x="169" y="195"/>
                    <a:pt x="218" y="146"/>
                    <a:pt x="218" y="86"/>
                  </a:cubicBezTo>
                  <a:cubicBezTo>
                    <a:pt x="218" y="51"/>
                    <a:pt x="202" y="20"/>
                    <a:pt x="17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4" name="Freeform 643"/>
            <p:cNvSpPr/>
            <p:nvPr/>
          </p:nvSpPr>
          <p:spPr bwMode="auto">
            <a:xfrm>
              <a:off x="9031288" y="2595564"/>
              <a:ext cx="144463" cy="201613"/>
            </a:xfrm>
            <a:custGeom>
              <a:avLst/>
              <a:gdLst>
                <a:gd name="T0" fmla="*/ 56 w 91"/>
                <a:gd name="T1" fmla="*/ 127 h 127"/>
                <a:gd name="T2" fmla="*/ 56 w 91"/>
                <a:gd name="T3" fmla="*/ 102 h 127"/>
                <a:gd name="T4" fmla="*/ 56 w 91"/>
                <a:gd name="T5" fmla="*/ 51 h 127"/>
                <a:gd name="T6" fmla="*/ 91 w 91"/>
                <a:gd name="T7" fmla="*/ 51 h 127"/>
                <a:gd name="T8" fmla="*/ 45 w 91"/>
                <a:gd name="T9" fmla="*/ 0 h 127"/>
                <a:gd name="T10" fmla="*/ 0 w 91"/>
                <a:gd name="T11" fmla="*/ 51 h 127"/>
                <a:gd name="T12" fmla="*/ 35 w 91"/>
                <a:gd name="T13" fmla="*/ 51 h 127"/>
                <a:gd name="T14" fmla="*/ 35 w 91"/>
                <a:gd name="T15" fmla="*/ 106 h 127"/>
                <a:gd name="T16" fmla="*/ 35 w 91"/>
                <a:gd name="T17" fmla="*/ 127 h 127"/>
                <a:gd name="T18" fmla="*/ 56 w 91"/>
                <a:gd name="T19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127">
                  <a:moveTo>
                    <a:pt x="56" y="127"/>
                  </a:moveTo>
                  <a:lnTo>
                    <a:pt x="56" y="102"/>
                  </a:lnTo>
                  <a:lnTo>
                    <a:pt x="56" y="51"/>
                  </a:lnTo>
                  <a:lnTo>
                    <a:pt x="91" y="51"/>
                  </a:lnTo>
                  <a:lnTo>
                    <a:pt x="45" y="0"/>
                  </a:lnTo>
                  <a:lnTo>
                    <a:pt x="0" y="51"/>
                  </a:lnTo>
                  <a:lnTo>
                    <a:pt x="35" y="51"/>
                  </a:lnTo>
                  <a:lnTo>
                    <a:pt x="35" y="106"/>
                  </a:lnTo>
                  <a:lnTo>
                    <a:pt x="35" y="127"/>
                  </a:lnTo>
                  <a:lnTo>
                    <a:pt x="56" y="12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5" name="Freeform 644"/>
            <p:cNvSpPr>
              <a:spLocks noEditPoints="1"/>
            </p:cNvSpPr>
            <p:nvPr/>
          </p:nvSpPr>
          <p:spPr bwMode="auto">
            <a:xfrm>
              <a:off x="1585913" y="625476"/>
              <a:ext cx="333375" cy="263525"/>
            </a:xfrm>
            <a:custGeom>
              <a:avLst/>
              <a:gdLst>
                <a:gd name="T0" fmla="*/ 105 w 210"/>
                <a:gd name="T1" fmla="*/ 0 h 166"/>
                <a:gd name="T2" fmla="*/ 0 w 210"/>
                <a:gd name="T3" fmla="*/ 29 h 166"/>
                <a:gd name="T4" fmla="*/ 0 w 210"/>
                <a:gd name="T5" fmla="*/ 29 h 166"/>
                <a:gd name="T6" fmla="*/ 0 w 210"/>
                <a:gd name="T7" fmla="*/ 139 h 166"/>
                <a:gd name="T8" fmla="*/ 98 w 210"/>
                <a:gd name="T9" fmla="*/ 166 h 166"/>
                <a:gd name="T10" fmla="*/ 98 w 210"/>
                <a:gd name="T11" fmla="*/ 55 h 166"/>
                <a:gd name="T12" fmla="*/ 28 w 210"/>
                <a:gd name="T13" fmla="*/ 36 h 166"/>
                <a:gd name="T14" fmla="*/ 105 w 210"/>
                <a:gd name="T15" fmla="*/ 15 h 166"/>
                <a:gd name="T16" fmla="*/ 182 w 210"/>
                <a:gd name="T17" fmla="*/ 36 h 166"/>
                <a:gd name="T18" fmla="*/ 182 w 210"/>
                <a:gd name="T19" fmla="*/ 36 h 166"/>
                <a:gd name="T20" fmla="*/ 112 w 210"/>
                <a:gd name="T21" fmla="*/ 55 h 166"/>
                <a:gd name="T22" fmla="*/ 112 w 210"/>
                <a:gd name="T23" fmla="*/ 166 h 166"/>
                <a:gd name="T24" fmla="*/ 210 w 210"/>
                <a:gd name="T25" fmla="*/ 139 h 166"/>
                <a:gd name="T26" fmla="*/ 210 w 210"/>
                <a:gd name="T27" fmla="*/ 29 h 166"/>
                <a:gd name="T28" fmla="*/ 105 w 210"/>
                <a:gd name="T29" fmla="*/ 0 h 166"/>
                <a:gd name="T30" fmla="*/ 183 w 210"/>
                <a:gd name="T31" fmla="*/ 80 h 166"/>
                <a:gd name="T32" fmla="*/ 142 w 210"/>
                <a:gd name="T33" fmla="*/ 92 h 166"/>
                <a:gd name="T34" fmla="*/ 142 w 210"/>
                <a:gd name="T35" fmla="*/ 71 h 166"/>
                <a:gd name="T36" fmla="*/ 183 w 210"/>
                <a:gd name="T37" fmla="*/ 60 h 166"/>
                <a:gd name="T38" fmla="*/ 183 w 210"/>
                <a:gd name="T39" fmla="*/ 8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0" h="166">
                  <a:moveTo>
                    <a:pt x="105" y="0"/>
                  </a:moveTo>
                  <a:lnTo>
                    <a:pt x="0" y="29"/>
                  </a:lnTo>
                  <a:lnTo>
                    <a:pt x="0" y="29"/>
                  </a:lnTo>
                  <a:lnTo>
                    <a:pt x="0" y="139"/>
                  </a:lnTo>
                  <a:lnTo>
                    <a:pt x="98" y="166"/>
                  </a:lnTo>
                  <a:lnTo>
                    <a:pt x="98" y="55"/>
                  </a:lnTo>
                  <a:lnTo>
                    <a:pt x="28" y="36"/>
                  </a:lnTo>
                  <a:lnTo>
                    <a:pt x="105" y="15"/>
                  </a:lnTo>
                  <a:lnTo>
                    <a:pt x="182" y="36"/>
                  </a:lnTo>
                  <a:lnTo>
                    <a:pt x="182" y="36"/>
                  </a:lnTo>
                  <a:lnTo>
                    <a:pt x="112" y="55"/>
                  </a:lnTo>
                  <a:lnTo>
                    <a:pt x="112" y="166"/>
                  </a:lnTo>
                  <a:lnTo>
                    <a:pt x="210" y="139"/>
                  </a:lnTo>
                  <a:lnTo>
                    <a:pt x="210" y="29"/>
                  </a:lnTo>
                  <a:lnTo>
                    <a:pt x="105" y="0"/>
                  </a:lnTo>
                  <a:close/>
                  <a:moveTo>
                    <a:pt x="183" y="80"/>
                  </a:moveTo>
                  <a:lnTo>
                    <a:pt x="142" y="92"/>
                  </a:lnTo>
                  <a:lnTo>
                    <a:pt x="142" y="71"/>
                  </a:lnTo>
                  <a:lnTo>
                    <a:pt x="183" y="60"/>
                  </a:lnTo>
                  <a:lnTo>
                    <a:pt x="183" y="8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6" name="Freeform 645"/>
            <p:cNvSpPr/>
            <p:nvPr/>
          </p:nvSpPr>
          <p:spPr bwMode="auto">
            <a:xfrm>
              <a:off x="2297113" y="739776"/>
              <a:ext cx="117475" cy="182563"/>
            </a:xfrm>
            <a:custGeom>
              <a:avLst/>
              <a:gdLst>
                <a:gd name="T0" fmla="*/ 0 w 74"/>
                <a:gd name="T1" fmla="*/ 12 h 115"/>
                <a:gd name="T2" fmla="*/ 0 w 74"/>
                <a:gd name="T3" fmla="*/ 12 h 115"/>
                <a:gd name="T4" fmla="*/ 0 w 74"/>
                <a:gd name="T5" fmla="*/ 95 h 115"/>
                <a:gd name="T6" fmla="*/ 74 w 74"/>
                <a:gd name="T7" fmla="*/ 115 h 115"/>
                <a:gd name="T8" fmla="*/ 74 w 74"/>
                <a:gd name="T9" fmla="*/ 33 h 115"/>
                <a:gd name="T10" fmla="*/ 21 w 74"/>
                <a:gd name="T11" fmla="*/ 18 h 115"/>
                <a:gd name="T12" fmla="*/ 53 w 74"/>
                <a:gd name="T13" fmla="*/ 10 h 115"/>
                <a:gd name="T14" fmla="*/ 46 w 74"/>
                <a:gd name="T15" fmla="*/ 0 h 115"/>
                <a:gd name="T16" fmla="*/ 0 w 74"/>
                <a:gd name="T17" fmla="*/ 1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115">
                  <a:moveTo>
                    <a:pt x="0" y="12"/>
                  </a:moveTo>
                  <a:lnTo>
                    <a:pt x="0" y="12"/>
                  </a:lnTo>
                  <a:lnTo>
                    <a:pt x="0" y="95"/>
                  </a:lnTo>
                  <a:lnTo>
                    <a:pt x="74" y="115"/>
                  </a:lnTo>
                  <a:lnTo>
                    <a:pt x="74" y="33"/>
                  </a:lnTo>
                  <a:lnTo>
                    <a:pt x="21" y="18"/>
                  </a:lnTo>
                  <a:lnTo>
                    <a:pt x="53" y="10"/>
                  </a:lnTo>
                  <a:lnTo>
                    <a:pt x="46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7" name="Freeform 646"/>
            <p:cNvSpPr>
              <a:spLocks noEditPoints="1"/>
            </p:cNvSpPr>
            <p:nvPr/>
          </p:nvSpPr>
          <p:spPr bwMode="auto">
            <a:xfrm>
              <a:off x="2432051" y="739776"/>
              <a:ext cx="115888" cy="182563"/>
            </a:xfrm>
            <a:custGeom>
              <a:avLst/>
              <a:gdLst>
                <a:gd name="T0" fmla="*/ 27 w 73"/>
                <a:gd name="T1" fmla="*/ 0 h 115"/>
                <a:gd name="T2" fmla="*/ 19 w 73"/>
                <a:gd name="T3" fmla="*/ 10 h 115"/>
                <a:gd name="T4" fmla="*/ 51 w 73"/>
                <a:gd name="T5" fmla="*/ 18 h 115"/>
                <a:gd name="T6" fmla="*/ 51 w 73"/>
                <a:gd name="T7" fmla="*/ 18 h 115"/>
                <a:gd name="T8" fmla="*/ 0 w 73"/>
                <a:gd name="T9" fmla="*/ 33 h 115"/>
                <a:gd name="T10" fmla="*/ 0 w 73"/>
                <a:gd name="T11" fmla="*/ 115 h 115"/>
                <a:gd name="T12" fmla="*/ 73 w 73"/>
                <a:gd name="T13" fmla="*/ 95 h 115"/>
                <a:gd name="T14" fmla="*/ 73 w 73"/>
                <a:gd name="T15" fmla="*/ 12 h 115"/>
                <a:gd name="T16" fmla="*/ 27 w 73"/>
                <a:gd name="T17" fmla="*/ 0 h 115"/>
                <a:gd name="T18" fmla="*/ 52 w 73"/>
                <a:gd name="T19" fmla="*/ 51 h 115"/>
                <a:gd name="T20" fmla="*/ 21 w 73"/>
                <a:gd name="T21" fmla="*/ 60 h 115"/>
                <a:gd name="T22" fmla="*/ 21 w 73"/>
                <a:gd name="T23" fmla="*/ 44 h 115"/>
                <a:gd name="T24" fmla="*/ 52 w 73"/>
                <a:gd name="T25" fmla="*/ 36 h 115"/>
                <a:gd name="T26" fmla="*/ 52 w 73"/>
                <a:gd name="T27" fmla="*/ 5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115">
                  <a:moveTo>
                    <a:pt x="27" y="0"/>
                  </a:moveTo>
                  <a:lnTo>
                    <a:pt x="19" y="10"/>
                  </a:lnTo>
                  <a:lnTo>
                    <a:pt x="51" y="18"/>
                  </a:lnTo>
                  <a:lnTo>
                    <a:pt x="51" y="18"/>
                  </a:lnTo>
                  <a:lnTo>
                    <a:pt x="0" y="33"/>
                  </a:lnTo>
                  <a:lnTo>
                    <a:pt x="0" y="115"/>
                  </a:lnTo>
                  <a:lnTo>
                    <a:pt x="73" y="95"/>
                  </a:lnTo>
                  <a:lnTo>
                    <a:pt x="73" y="12"/>
                  </a:lnTo>
                  <a:lnTo>
                    <a:pt x="27" y="0"/>
                  </a:lnTo>
                  <a:close/>
                  <a:moveTo>
                    <a:pt x="52" y="51"/>
                  </a:moveTo>
                  <a:lnTo>
                    <a:pt x="21" y="60"/>
                  </a:lnTo>
                  <a:lnTo>
                    <a:pt x="21" y="44"/>
                  </a:lnTo>
                  <a:lnTo>
                    <a:pt x="52" y="36"/>
                  </a:lnTo>
                  <a:lnTo>
                    <a:pt x="5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8" name="Freeform 647"/>
            <p:cNvSpPr/>
            <p:nvPr/>
          </p:nvSpPr>
          <p:spPr bwMode="auto">
            <a:xfrm>
              <a:off x="2343151" y="590551"/>
              <a:ext cx="158750" cy="177800"/>
            </a:xfrm>
            <a:custGeom>
              <a:avLst/>
              <a:gdLst>
                <a:gd name="T0" fmla="*/ 50 w 100"/>
                <a:gd name="T1" fmla="*/ 112 h 112"/>
                <a:gd name="T2" fmla="*/ 100 w 100"/>
                <a:gd name="T3" fmla="*/ 55 h 112"/>
                <a:gd name="T4" fmla="*/ 62 w 100"/>
                <a:gd name="T5" fmla="*/ 55 h 112"/>
                <a:gd name="T6" fmla="*/ 62 w 100"/>
                <a:gd name="T7" fmla="*/ 0 h 112"/>
                <a:gd name="T8" fmla="*/ 37 w 100"/>
                <a:gd name="T9" fmla="*/ 0 h 112"/>
                <a:gd name="T10" fmla="*/ 37 w 100"/>
                <a:gd name="T11" fmla="*/ 55 h 112"/>
                <a:gd name="T12" fmla="*/ 0 w 100"/>
                <a:gd name="T13" fmla="*/ 55 h 112"/>
                <a:gd name="T14" fmla="*/ 50 w 100"/>
                <a:gd name="T15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112">
                  <a:moveTo>
                    <a:pt x="50" y="112"/>
                  </a:moveTo>
                  <a:lnTo>
                    <a:pt x="100" y="55"/>
                  </a:lnTo>
                  <a:lnTo>
                    <a:pt x="62" y="55"/>
                  </a:lnTo>
                  <a:lnTo>
                    <a:pt x="62" y="0"/>
                  </a:lnTo>
                  <a:lnTo>
                    <a:pt x="37" y="0"/>
                  </a:lnTo>
                  <a:lnTo>
                    <a:pt x="37" y="55"/>
                  </a:lnTo>
                  <a:lnTo>
                    <a:pt x="0" y="55"/>
                  </a:lnTo>
                  <a:lnTo>
                    <a:pt x="50" y="11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9" name="Freeform 648"/>
            <p:cNvSpPr/>
            <p:nvPr/>
          </p:nvSpPr>
          <p:spPr bwMode="auto">
            <a:xfrm>
              <a:off x="4260851" y="623889"/>
              <a:ext cx="333375" cy="266700"/>
            </a:xfrm>
            <a:custGeom>
              <a:avLst/>
              <a:gdLst>
                <a:gd name="T0" fmla="*/ 210 w 210"/>
                <a:gd name="T1" fmla="*/ 119 h 168"/>
                <a:gd name="T2" fmla="*/ 210 w 210"/>
                <a:gd name="T3" fmla="*/ 57 h 168"/>
                <a:gd name="T4" fmla="*/ 148 w 210"/>
                <a:gd name="T5" fmla="*/ 57 h 168"/>
                <a:gd name="T6" fmla="*/ 169 w 210"/>
                <a:gd name="T7" fmla="*/ 77 h 168"/>
                <a:gd name="T8" fmla="*/ 119 w 210"/>
                <a:gd name="T9" fmla="*/ 127 h 168"/>
                <a:gd name="T10" fmla="*/ 119 w 210"/>
                <a:gd name="T11" fmla="*/ 44 h 168"/>
                <a:gd name="T12" fmla="*/ 148 w 210"/>
                <a:gd name="T13" fmla="*/ 44 h 168"/>
                <a:gd name="T14" fmla="*/ 105 w 210"/>
                <a:gd name="T15" fmla="*/ 0 h 168"/>
                <a:gd name="T16" fmla="*/ 61 w 210"/>
                <a:gd name="T17" fmla="*/ 44 h 168"/>
                <a:gd name="T18" fmla="*/ 91 w 210"/>
                <a:gd name="T19" fmla="*/ 44 h 168"/>
                <a:gd name="T20" fmla="*/ 91 w 210"/>
                <a:gd name="T21" fmla="*/ 127 h 168"/>
                <a:gd name="T22" fmla="*/ 41 w 210"/>
                <a:gd name="T23" fmla="*/ 77 h 168"/>
                <a:gd name="T24" fmla="*/ 61 w 210"/>
                <a:gd name="T25" fmla="*/ 57 h 168"/>
                <a:gd name="T26" fmla="*/ 0 w 210"/>
                <a:gd name="T27" fmla="*/ 57 h 168"/>
                <a:gd name="T28" fmla="*/ 0 w 210"/>
                <a:gd name="T29" fmla="*/ 118 h 168"/>
                <a:gd name="T30" fmla="*/ 20 w 210"/>
                <a:gd name="T31" fmla="*/ 98 h 168"/>
                <a:gd name="T32" fmla="*/ 90 w 210"/>
                <a:gd name="T33" fmla="*/ 168 h 168"/>
                <a:gd name="T34" fmla="*/ 120 w 210"/>
                <a:gd name="T35" fmla="*/ 168 h 168"/>
                <a:gd name="T36" fmla="*/ 189 w 210"/>
                <a:gd name="T37" fmla="*/ 98 h 168"/>
                <a:gd name="T38" fmla="*/ 210 w 210"/>
                <a:gd name="T39" fmla="*/ 11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0" h="168">
                  <a:moveTo>
                    <a:pt x="210" y="119"/>
                  </a:moveTo>
                  <a:lnTo>
                    <a:pt x="210" y="57"/>
                  </a:lnTo>
                  <a:lnTo>
                    <a:pt x="148" y="57"/>
                  </a:lnTo>
                  <a:lnTo>
                    <a:pt x="169" y="77"/>
                  </a:lnTo>
                  <a:lnTo>
                    <a:pt x="119" y="127"/>
                  </a:lnTo>
                  <a:lnTo>
                    <a:pt x="119" y="44"/>
                  </a:lnTo>
                  <a:lnTo>
                    <a:pt x="148" y="44"/>
                  </a:lnTo>
                  <a:lnTo>
                    <a:pt x="105" y="0"/>
                  </a:lnTo>
                  <a:lnTo>
                    <a:pt x="61" y="44"/>
                  </a:lnTo>
                  <a:lnTo>
                    <a:pt x="91" y="44"/>
                  </a:lnTo>
                  <a:lnTo>
                    <a:pt x="91" y="127"/>
                  </a:lnTo>
                  <a:lnTo>
                    <a:pt x="41" y="77"/>
                  </a:lnTo>
                  <a:lnTo>
                    <a:pt x="61" y="57"/>
                  </a:lnTo>
                  <a:lnTo>
                    <a:pt x="0" y="57"/>
                  </a:lnTo>
                  <a:lnTo>
                    <a:pt x="0" y="118"/>
                  </a:lnTo>
                  <a:lnTo>
                    <a:pt x="20" y="98"/>
                  </a:lnTo>
                  <a:lnTo>
                    <a:pt x="90" y="168"/>
                  </a:lnTo>
                  <a:lnTo>
                    <a:pt x="120" y="168"/>
                  </a:lnTo>
                  <a:lnTo>
                    <a:pt x="189" y="98"/>
                  </a:lnTo>
                  <a:lnTo>
                    <a:pt x="210" y="11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0" name="Freeform 649"/>
            <p:cNvSpPr>
              <a:spLocks noEditPoints="1"/>
            </p:cNvSpPr>
            <p:nvPr/>
          </p:nvSpPr>
          <p:spPr bwMode="auto">
            <a:xfrm>
              <a:off x="6308726" y="2595564"/>
              <a:ext cx="242888" cy="333375"/>
            </a:xfrm>
            <a:custGeom>
              <a:avLst/>
              <a:gdLst>
                <a:gd name="T0" fmla="*/ 45 w 153"/>
                <a:gd name="T1" fmla="*/ 0 h 210"/>
                <a:gd name="T2" fmla="*/ 45 w 153"/>
                <a:gd name="T3" fmla="*/ 0 h 210"/>
                <a:gd name="T4" fmla="*/ 0 w 153"/>
                <a:gd name="T5" fmla="*/ 43 h 210"/>
                <a:gd name="T6" fmla="*/ 0 w 153"/>
                <a:gd name="T7" fmla="*/ 210 h 210"/>
                <a:gd name="T8" fmla="*/ 153 w 153"/>
                <a:gd name="T9" fmla="*/ 210 h 210"/>
                <a:gd name="T10" fmla="*/ 153 w 153"/>
                <a:gd name="T11" fmla="*/ 0 h 210"/>
                <a:gd name="T12" fmla="*/ 45 w 153"/>
                <a:gd name="T13" fmla="*/ 0 h 210"/>
                <a:gd name="T14" fmla="*/ 136 w 153"/>
                <a:gd name="T15" fmla="*/ 54 h 210"/>
                <a:gd name="T16" fmla="*/ 98 w 153"/>
                <a:gd name="T17" fmla="*/ 17 h 210"/>
                <a:gd name="T18" fmla="*/ 136 w 153"/>
                <a:gd name="T19" fmla="*/ 17 h 210"/>
                <a:gd name="T20" fmla="*/ 136 w 153"/>
                <a:gd name="T21" fmla="*/ 54 h 210"/>
                <a:gd name="T22" fmla="*/ 73 w 153"/>
                <a:gd name="T23" fmla="*/ 27 h 210"/>
                <a:gd name="T24" fmla="*/ 73 w 153"/>
                <a:gd name="T25" fmla="*/ 192 h 210"/>
                <a:gd name="T26" fmla="*/ 20 w 153"/>
                <a:gd name="T27" fmla="*/ 192 h 210"/>
                <a:gd name="T28" fmla="*/ 73 w 153"/>
                <a:gd name="T29" fmla="*/ 27 h 210"/>
                <a:gd name="T30" fmla="*/ 18 w 153"/>
                <a:gd name="T31" fmla="*/ 169 h 210"/>
                <a:gd name="T32" fmla="*/ 18 w 153"/>
                <a:gd name="T33" fmla="*/ 61 h 210"/>
                <a:gd name="T34" fmla="*/ 52 w 153"/>
                <a:gd name="T35" fmla="*/ 61 h 210"/>
                <a:gd name="T36" fmla="*/ 18 w 153"/>
                <a:gd name="T37" fmla="*/ 169 h 210"/>
                <a:gd name="T38" fmla="*/ 82 w 153"/>
                <a:gd name="T39" fmla="*/ 27 h 210"/>
                <a:gd name="T40" fmla="*/ 134 w 153"/>
                <a:gd name="T41" fmla="*/ 192 h 210"/>
                <a:gd name="T42" fmla="*/ 82 w 153"/>
                <a:gd name="T43" fmla="*/ 192 h 210"/>
                <a:gd name="T44" fmla="*/ 82 w 153"/>
                <a:gd name="T45" fmla="*/ 27 h 210"/>
                <a:gd name="T46" fmla="*/ 88 w 153"/>
                <a:gd name="T47" fmla="*/ 19 h 210"/>
                <a:gd name="T48" fmla="*/ 136 w 153"/>
                <a:gd name="T49" fmla="*/ 66 h 210"/>
                <a:gd name="T50" fmla="*/ 136 w 153"/>
                <a:gd name="T51" fmla="*/ 168 h 210"/>
                <a:gd name="T52" fmla="*/ 88 w 153"/>
                <a:gd name="T53" fmla="*/ 19 h 210"/>
                <a:gd name="T54" fmla="*/ 67 w 153"/>
                <a:gd name="T55" fmla="*/ 17 h 210"/>
                <a:gd name="T56" fmla="*/ 63 w 153"/>
                <a:gd name="T57" fmla="*/ 30 h 210"/>
                <a:gd name="T58" fmla="*/ 63 w 153"/>
                <a:gd name="T59" fmla="*/ 17 h 210"/>
                <a:gd name="T60" fmla="*/ 67 w 153"/>
                <a:gd name="T61" fmla="*/ 17 h 210"/>
                <a:gd name="T62" fmla="*/ 49 w 153"/>
                <a:gd name="T63" fmla="*/ 14 h 210"/>
                <a:gd name="T64" fmla="*/ 49 w 153"/>
                <a:gd name="T65" fmla="*/ 49 h 210"/>
                <a:gd name="T66" fmla="*/ 15 w 153"/>
                <a:gd name="T67" fmla="*/ 49 h 210"/>
                <a:gd name="T68" fmla="*/ 49 w 153"/>
                <a:gd name="T69" fmla="*/ 1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3" h="210">
                  <a:moveTo>
                    <a:pt x="45" y="0"/>
                  </a:moveTo>
                  <a:lnTo>
                    <a:pt x="45" y="0"/>
                  </a:lnTo>
                  <a:lnTo>
                    <a:pt x="0" y="43"/>
                  </a:lnTo>
                  <a:lnTo>
                    <a:pt x="0" y="210"/>
                  </a:lnTo>
                  <a:lnTo>
                    <a:pt x="153" y="210"/>
                  </a:lnTo>
                  <a:lnTo>
                    <a:pt x="153" y="0"/>
                  </a:lnTo>
                  <a:lnTo>
                    <a:pt x="45" y="0"/>
                  </a:lnTo>
                  <a:close/>
                  <a:moveTo>
                    <a:pt x="136" y="54"/>
                  </a:moveTo>
                  <a:lnTo>
                    <a:pt x="98" y="17"/>
                  </a:lnTo>
                  <a:lnTo>
                    <a:pt x="136" y="17"/>
                  </a:lnTo>
                  <a:lnTo>
                    <a:pt x="136" y="54"/>
                  </a:lnTo>
                  <a:close/>
                  <a:moveTo>
                    <a:pt x="73" y="27"/>
                  </a:moveTo>
                  <a:lnTo>
                    <a:pt x="73" y="192"/>
                  </a:lnTo>
                  <a:lnTo>
                    <a:pt x="20" y="192"/>
                  </a:lnTo>
                  <a:lnTo>
                    <a:pt x="73" y="27"/>
                  </a:lnTo>
                  <a:close/>
                  <a:moveTo>
                    <a:pt x="18" y="169"/>
                  </a:moveTo>
                  <a:lnTo>
                    <a:pt x="18" y="61"/>
                  </a:lnTo>
                  <a:lnTo>
                    <a:pt x="52" y="61"/>
                  </a:lnTo>
                  <a:lnTo>
                    <a:pt x="18" y="169"/>
                  </a:lnTo>
                  <a:close/>
                  <a:moveTo>
                    <a:pt x="82" y="27"/>
                  </a:moveTo>
                  <a:lnTo>
                    <a:pt x="134" y="192"/>
                  </a:lnTo>
                  <a:lnTo>
                    <a:pt x="82" y="192"/>
                  </a:lnTo>
                  <a:lnTo>
                    <a:pt x="82" y="27"/>
                  </a:lnTo>
                  <a:close/>
                  <a:moveTo>
                    <a:pt x="88" y="19"/>
                  </a:moveTo>
                  <a:lnTo>
                    <a:pt x="136" y="66"/>
                  </a:lnTo>
                  <a:lnTo>
                    <a:pt x="136" y="168"/>
                  </a:lnTo>
                  <a:lnTo>
                    <a:pt x="88" y="19"/>
                  </a:lnTo>
                  <a:close/>
                  <a:moveTo>
                    <a:pt x="67" y="17"/>
                  </a:moveTo>
                  <a:lnTo>
                    <a:pt x="63" y="30"/>
                  </a:lnTo>
                  <a:lnTo>
                    <a:pt x="63" y="17"/>
                  </a:lnTo>
                  <a:lnTo>
                    <a:pt x="67" y="17"/>
                  </a:lnTo>
                  <a:close/>
                  <a:moveTo>
                    <a:pt x="49" y="14"/>
                  </a:moveTo>
                  <a:lnTo>
                    <a:pt x="49" y="49"/>
                  </a:lnTo>
                  <a:lnTo>
                    <a:pt x="15" y="49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1" name="Freeform 650"/>
            <p:cNvSpPr/>
            <p:nvPr/>
          </p:nvSpPr>
          <p:spPr bwMode="auto">
            <a:xfrm>
              <a:off x="10272713" y="3268664"/>
              <a:ext cx="357188" cy="322263"/>
            </a:xfrm>
            <a:custGeom>
              <a:avLst/>
              <a:gdLst>
                <a:gd name="T0" fmla="*/ 266 w 308"/>
                <a:gd name="T1" fmla="*/ 12 h 278"/>
                <a:gd name="T2" fmla="*/ 250 w 308"/>
                <a:gd name="T3" fmla="*/ 0 h 278"/>
                <a:gd name="T4" fmla="*/ 239 w 308"/>
                <a:gd name="T5" fmla="*/ 12 h 278"/>
                <a:gd name="T6" fmla="*/ 221 w 308"/>
                <a:gd name="T7" fmla="*/ 15 h 278"/>
                <a:gd name="T8" fmla="*/ 208 w 308"/>
                <a:gd name="T9" fmla="*/ 36 h 278"/>
                <a:gd name="T10" fmla="*/ 176 w 308"/>
                <a:gd name="T11" fmla="*/ 30 h 278"/>
                <a:gd name="T12" fmla="*/ 167 w 308"/>
                <a:gd name="T13" fmla="*/ 38 h 278"/>
                <a:gd name="T14" fmla="*/ 134 w 308"/>
                <a:gd name="T15" fmla="*/ 34 h 278"/>
                <a:gd name="T16" fmla="*/ 129 w 308"/>
                <a:gd name="T17" fmla="*/ 39 h 278"/>
                <a:gd name="T18" fmla="*/ 90 w 308"/>
                <a:gd name="T19" fmla="*/ 159 h 278"/>
                <a:gd name="T20" fmla="*/ 43 w 308"/>
                <a:gd name="T21" fmla="*/ 207 h 278"/>
                <a:gd name="T22" fmla="*/ 24 w 308"/>
                <a:gd name="T23" fmla="*/ 197 h 278"/>
                <a:gd name="T24" fmla="*/ 0 w 308"/>
                <a:gd name="T25" fmla="*/ 221 h 278"/>
                <a:gd name="T26" fmla="*/ 24 w 308"/>
                <a:gd name="T27" fmla="*/ 245 h 278"/>
                <a:gd name="T28" fmla="*/ 36 w 308"/>
                <a:gd name="T29" fmla="*/ 242 h 278"/>
                <a:gd name="T30" fmla="*/ 33 w 308"/>
                <a:gd name="T31" fmla="*/ 254 h 278"/>
                <a:gd name="T32" fmla="*/ 56 w 308"/>
                <a:gd name="T33" fmla="*/ 278 h 278"/>
                <a:gd name="T34" fmla="*/ 80 w 308"/>
                <a:gd name="T35" fmla="*/ 254 h 278"/>
                <a:gd name="T36" fmla="*/ 70 w 308"/>
                <a:gd name="T37" fmla="*/ 234 h 278"/>
                <a:gd name="T38" fmla="*/ 117 w 308"/>
                <a:gd name="T39" fmla="*/ 187 h 278"/>
                <a:gd name="T40" fmla="*/ 239 w 308"/>
                <a:gd name="T41" fmla="*/ 150 h 278"/>
                <a:gd name="T42" fmla="*/ 266 w 308"/>
                <a:gd name="T43" fmla="*/ 1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8" h="278">
                  <a:moveTo>
                    <a:pt x="266" y="12"/>
                  </a:moveTo>
                  <a:cubicBezTo>
                    <a:pt x="261" y="7"/>
                    <a:pt x="256" y="3"/>
                    <a:pt x="250" y="0"/>
                  </a:cubicBezTo>
                  <a:cubicBezTo>
                    <a:pt x="248" y="5"/>
                    <a:pt x="244" y="9"/>
                    <a:pt x="239" y="12"/>
                  </a:cubicBezTo>
                  <a:cubicBezTo>
                    <a:pt x="233" y="15"/>
                    <a:pt x="227" y="16"/>
                    <a:pt x="221" y="15"/>
                  </a:cubicBezTo>
                  <a:cubicBezTo>
                    <a:pt x="220" y="24"/>
                    <a:pt x="215" y="32"/>
                    <a:pt x="208" y="36"/>
                  </a:cubicBezTo>
                  <a:cubicBezTo>
                    <a:pt x="198" y="41"/>
                    <a:pt x="186" y="38"/>
                    <a:pt x="176" y="30"/>
                  </a:cubicBezTo>
                  <a:cubicBezTo>
                    <a:pt x="174" y="33"/>
                    <a:pt x="171" y="36"/>
                    <a:pt x="167" y="38"/>
                  </a:cubicBezTo>
                  <a:cubicBezTo>
                    <a:pt x="156" y="44"/>
                    <a:pt x="143" y="42"/>
                    <a:pt x="134" y="34"/>
                  </a:cubicBezTo>
                  <a:cubicBezTo>
                    <a:pt x="132" y="36"/>
                    <a:pt x="130" y="37"/>
                    <a:pt x="129" y="39"/>
                  </a:cubicBezTo>
                  <a:cubicBezTo>
                    <a:pt x="91" y="77"/>
                    <a:pt x="76" y="126"/>
                    <a:pt x="90" y="159"/>
                  </a:cubicBezTo>
                  <a:cubicBezTo>
                    <a:pt x="43" y="207"/>
                    <a:pt x="43" y="207"/>
                    <a:pt x="43" y="207"/>
                  </a:cubicBezTo>
                  <a:cubicBezTo>
                    <a:pt x="38" y="201"/>
                    <a:pt x="31" y="197"/>
                    <a:pt x="24" y="197"/>
                  </a:cubicBezTo>
                  <a:cubicBezTo>
                    <a:pt x="11" y="197"/>
                    <a:pt x="0" y="208"/>
                    <a:pt x="0" y="221"/>
                  </a:cubicBezTo>
                  <a:cubicBezTo>
                    <a:pt x="0" y="234"/>
                    <a:pt x="11" y="245"/>
                    <a:pt x="24" y="245"/>
                  </a:cubicBezTo>
                  <a:cubicBezTo>
                    <a:pt x="28" y="245"/>
                    <a:pt x="32" y="244"/>
                    <a:pt x="36" y="242"/>
                  </a:cubicBezTo>
                  <a:cubicBezTo>
                    <a:pt x="34" y="245"/>
                    <a:pt x="33" y="249"/>
                    <a:pt x="33" y="254"/>
                  </a:cubicBezTo>
                  <a:cubicBezTo>
                    <a:pt x="33" y="267"/>
                    <a:pt x="43" y="278"/>
                    <a:pt x="56" y="278"/>
                  </a:cubicBezTo>
                  <a:cubicBezTo>
                    <a:pt x="69" y="278"/>
                    <a:pt x="80" y="267"/>
                    <a:pt x="80" y="254"/>
                  </a:cubicBezTo>
                  <a:cubicBezTo>
                    <a:pt x="80" y="246"/>
                    <a:pt x="76" y="239"/>
                    <a:pt x="70" y="234"/>
                  </a:cubicBezTo>
                  <a:cubicBezTo>
                    <a:pt x="117" y="187"/>
                    <a:pt x="117" y="187"/>
                    <a:pt x="117" y="187"/>
                  </a:cubicBezTo>
                  <a:cubicBezTo>
                    <a:pt x="150" y="203"/>
                    <a:pt x="200" y="189"/>
                    <a:pt x="239" y="150"/>
                  </a:cubicBezTo>
                  <a:cubicBezTo>
                    <a:pt x="284" y="104"/>
                    <a:pt x="308" y="55"/>
                    <a:pt x="266" y="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2" name="Freeform 651"/>
            <p:cNvSpPr/>
            <p:nvPr/>
          </p:nvSpPr>
          <p:spPr bwMode="auto">
            <a:xfrm>
              <a:off x="10941051" y="3262314"/>
              <a:ext cx="331788" cy="333375"/>
            </a:xfrm>
            <a:custGeom>
              <a:avLst/>
              <a:gdLst>
                <a:gd name="T0" fmla="*/ 260 w 287"/>
                <a:gd name="T1" fmla="*/ 194 h 288"/>
                <a:gd name="T2" fmla="*/ 237 w 287"/>
                <a:gd name="T3" fmla="*/ 205 h 288"/>
                <a:gd name="T4" fmla="*/ 176 w 287"/>
                <a:gd name="T5" fmla="*/ 144 h 288"/>
                <a:gd name="T6" fmla="*/ 237 w 287"/>
                <a:gd name="T7" fmla="*/ 83 h 288"/>
                <a:gd name="T8" fmla="*/ 260 w 287"/>
                <a:gd name="T9" fmla="*/ 94 h 288"/>
                <a:gd name="T10" fmla="*/ 287 w 287"/>
                <a:gd name="T11" fmla="*/ 66 h 288"/>
                <a:gd name="T12" fmla="*/ 260 w 287"/>
                <a:gd name="T13" fmla="*/ 38 h 288"/>
                <a:gd name="T14" fmla="*/ 245 w 287"/>
                <a:gd name="T15" fmla="*/ 42 h 288"/>
                <a:gd name="T16" fmla="*/ 249 w 287"/>
                <a:gd name="T17" fmla="*/ 28 h 288"/>
                <a:gd name="T18" fmla="*/ 221 w 287"/>
                <a:gd name="T19" fmla="*/ 0 h 288"/>
                <a:gd name="T20" fmla="*/ 194 w 287"/>
                <a:gd name="T21" fmla="*/ 28 h 288"/>
                <a:gd name="T22" fmla="*/ 206 w 287"/>
                <a:gd name="T23" fmla="*/ 50 h 288"/>
                <a:gd name="T24" fmla="*/ 205 w 287"/>
                <a:gd name="T25" fmla="*/ 51 h 288"/>
                <a:gd name="T26" fmla="*/ 205 w 287"/>
                <a:gd name="T27" fmla="*/ 50 h 288"/>
                <a:gd name="T28" fmla="*/ 144 w 287"/>
                <a:gd name="T29" fmla="*/ 111 h 288"/>
                <a:gd name="T30" fmla="*/ 83 w 287"/>
                <a:gd name="T31" fmla="*/ 50 h 288"/>
                <a:gd name="T32" fmla="*/ 94 w 287"/>
                <a:gd name="T33" fmla="*/ 28 h 288"/>
                <a:gd name="T34" fmla="*/ 66 w 287"/>
                <a:gd name="T35" fmla="*/ 0 h 288"/>
                <a:gd name="T36" fmla="*/ 38 w 287"/>
                <a:gd name="T37" fmla="*/ 28 h 288"/>
                <a:gd name="T38" fmla="*/ 42 w 287"/>
                <a:gd name="T39" fmla="*/ 42 h 288"/>
                <a:gd name="T40" fmla="*/ 28 w 287"/>
                <a:gd name="T41" fmla="*/ 38 h 288"/>
                <a:gd name="T42" fmla="*/ 0 w 287"/>
                <a:gd name="T43" fmla="*/ 66 h 288"/>
                <a:gd name="T44" fmla="*/ 28 w 287"/>
                <a:gd name="T45" fmla="*/ 94 h 288"/>
                <a:gd name="T46" fmla="*/ 50 w 287"/>
                <a:gd name="T47" fmla="*/ 83 h 288"/>
                <a:gd name="T48" fmla="*/ 111 w 287"/>
                <a:gd name="T49" fmla="*/ 144 h 288"/>
                <a:gd name="T50" fmla="*/ 50 w 287"/>
                <a:gd name="T51" fmla="*/ 205 h 288"/>
                <a:gd name="T52" fmla="*/ 28 w 287"/>
                <a:gd name="T53" fmla="*/ 194 h 288"/>
                <a:gd name="T54" fmla="*/ 0 w 287"/>
                <a:gd name="T55" fmla="*/ 222 h 288"/>
                <a:gd name="T56" fmla="*/ 28 w 287"/>
                <a:gd name="T57" fmla="*/ 250 h 288"/>
                <a:gd name="T58" fmla="*/ 42 w 287"/>
                <a:gd name="T59" fmla="*/ 246 h 288"/>
                <a:gd name="T60" fmla="*/ 38 w 287"/>
                <a:gd name="T61" fmla="*/ 260 h 288"/>
                <a:gd name="T62" fmla="*/ 66 w 287"/>
                <a:gd name="T63" fmla="*/ 288 h 288"/>
                <a:gd name="T64" fmla="*/ 94 w 287"/>
                <a:gd name="T65" fmla="*/ 260 h 288"/>
                <a:gd name="T66" fmla="*/ 82 w 287"/>
                <a:gd name="T67" fmla="*/ 237 h 288"/>
                <a:gd name="T68" fmla="*/ 82 w 287"/>
                <a:gd name="T69" fmla="*/ 237 h 288"/>
                <a:gd name="T70" fmla="*/ 83 w 287"/>
                <a:gd name="T71" fmla="*/ 237 h 288"/>
                <a:gd name="T72" fmla="*/ 144 w 287"/>
                <a:gd name="T73" fmla="*/ 176 h 288"/>
                <a:gd name="T74" fmla="*/ 205 w 287"/>
                <a:gd name="T75" fmla="*/ 237 h 288"/>
                <a:gd name="T76" fmla="*/ 194 w 287"/>
                <a:gd name="T77" fmla="*/ 259 h 288"/>
                <a:gd name="T78" fmla="*/ 221 w 287"/>
                <a:gd name="T79" fmla="*/ 287 h 288"/>
                <a:gd name="T80" fmla="*/ 249 w 287"/>
                <a:gd name="T81" fmla="*/ 259 h 288"/>
                <a:gd name="T82" fmla="*/ 245 w 287"/>
                <a:gd name="T83" fmla="*/ 245 h 288"/>
                <a:gd name="T84" fmla="*/ 260 w 287"/>
                <a:gd name="T85" fmla="*/ 249 h 288"/>
                <a:gd name="T86" fmla="*/ 287 w 287"/>
                <a:gd name="T87" fmla="*/ 221 h 288"/>
                <a:gd name="T88" fmla="*/ 260 w 287"/>
                <a:gd name="T89" fmla="*/ 19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" h="288">
                  <a:moveTo>
                    <a:pt x="260" y="194"/>
                  </a:moveTo>
                  <a:cubicBezTo>
                    <a:pt x="250" y="194"/>
                    <a:pt x="242" y="198"/>
                    <a:pt x="237" y="205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43" y="89"/>
                    <a:pt x="251" y="94"/>
                    <a:pt x="260" y="94"/>
                  </a:cubicBezTo>
                  <a:cubicBezTo>
                    <a:pt x="275" y="94"/>
                    <a:pt x="287" y="81"/>
                    <a:pt x="287" y="66"/>
                  </a:cubicBezTo>
                  <a:cubicBezTo>
                    <a:pt x="287" y="50"/>
                    <a:pt x="275" y="38"/>
                    <a:pt x="260" y="38"/>
                  </a:cubicBezTo>
                  <a:cubicBezTo>
                    <a:pt x="254" y="38"/>
                    <a:pt x="249" y="39"/>
                    <a:pt x="245" y="42"/>
                  </a:cubicBezTo>
                  <a:cubicBezTo>
                    <a:pt x="248" y="38"/>
                    <a:pt x="249" y="33"/>
                    <a:pt x="249" y="28"/>
                  </a:cubicBezTo>
                  <a:cubicBezTo>
                    <a:pt x="249" y="12"/>
                    <a:pt x="237" y="0"/>
                    <a:pt x="221" y="0"/>
                  </a:cubicBezTo>
                  <a:cubicBezTo>
                    <a:pt x="206" y="0"/>
                    <a:pt x="194" y="12"/>
                    <a:pt x="194" y="28"/>
                  </a:cubicBezTo>
                  <a:cubicBezTo>
                    <a:pt x="194" y="37"/>
                    <a:pt x="198" y="45"/>
                    <a:pt x="206" y="50"/>
                  </a:cubicBezTo>
                  <a:cubicBezTo>
                    <a:pt x="205" y="51"/>
                    <a:pt x="205" y="51"/>
                    <a:pt x="205" y="51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9" y="45"/>
                    <a:pt x="94" y="37"/>
                    <a:pt x="94" y="28"/>
                  </a:cubicBezTo>
                  <a:cubicBezTo>
                    <a:pt x="94" y="13"/>
                    <a:pt x="81" y="0"/>
                    <a:pt x="66" y="0"/>
                  </a:cubicBezTo>
                  <a:cubicBezTo>
                    <a:pt x="51" y="0"/>
                    <a:pt x="38" y="13"/>
                    <a:pt x="38" y="28"/>
                  </a:cubicBezTo>
                  <a:cubicBezTo>
                    <a:pt x="38" y="33"/>
                    <a:pt x="40" y="38"/>
                    <a:pt x="42" y="42"/>
                  </a:cubicBezTo>
                  <a:cubicBezTo>
                    <a:pt x="38" y="40"/>
                    <a:pt x="33" y="38"/>
                    <a:pt x="28" y="38"/>
                  </a:cubicBezTo>
                  <a:cubicBezTo>
                    <a:pt x="12" y="38"/>
                    <a:pt x="0" y="51"/>
                    <a:pt x="0" y="66"/>
                  </a:cubicBezTo>
                  <a:cubicBezTo>
                    <a:pt x="0" y="81"/>
                    <a:pt x="12" y="94"/>
                    <a:pt x="28" y="94"/>
                  </a:cubicBezTo>
                  <a:cubicBezTo>
                    <a:pt x="37" y="94"/>
                    <a:pt x="45" y="89"/>
                    <a:pt x="50" y="83"/>
                  </a:cubicBezTo>
                  <a:cubicBezTo>
                    <a:pt x="111" y="144"/>
                    <a:pt x="111" y="144"/>
                    <a:pt x="111" y="144"/>
                  </a:cubicBezTo>
                  <a:cubicBezTo>
                    <a:pt x="50" y="205"/>
                    <a:pt x="50" y="205"/>
                    <a:pt x="50" y="205"/>
                  </a:cubicBezTo>
                  <a:cubicBezTo>
                    <a:pt x="45" y="198"/>
                    <a:pt x="37" y="194"/>
                    <a:pt x="28" y="194"/>
                  </a:cubicBezTo>
                  <a:cubicBezTo>
                    <a:pt x="12" y="194"/>
                    <a:pt x="0" y="206"/>
                    <a:pt x="0" y="222"/>
                  </a:cubicBezTo>
                  <a:cubicBezTo>
                    <a:pt x="0" y="237"/>
                    <a:pt x="12" y="250"/>
                    <a:pt x="28" y="250"/>
                  </a:cubicBezTo>
                  <a:cubicBezTo>
                    <a:pt x="33" y="250"/>
                    <a:pt x="38" y="248"/>
                    <a:pt x="42" y="246"/>
                  </a:cubicBezTo>
                  <a:cubicBezTo>
                    <a:pt x="40" y="250"/>
                    <a:pt x="38" y="255"/>
                    <a:pt x="38" y="260"/>
                  </a:cubicBezTo>
                  <a:cubicBezTo>
                    <a:pt x="38" y="275"/>
                    <a:pt x="51" y="288"/>
                    <a:pt x="66" y="288"/>
                  </a:cubicBezTo>
                  <a:cubicBezTo>
                    <a:pt x="81" y="288"/>
                    <a:pt x="94" y="275"/>
                    <a:pt x="94" y="260"/>
                  </a:cubicBezTo>
                  <a:cubicBezTo>
                    <a:pt x="94" y="250"/>
                    <a:pt x="89" y="242"/>
                    <a:pt x="82" y="237"/>
                  </a:cubicBezTo>
                  <a:cubicBezTo>
                    <a:pt x="82" y="237"/>
                    <a:pt x="82" y="237"/>
                    <a:pt x="82" y="237"/>
                  </a:cubicBezTo>
                  <a:cubicBezTo>
                    <a:pt x="83" y="237"/>
                    <a:pt x="83" y="237"/>
                    <a:pt x="83" y="237"/>
                  </a:cubicBezTo>
                  <a:cubicBezTo>
                    <a:pt x="144" y="176"/>
                    <a:pt x="144" y="176"/>
                    <a:pt x="144" y="176"/>
                  </a:cubicBezTo>
                  <a:cubicBezTo>
                    <a:pt x="205" y="237"/>
                    <a:pt x="205" y="237"/>
                    <a:pt x="205" y="237"/>
                  </a:cubicBezTo>
                  <a:cubicBezTo>
                    <a:pt x="198" y="242"/>
                    <a:pt x="194" y="250"/>
                    <a:pt x="194" y="259"/>
                  </a:cubicBezTo>
                  <a:cubicBezTo>
                    <a:pt x="194" y="275"/>
                    <a:pt x="206" y="287"/>
                    <a:pt x="221" y="287"/>
                  </a:cubicBezTo>
                  <a:cubicBezTo>
                    <a:pt x="237" y="287"/>
                    <a:pt x="249" y="275"/>
                    <a:pt x="249" y="259"/>
                  </a:cubicBezTo>
                  <a:cubicBezTo>
                    <a:pt x="249" y="254"/>
                    <a:pt x="248" y="249"/>
                    <a:pt x="245" y="245"/>
                  </a:cubicBezTo>
                  <a:cubicBezTo>
                    <a:pt x="249" y="248"/>
                    <a:pt x="254" y="249"/>
                    <a:pt x="260" y="249"/>
                  </a:cubicBezTo>
                  <a:cubicBezTo>
                    <a:pt x="275" y="249"/>
                    <a:pt x="287" y="237"/>
                    <a:pt x="287" y="221"/>
                  </a:cubicBezTo>
                  <a:cubicBezTo>
                    <a:pt x="287" y="206"/>
                    <a:pt x="275" y="194"/>
                    <a:pt x="260" y="19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3" name="Freeform 652"/>
            <p:cNvSpPr>
              <a:spLocks noEditPoints="1"/>
            </p:cNvSpPr>
            <p:nvPr/>
          </p:nvSpPr>
          <p:spPr bwMode="auto">
            <a:xfrm>
              <a:off x="11609388" y="3262314"/>
              <a:ext cx="333375" cy="333375"/>
            </a:xfrm>
            <a:custGeom>
              <a:avLst/>
              <a:gdLst>
                <a:gd name="T0" fmla="*/ 207 w 288"/>
                <a:gd name="T1" fmla="*/ 0 h 288"/>
                <a:gd name="T2" fmla="*/ 152 w 288"/>
                <a:gd name="T3" fmla="*/ 22 h 288"/>
                <a:gd name="T4" fmla="*/ 21 w 288"/>
                <a:gd name="T5" fmla="*/ 153 h 288"/>
                <a:gd name="T6" fmla="*/ 0 w 288"/>
                <a:gd name="T7" fmla="*/ 207 h 288"/>
                <a:gd name="T8" fmla="*/ 81 w 288"/>
                <a:gd name="T9" fmla="*/ 288 h 288"/>
                <a:gd name="T10" fmla="*/ 81 w 288"/>
                <a:gd name="T11" fmla="*/ 288 h 288"/>
                <a:gd name="T12" fmla="*/ 135 w 288"/>
                <a:gd name="T13" fmla="*/ 267 h 288"/>
                <a:gd name="T14" fmla="*/ 266 w 288"/>
                <a:gd name="T15" fmla="*/ 136 h 288"/>
                <a:gd name="T16" fmla="*/ 288 w 288"/>
                <a:gd name="T17" fmla="*/ 81 h 288"/>
                <a:gd name="T18" fmla="*/ 288 w 288"/>
                <a:gd name="T19" fmla="*/ 81 h 288"/>
                <a:gd name="T20" fmla="*/ 207 w 288"/>
                <a:gd name="T21" fmla="*/ 0 h 288"/>
                <a:gd name="T22" fmla="*/ 18 w 288"/>
                <a:gd name="T23" fmla="*/ 207 h 288"/>
                <a:gd name="T24" fmla="*/ 34 w 288"/>
                <a:gd name="T25" fmla="*/ 165 h 288"/>
                <a:gd name="T26" fmla="*/ 84 w 288"/>
                <a:gd name="T27" fmla="*/ 115 h 288"/>
                <a:gd name="T28" fmla="*/ 173 w 288"/>
                <a:gd name="T29" fmla="*/ 204 h 288"/>
                <a:gd name="T30" fmla="*/ 123 w 288"/>
                <a:gd name="T31" fmla="*/ 254 h 288"/>
                <a:gd name="T32" fmla="*/ 81 w 288"/>
                <a:gd name="T33" fmla="*/ 271 h 288"/>
                <a:gd name="T34" fmla="*/ 18 w 288"/>
                <a:gd name="T35" fmla="*/ 20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8" h="288">
                  <a:moveTo>
                    <a:pt x="207" y="0"/>
                  </a:moveTo>
                  <a:cubicBezTo>
                    <a:pt x="186" y="0"/>
                    <a:pt x="166" y="8"/>
                    <a:pt x="152" y="22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8" y="167"/>
                    <a:pt x="0" y="186"/>
                    <a:pt x="0" y="207"/>
                  </a:cubicBezTo>
                  <a:cubicBezTo>
                    <a:pt x="0" y="252"/>
                    <a:pt x="36" y="288"/>
                    <a:pt x="81" y="288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102" y="288"/>
                    <a:pt x="121" y="280"/>
                    <a:pt x="135" y="267"/>
                  </a:cubicBezTo>
                  <a:cubicBezTo>
                    <a:pt x="266" y="136"/>
                    <a:pt x="266" y="136"/>
                    <a:pt x="266" y="136"/>
                  </a:cubicBezTo>
                  <a:cubicBezTo>
                    <a:pt x="279" y="122"/>
                    <a:pt x="288" y="102"/>
                    <a:pt x="288" y="81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36"/>
                    <a:pt x="252" y="0"/>
                    <a:pt x="207" y="0"/>
                  </a:cubicBezTo>
                  <a:close/>
                  <a:moveTo>
                    <a:pt x="18" y="207"/>
                  </a:moveTo>
                  <a:cubicBezTo>
                    <a:pt x="18" y="192"/>
                    <a:pt x="23" y="177"/>
                    <a:pt x="34" y="165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23" y="254"/>
                    <a:pt x="123" y="254"/>
                    <a:pt x="123" y="254"/>
                  </a:cubicBezTo>
                  <a:cubicBezTo>
                    <a:pt x="111" y="265"/>
                    <a:pt x="96" y="271"/>
                    <a:pt x="81" y="271"/>
                  </a:cubicBezTo>
                  <a:cubicBezTo>
                    <a:pt x="46" y="271"/>
                    <a:pt x="18" y="242"/>
                    <a:pt x="18" y="20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4" name="Freeform 654"/>
            <p:cNvSpPr>
              <a:spLocks noEditPoints="1"/>
            </p:cNvSpPr>
            <p:nvPr/>
          </p:nvSpPr>
          <p:spPr bwMode="auto">
            <a:xfrm>
              <a:off x="1587501" y="3930651"/>
              <a:ext cx="333375" cy="333375"/>
            </a:xfrm>
            <a:custGeom>
              <a:avLst/>
              <a:gdLst>
                <a:gd name="T0" fmla="*/ 216 w 288"/>
                <a:gd name="T1" fmla="*/ 0 h 288"/>
                <a:gd name="T2" fmla="*/ 165 w 288"/>
                <a:gd name="T3" fmla="*/ 21 h 288"/>
                <a:gd name="T4" fmla="*/ 165 w 288"/>
                <a:gd name="T5" fmla="*/ 21 h 288"/>
                <a:gd name="T6" fmla="*/ 139 w 288"/>
                <a:gd name="T7" fmla="*/ 47 h 288"/>
                <a:gd name="T8" fmla="*/ 46 w 288"/>
                <a:gd name="T9" fmla="*/ 140 h 288"/>
                <a:gd name="T10" fmla="*/ 20 w 288"/>
                <a:gd name="T11" fmla="*/ 166 h 288"/>
                <a:gd name="T12" fmla="*/ 20 w 288"/>
                <a:gd name="T13" fmla="*/ 166 h 288"/>
                <a:gd name="T14" fmla="*/ 0 w 288"/>
                <a:gd name="T15" fmla="*/ 216 h 288"/>
                <a:gd name="T16" fmla="*/ 72 w 288"/>
                <a:gd name="T17" fmla="*/ 288 h 288"/>
                <a:gd name="T18" fmla="*/ 124 w 288"/>
                <a:gd name="T19" fmla="*/ 265 h 288"/>
                <a:gd name="T20" fmla="*/ 148 w 288"/>
                <a:gd name="T21" fmla="*/ 242 h 288"/>
                <a:gd name="T22" fmla="*/ 194 w 288"/>
                <a:gd name="T23" fmla="*/ 195 h 288"/>
                <a:gd name="T24" fmla="*/ 265 w 288"/>
                <a:gd name="T25" fmla="*/ 125 h 288"/>
                <a:gd name="T26" fmla="*/ 288 w 288"/>
                <a:gd name="T27" fmla="*/ 72 h 288"/>
                <a:gd name="T28" fmla="*/ 216 w 288"/>
                <a:gd name="T29" fmla="*/ 0 h 288"/>
                <a:gd name="T30" fmla="*/ 186 w 288"/>
                <a:gd name="T31" fmla="*/ 27 h 288"/>
                <a:gd name="T32" fmla="*/ 205 w 288"/>
                <a:gd name="T33" fmla="*/ 27 h 288"/>
                <a:gd name="T34" fmla="*/ 205 w 288"/>
                <a:gd name="T35" fmla="*/ 46 h 288"/>
                <a:gd name="T36" fmla="*/ 186 w 288"/>
                <a:gd name="T37" fmla="*/ 46 h 288"/>
                <a:gd name="T38" fmla="*/ 186 w 288"/>
                <a:gd name="T39" fmla="*/ 27 h 288"/>
                <a:gd name="T40" fmla="*/ 27 w 288"/>
                <a:gd name="T41" fmla="*/ 187 h 288"/>
                <a:gd name="T42" fmla="*/ 45 w 288"/>
                <a:gd name="T43" fmla="*/ 187 h 288"/>
                <a:gd name="T44" fmla="*/ 45 w 288"/>
                <a:gd name="T45" fmla="*/ 205 h 288"/>
                <a:gd name="T46" fmla="*/ 27 w 288"/>
                <a:gd name="T47" fmla="*/ 205 h 288"/>
                <a:gd name="T48" fmla="*/ 27 w 288"/>
                <a:gd name="T49" fmla="*/ 187 h 288"/>
                <a:gd name="T50" fmla="*/ 56 w 288"/>
                <a:gd name="T51" fmla="*/ 250 h 288"/>
                <a:gd name="T52" fmla="*/ 38 w 288"/>
                <a:gd name="T53" fmla="*/ 250 h 288"/>
                <a:gd name="T54" fmla="*/ 38 w 288"/>
                <a:gd name="T55" fmla="*/ 232 h 288"/>
                <a:gd name="T56" fmla="*/ 56 w 288"/>
                <a:gd name="T57" fmla="*/ 232 h 288"/>
                <a:gd name="T58" fmla="*/ 56 w 288"/>
                <a:gd name="T59" fmla="*/ 250 h 288"/>
                <a:gd name="T60" fmla="*/ 71 w 288"/>
                <a:gd name="T61" fmla="*/ 216 h 288"/>
                <a:gd name="T62" fmla="*/ 71 w 288"/>
                <a:gd name="T63" fmla="*/ 198 h 288"/>
                <a:gd name="T64" fmla="*/ 90 w 288"/>
                <a:gd name="T65" fmla="*/ 198 h 288"/>
                <a:gd name="T66" fmla="*/ 90 w 288"/>
                <a:gd name="T67" fmla="*/ 216 h 288"/>
                <a:gd name="T68" fmla="*/ 71 w 288"/>
                <a:gd name="T69" fmla="*/ 216 h 288"/>
                <a:gd name="T70" fmla="*/ 100 w 288"/>
                <a:gd name="T71" fmla="*/ 261 h 288"/>
                <a:gd name="T72" fmla="*/ 82 w 288"/>
                <a:gd name="T73" fmla="*/ 261 h 288"/>
                <a:gd name="T74" fmla="*/ 82 w 288"/>
                <a:gd name="T75" fmla="*/ 242 h 288"/>
                <a:gd name="T76" fmla="*/ 100 w 288"/>
                <a:gd name="T77" fmla="*/ 242 h 288"/>
                <a:gd name="T78" fmla="*/ 100 w 288"/>
                <a:gd name="T79" fmla="*/ 261 h 288"/>
                <a:gd name="T80" fmla="*/ 148 w 288"/>
                <a:gd name="T81" fmla="*/ 219 h 288"/>
                <a:gd name="T82" fmla="*/ 68 w 288"/>
                <a:gd name="T83" fmla="*/ 140 h 288"/>
                <a:gd name="T84" fmla="*/ 139 w 288"/>
                <a:gd name="T85" fmla="*/ 69 h 288"/>
                <a:gd name="T86" fmla="*/ 218 w 288"/>
                <a:gd name="T87" fmla="*/ 148 h 288"/>
                <a:gd name="T88" fmla="*/ 148 w 288"/>
                <a:gd name="T89" fmla="*/ 219 h 288"/>
                <a:gd name="T90" fmla="*/ 215 w 288"/>
                <a:gd name="T91" fmla="*/ 90 h 288"/>
                <a:gd name="T92" fmla="*/ 197 w 288"/>
                <a:gd name="T93" fmla="*/ 90 h 288"/>
                <a:gd name="T94" fmla="*/ 197 w 288"/>
                <a:gd name="T95" fmla="*/ 72 h 288"/>
                <a:gd name="T96" fmla="*/ 215 w 288"/>
                <a:gd name="T97" fmla="*/ 72 h 288"/>
                <a:gd name="T98" fmla="*/ 215 w 288"/>
                <a:gd name="T99" fmla="*/ 90 h 288"/>
                <a:gd name="T100" fmla="*/ 231 w 288"/>
                <a:gd name="T101" fmla="*/ 38 h 288"/>
                <a:gd name="T102" fmla="*/ 249 w 288"/>
                <a:gd name="T103" fmla="*/ 38 h 288"/>
                <a:gd name="T104" fmla="*/ 249 w 288"/>
                <a:gd name="T105" fmla="*/ 56 h 288"/>
                <a:gd name="T106" fmla="*/ 231 w 288"/>
                <a:gd name="T107" fmla="*/ 56 h 288"/>
                <a:gd name="T108" fmla="*/ 231 w 288"/>
                <a:gd name="T109" fmla="*/ 38 h 288"/>
                <a:gd name="T110" fmla="*/ 260 w 288"/>
                <a:gd name="T111" fmla="*/ 101 h 288"/>
                <a:gd name="T112" fmla="*/ 242 w 288"/>
                <a:gd name="T113" fmla="*/ 101 h 288"/>
                <a:gd name="T114" fmla="*/ 242 w 288"/>
                <a:gd name="T115" fmla="*/ 83 h 288"/>
                <a:gd name="T116" fmla="*/ 260 w 288"/>
                <a:gd name="T117" fmla="*/ 83 h 288"/>
                <a:gd name="T118" fmla="*/ 260 w 288"/>
                <a:gd name="T119" fmla="*/ 10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8" h="288">
                  <a:moveTo>
                    <a:pt x="216" y="0"/>
                  </a:moveTo>
                  <a:cubicBezTo>
                    <a:pt x="196" y="0"/>
                    <a:pt x="178" y="8"/>
                    <a:pt x="165" y="21"/>
                  </a:cubicBezTo>
                  <a:cubicBezTo>
                    <a:pt x="165" y="21"/>
                    <a:pt x="165" y="21"/>
                    <a:pt x="165" y="21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7" y="179"/>
                    <a:pt x="0" y="197"/>
                    <a:pt x="0" y="216"/>
                  </a:cubicBezTo>
                  <a:cubicBezTo>
                    <a:pt x="0" y="256"/>
                    <a:pt x="32" y="288"/>
                    <a:pt x="72" y="288"/>
                  </a:cubicBezTo>
                  <a:cubicBezTo>
                    <a:pt x="92" y="288"/>
                    <a:pt x="111" y="279"/>
                    <a:pt x="124" y="265"/>
                  </a:cubicBezTo>
                  <a:cubicBezTo>
                    <a:pt x="148" y="242"/>
                    <a:pt x="148" y="242"/>
                    <a:pt x="148" y="242"/>
                  </a:cubicBezTo>
                  <a:cubicBezTo>
                    <a:pt x="194" y="195"/>
                    <a:pt x="194" y="195"/>
                    <a:pt x="194" y="195"/>
                  </a:cubicBezTo>
                  <a:cubicBezTo>
                    <a:pt x="265" y="125"/>
                    <a:pt x="265" y="125"/>
                    <a:pt x="265" y="125"/>
                  </a:cubicBezTo>
                  <a:cubicBezTo>
                    <a:pt x="279" y="112"/>
                    <a:pt x="288" y="93"/>
                    <a:pt x="288" y="72"/>
                  </a:cubicBezTo>
                  <a:cubicBezTo>
                    <a:pt x="288" y="32"/>
                    <a:pt x="255" y="0"/>
                    <a:pt x="216" y="0"/>
                  </a:cubicBezTo>
                  <a:close/>
                  <a:moveTo>
                    <a:pt x="186" y="27"/>
                  </a:moveTo>
                  <a:cubicBezTo>
                    <a:pt x="192" y="22"/>
                    <a:pt x="200" y="22"/>
                    <a:pt x="205" y="27"/>
                  </a:cubicBezTo>
                  <a:cubicBezTo>
                    <a:pt x="210" y="32"/>
                    <a:pt x="210" y="41"/>
                    <a:pt x="205" y="46"/>
                  </a:cubicBezTo>
                  <a:cubicBezTo>
                    <a:pt x="200" y="51"/>
                    <a:pt x="192" y="51"/>
                    <a:pt x="186" y="46"/>
                  </a:cubicBezTo>
                  <a:cubicBezTo>
                    <a:pt x="181" y="41"/>
                    <a:pt x="181" y="32"/>
                    <a:pt x="186" y="27"/>
                  </a:cubicBezTo>
                  <a:close/>
                  <a:moveTo>
                    <a:pt x="27" y="187"/>
                  </a:moveTo>
                  <a:cubicBezTo>
                    <a:pt x="32" y="182"/>
                    <a:pt x="40" y="182"/>
                    <a:pt x="45" y="187"/>
                  </a:cubicBezTo>
                  <a:cubicBezTo>
                    <a:pt x="50" y="192"/>
                    <a:pt x="50" y="200"/>
                    <a:pt x="45" y="205"/>
                  </a:cubicBezTo>
                  <a:cubicBezTo>
                    <a:pt x="40" y="210"/>
                    <a:pt x="32" y="210"/>
                    <a:pt x="27" y="205"/>
                  </a:cubicBezTo>
                  <a:cubicBezTo>
                    <a:pt x="22" y="200"/>
                    <a:pt x="22" y="192"/>
                    <a:pt x="27" y="187"/>
                  </a:cubicBezTo>
                  <a:close/>
                  <a:moveTo>
                    <a:pt x="56" y="250"/>
                  </a:moveTo>
                  <a:cubicBezTo>
                    <a:pt x="51" y="255"/>
                    <a:pt x="43" y="255"/>
                    <a:pt x="38" y="250"/>
                  </a:cubicBezTo>
                  <a:cubicBezTo>
                    <a:pt x="32" y="245"/>
                    <a:pt x="32" y="237"/>
                    <a:pt x="38" y="232"/>
                  </a:cubicBezTo>
                  <a:cubicBezTo>
                    <a:pt x="43" y="226"/>
                    <a:pt x="51" y="226"/>
                    <a:pt x="56" y="232"/>
                  </a:cubicBezTo>
                  <a:cubicBezTo>
                    <a:pt x="61" y="237"/>
                    <a:pt x="61" y="245"/>
                    <a:pt x="56" y="250"/>
                  </a:cubicBezTo>
                  <a:close/>
                  <a:moveTo>
                    <a:pt x="71" y="216"/>
                  </a:moveTo>
                  <a:cubicBezTo>
                    <a:pt x="66" y="211"/>
                    <a:pt x="66" y="203"/>
                    <a:pt x="71" y="198"/>
                  </a:cubicBezTo>
                  <a:cubicBezTo>
                    <a:pt x="77" y="193"/>
                    <a:pt x="85" y="193"/>
                    <a:pt x="90" y="198"/>
                  </a:cubicBezTo>
                  <a:cubicBezTo>
                    <a:pt x="95" y="203"/>
                    <a:pt x="95" y="211"/>
                    <a:pt x="90" y="216"/>
                  </a:cubicBezTo>
                  <a:cubicBezTo>
                    <a:pt x="85" y="221"/>
                    <a:pt x="77" y="221"/>
                    <a:pt x="71" y="216"/>
                  </a:cubicBezTo>
                  <a:close/>
                  <a:moveTo>
                    <a:pt x="100" y="261"/>
                  </a:moveTo>
                  <a:cubicBezTo>
                    <a:pt x="95" y="266"/>
                    <a:pt x="87" y="266"/>
                    <a:pt x="82" y="261"/>
                  </a:cubicBezTo>
                  <a:cubicBezTo>
                    <a:pt x="77" y="255"/>
                    <a:pt x="77" y="247"/>
                    <a:pt x="82" y="242"/>
                  </a:cubicBezTo>
                  <a:cubicBezTo>
                    <a:pt x="87" y="237"/>
                    <a:pt x="95" y="237"/>
                    <a:pt x="100" y="242"/>
                  </a:cubicBezTo>
                  <a:cubicBezTo>
                    <a:pt x="106" y="247"/>
                    <a:pt x="106" y="255"/>
                    <a:pt x="100" y="261"/>
                  </a:cubicBezTo>
                  <a:close/>
                  <a:moveTo>
                    <a:pt x="148" y="219"/>
                  </a:moveTo>
                  <a:cubicBezTo>
                    <a:pt x="68" y="140"/>
                    <a:pt x="68" y="140"/>
                    <a:pt x="68" y="140"/>
                  </a:cubicBezTo>
                  <a:cubicBezTo>
                    <a:pt x="139" y="69"/>
                    <a:pt x="139" y="69"/>
                    <a:pt x="139" y="69"/>
                  </a:cubicBezTo>
                  <a:cubicBezTo>
                    <a:pt x="218" y="148"/>
                    <a:pt x="218" y="148"/>
                    <a:pt x="218" y="148"/>
                  </a:cubicBezTo>
                  <a:lnTo>
                    <a:pt x="148" y="219"/>
                  </a:lnTo>
                  <a:close/>
                  <a:moveTo>
                    <a:pt x="215" y="90"/>
                  </a:moveTo>
                  <a:cubicBezTo>
                    <a:pt x="210" y="95"/>
                    <a:pt x="202" y="95"/>
                    <a:pt x="197" y="90"/>
                  </a:cubicBezTo>
                  <a:cubicBezTo>
                    <a:pt x="192" y="85"/>
                    <a:pt x="192" y="77"/>
                    <a:pt x="197" y="72"/>
                  </a:cubicBezTo>
                  <a:cubicBezTo>
                    <a:pt x="202" y="67"/>
                    <a:pt x="210" y="67"/>
                    <a:pt x="215" y="72"/>
                  </a:cubicBezTo>
                  <a:cubicBezTo>
                    <a:pt x="221" y="77"/>
                    <a:pt x="221" y="85"/>
                    <a:pt x="215" y="90"/>
                  </a:cubicBezTo>
                  <a:close/>
                  <a:moveTo>
                    <a:pt x="231" y="38"/>
                  </a:moveTo>
                  <a:cubicBezTo>
                    <a:pt x="236" y="33"/>
                    <a:pt x="244" y="33"/>
                    <a:pt x="249" y="38"/>
                  </a:cubicBezTo>
                  <a:cubicBezTo>
                    <a:pt x="254" y="43"/>
                    <a:pt x="254" y="51"/>
                    <a:pt x="249" y="56"/>
                  </a:cubicBezTo>
                  <a:cubicBezTo>
                    <a:pt x="244" y="61"/>
                    <a:pt x="236" y="61"/>
                    <a:pt x="231" y="56"/>
                  </a:cubicBezTo>
                  <a:cubicBezTo>
                    <a:pt x="226" y="51"/>
                    <a:pt x="226" y="43"/>
                    <a:pt x="231" y="38"/>
                  </a:cubicBezTo>
                  <a:close/>
                  <a:moveTo>
                    <a:pt x="260" y="101"/>
                  </a:moveTo>
                  <a:cubicBezTo>
                    <a:pt x="255" y="106"/>
                    <a:pt x="247" y="106"/>
                    <a:pt x="242" y="101"/>
                  </a:cubicBezTo>
                  <a:cubicBezTo>
                    <a:pt x="237" y="96"/>
                    <a:pt x="237" y="88"/>
                    <a:pt x="242" y="83"/>
                  </a:cubicBezTo>
                  <a:cubicBezTo>
                    <a:pt x="247" y="77"/>
                    <a:pt x="255" y="77"/>
                    <a:pt x="260" y="83"/>
                  </a:cubicBezTo>
                  <a:cubicBezTo>
                    <a:pt x="265" y="88"/>
                    <a:pt x="265" y="96"/>
                    <a:pt x="260" y="10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5" name="Freeform 655"/>
            <p:cNvSpPr>
              <a:spLocks noEditPoints="1"/>
            </p:cNvSpPr>
            <p:nvPr/>
          </p:nvSpPr>
          <p:spPr bwMode="auto">
            <a:xfrm>
              <a:off x="9618664" y="3262314"/>
              <a:ext cx="309563" cy="333375"/>
            </a:xfrm>
            <a:custGeom>
              <a:avLst/>
              <a:gdLst>
                <a:gd name="T0" fmla="*/ 267 w 267"/>
                <a:gd name="T1" fmla="*/ 70 h 288"/>
                <a:gd name="T2" fmla="*/ 144 w 267"/>
                <a:gd name="T3" fmla="*/ 0 h 288"/>
                <a:gd name="T4" fmla="*/ 0 w 267"/>
                <a:gd name="T5" fmla="*/ 144 h 288"/>
                <a:gd name="T6" fmla="*/ 144 w 267"/>
                <a:gd name="T7" fmla="*/ 288 h 288"/>
                <a:gd name="T8" fmla="*/ 266 w 267"/>
                <a:gd name="T9" fmla="*/ 219 h 288"/>
                <a:gd name="T10" fmla="*/ 142 w 267"/>
                <a:gd name="T11" fmla="*/ 145 h 288"/>
                <a:gd name="T12" fmla="*/ 267 w 267"/>
                <a:gd name="T13" fmla="*/ 70 h 288"/>
                <a:gd name="T14" fmla="*/ 169 w 267"/>
                <a:gd name="T15" fmla="*/ 39 h 288"/>
                <a:gd name="T16" fmla="*/ 192 w 267"/>
                <a:gd name="T17" fmla="*/ 62 h 288"/>
                <a:gd name="T18" fmla="*/ 169 w 267"/>
                <a:gd name="T19" fmla="*/ 85 h 288"/>
                <a:gd name="T20" fmla="*/ 146 w 267"/>
                <a:gd name="T21" fmla="*/ 62 h 288"/>
                <a:gd name="T22" fmla="*/ 169 w 267"/>
                <a:gd name="T23" fmla="*/ 3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288">
                  <a:moveTo>
                    <a:pt x="267" y="70"/>
                  </a:moveTo>
                  <a:cubicBezTo>
                    <a:pt x="242" y="28"/>
                    <a:pt x="196" y="0"/>
                    <a:pt x="144" y="0"/>
                  </a:cubicBezTo>
                  <a:cubicBezTo>
                    <a:pt x="64" y="0"/>
                    <a:pt x="0" y="64"/>
                    <a:pt x="0" y="144"/>
                  </a:cubicBezTo>
                  <a:cubicBezTo>
                    <a:pt x="0" y="224"/>
                    <a:pt x="64" y="288"/>
                    <a:pt x="144" y="288"/>
                  </a:cubicBezTo>
                  <a:cubicBezTo>
                    <a:pt x="195" y="288"/>
                    <a:pt x="241" y="261"/>
                    <a:pt x="266" y="219"/>
                  </a:cubicBezTo>
                  <a:cubicBezTo>
                    <a:pt x="142" y="145"/>
                    <a:pt x="142" y="145"/>
                    <a:pt x="142" y="145"/>
                  </a:cubicBezTo>
                  <a:lnTo>
                    <a:pt x="267" y="70"/>
                  </a:lnTo>
                  <a:close/>
                  <a:moveTo>
                    <a:pt x="169" y="39"/>
                  </a:moveTo>
                  <a:cubicBezTo>
                    <a:pt x="182" y="39"/>
                    <a:pt x="192" y="49"/>
                    <a:pt x="192" y="62"/>
                  </a:cubicBezTo>
                  <a:cubicBezTo>
                    <a:pt x="192" y="74"/>
                    <a:pt x="182" y="85"/>
                    <a:pt x="169" y="85"/>
                  </a:cubicBezTo>
                  <a:cubicBezTo>
                    <a:pt x="156" y="85"/>
                    <a:pt x="146" y="74"/>
                    <a:pt x="146" y="62"/>
                  </a:cubicBezTo>
                  <a:cubicBezTo>
                    <a:pt x="146" y="49"/>
                    <a:pt x="156" y="39"/>
                    <a:pt x="169" y="3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6" name="Freeform 656"/>
            <p:cNvSpPr>
              <a:spLocks noEditPoints="1"/>
            </p:cNvSpPr>
            <p:nvPr/>
          </p:nvSpPr>
          <p:spPr bwMode="auto">
            <a:xfrm>
              <a:off x="4948239" y="5267326"/>
              <a:ext cx="292100" cy="333375"/>
            </a:xfrm>
            <a:custGeom>
              <a:avLst/>
              <a:gdLst>
                <a:gd name="T0" fmla="*/ 217 w 252"/>
                <a:gd name="T1" fmla="*/ 204 h 288"/>
                <a:gd name="T2" fmla="*/ 217 w 252"/>
                <a:gd name="T3" fmla="*/ 196 h 288"/>
                <a:gd name="T4" fmla="*/ 217 w 252"/>
                <a:gd name="T5" fmla="*/ 126 h 288"/>
                <a:gd name="T6" fmla="*/ 156 w 252"/>
                <a:gd name="T7" fmla="*/ 40 h 288"/>
                <a:gd name="T8" fmla="*/ 158 w 252"/>
                <a:gd name="T9" fmla="*/ 32 h 288"/>
                <a:gd name="T10" fmla="*/ 126 w 252"/>
                <a:gd name="T11" fmla="*/ 0 h 288"/>
                <a:gd name="T12" fmla="*/ 94 w 252"/>
                <a:gd name="T13" fmla="*/ 32 h 288"/>
                <a:gd name="T14" fmla="*/ 96 w 252"/>
                <a:gd name="T15" fmla="*/ 40 h 288"/>
                <a:gd name="T16" fmla="*/ 35 w 252"/>
                <a:gd name="T17" fmla="*/ 126 h 288"/>
                <a:gd name="T18" fmla="*/ 35 w 252"/>
                <a:gd name="T19" fmla="*/ 196 h 288"/>
                <a:gd name="T20" fmla="*/ 35 w 252"/>
                <a:gd name="T21" fmla="*/ 204 h 288"/>
                <a:gd name="T22" fmla="*/ 0 w 252"/>
                <a:gd name="T23" fmla="*/ 238 h 288"/>
                <a:gd name="T24" fmla="*/ 14 w 252"/>
                <a:gd name="T25" fmla="*/ 252 h 288"/>
                <a:gd name="T26" fmla="*/ 95 w 252"/>
                <a:gd name="T27" fmla="*/ 252 h 288"/>
                <a:gd name="T28" fmla="*/ 94 w 252"/>
                <a:gd name="T29" fmla="*/ 256 h 288"/>
                <a:gd name="T30" fmla="*/ 126 w 252"/>
                <a:gd name="T31" fmla="*/ 288 h 288"/>
                <a:gd name="T32" fmla="*/ 158 w 252"/>
                <a:gd name="T33" fmla="*/ 256 h 288"/>
                <a:gd name="T34" fmla="*/ 157 w 252"/>
                <a:gd name="T35" fmla="*/ 252 h 288"/>
                <a:gd name="T36" fmla="*/ 238 w 252"/>
                <a:gd name="T37" fmla="*/ 252 h 288"/>
                <a:gd name="T38" fmla="*/ 252 w 252"/>
                <a:gd name="T39" fmla="*/ 238 h 288"/>
                <a:gd name="T40" fmla="*/ 217 w 252"/>
                <a:gd name="T41" fmla="*/ 204 h 288"/>
                <a:gd name="T42" fmla="*/ 108 w 252"/>
                <a:gd name="T43" fmla="*/ 32 h 288"/>
                <a:gd name="T44" fmla="*/ 126 w 252"/>
                <a:gd name="T45" fmla="*/ 14 h 288"/>
                <a:gd name="T46" fmla="*/ 144 w 252"/>
                <a:gd name="T47" fmla="*/ 32 h 288"/>
                <a:gd name="T48" fmla="*/ 143 w 252"/>
                <a:gd name="T49" fmla="*/ 37 h 288"/>
                <a:gd name="T50" fmla="*/ 126 w 252"/>
                <a:gd name="T51" fmla="*/ 35 h 288"/>
                <a:gd name="T52" fmla="*/ 109 w 252"/>
                <a:gd name="T53" fmla="*/ 37 h 288"/>
                <a:gd name="T54" fmla="*/ 108 w 252"/>
                <a:gd name="T55" fmla="*/ 3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2" h="288">
                  <a:moveTo>
                    <a:pt x="217" y="204"/>
                  </a:moveTo>
                  <a:cubicBezTo>
                    <a:pt x="217" y="202"/>
                    <a:pt x="217" y="199"/>
                    <a:pt x="217" y="196"/>
                  </a:cubicBezTo>
                  <a:cubicBezTo>
                    <a:pt x="217" y="126"/>
                    <a:pt x="217" y="126"/>
                    <a:pt x="217" y="126"/>
                  </a:cubicBezTo>
                  <a:cubicBezTo>
                    <a:pt x="217" y="86"/>
                    <a:pt x="192" y="53"/>
                    <a:pt x="156" y="40"/>
                  </a:cubicBezTo>
                  <a:cubicBezTo>
                    <a:pt x="157" y="37"/>
                    <a:pt x="158" y="35"/>
                    <a:pt x="158" y="32"/>
                  </a:cubicBezTo>
                  <a:cubicBezTo>
                    <a:pt x="158" y="14"/>
                    <a:pt x="143" y="0"/>
                    <a:pt x="126" y="0"/>
                  </a:cubicBezTo>
                  <a:cubicBezTo>
                    <a:pt x="109" y="0"/>
                    <a:pt x="94" y="14"/>
                    <a:pt x="94" y="32"/>
                  </a:cubicBezTo>
                  <a:cubicBezTo>
                    <a:pt x="94" y="35"/>
                    <a:pt x="95" y="37"/>
                    <a:pt x="96" y="40"/>
                  </a:cubicBezTo>
                  <a:cubicBezTo>
                    <a:pt x="60" y="53"/>
                    <a:pt x="35" y="86"/>
                    <a:pt x="35" y="126"/>
                  </a:cubicBezTo>
                  <a:cubicBezTo>
                    <a:pt x="35" y="196"/>
                    <a:pt x="35" y="196"/>
                    <a:pt x="35" y="196"/>
                  </a:cubicBezTo>
                  <a:cubicBezTo>
                    <a:pt x="35" y="199"/>
                    <a:pt x="35" y="202"/>
                    <a:pt x="35" y="204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46"/>
                    <a:pt x="6" y="252"/>
                    <a:pt x="14" y="252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5" y="254"/>
                    <a:pt x="94" y="255"/>
                    <a:pt x="94" y="256"/>
                  </a:cubicBezTo>
                  <a:cubicBezTo>
                    <a:pt x="94" y="274"/>
                    <a:pt x="109" y="288"/>
                    <a:pt x="126" y="288"/>
                  </a:cubicBezTo>
                  <a:cubicBezTo>
                    <a:pt x="143" y="288"/>
                    <a:pt x="158" y="274"/>
                    <a:pt x="158" y="256"/>
                  </a:cubicBezTo>
                  <a:cubicBezTo>
                    <a:pt x="158" y="255"/>
                    <a:pt x="157" y="254"/>
                    <a:pt x="157" y="252"/>
                  </a:cubicBezTo>
                  <a:cubicBezTo>
                    <a:pt x="238" y="252"/>
                    <a:pt x="238" y="252"/>
                    <a:pt x="238" y="252"/>
                  </a:cubicBezTo>
                  <a:cubicBezTo>
                    <a:pt x="246" y="252"/>
                    <a:pt x="252" y="246"/>
                    <a:pt x="252" y="238"/>
                  </a:cubicBezTo>
                  <a:lnTo>
                    <a:pt x="217" y="204"/>
                  </a:lnTo>
                  <a:close/>
                  <a:moveTo>
                    <a:pt x="108" y="32"/>
                  </a:moveTo>
                  <a:cubicBezTo>
                    <a:pt x="108" y="22"/>
                    <a:pt x="116" y="14"/>
                    <a:pt x="126" y="14"/>
                  </a:cubicBezTo>
                  <a:cubicBezTo>
                    <a:pt x="136" y="14"/>
                    <a:pt x="144" y="22"/>
                    <a:pt x="144" y="32"/>
                  </a:cubicBezTo>
                  <a:cubicBezTo>
                    <a:pt x="144" y="33"/>
                    <a:pt x="143" y="35"/>
                    <a:pt x="143" y="37"/>
                  </a:cubicBezTo>
                  <a:cubicBezTo>
                    <a:pt x="137" y="36"/>
                    <a:pt x="132" y="35"/>
                    <a:pt x="126" y="35"/>
                  </a:cubicBezTo>
                  <a:cubicBezTo>
                    <a:pt x="120" y="35"/>
                    <a:pt x="115" y="36"/>
                    <a:pt x="109" y="37"/>
                  </a:cubicBezTo>
                  <a:cubicBezTo>
                    <a:pt x="109" y="35"/>
                    <a:pt x="108" y="33"/>
                    <a:pt x="108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7" name="Freeform 657"/>
            <p:cNvSpPr>
              <a:spLocks noEditPoints="1"/>
            </p:cNvSpPr>
            <p:nvPr/>
          </p:nvSpPr>
          <p:spPr bwMode="auto">
            <a:xfrm>
              <a:off x="4926014" y="2593976"/>
              <a:ext cx="334963" cy="333375"/>
            </a:xfrm>
            <a:custGeom>
              <a:avLst/>
              <a:gdLst>
                <a:gd name="T0" fmla="*/ 268 w 288"/>
                <a:gd name="T1" fmla="*/ 0 h 288"/>
                <a:gd name="T2" fmla="*/ 20 w 288"/>
                <a:gd name="T3" fmla="*/ 0 h 288"/>
                <a:gd name="T4" fmla="*/ 0 w 288"/>
                <a:gd name="T5" fmla="*/ 20 h 288"/>
                <a:gd name="T6" fmla="*/ 0 w 288"/>
                <a:gd name="T7" fmla="*/ 240 h 288"/>
                <a:gd name="T8" fmla="*/ 48 w 288"/>
                <a:gd name="T9" fmla="*/ 288 h 288"/>
                <a:gd name="T10" fmla="*/ 62 w 288"/>
                <a:gd name="T11" fmla="*/ 288 h 288"/>
                <a:gd name="T12" fmla="*/ 62 w 288"/>
                <a:gd name="T13" fmla="*/ 204 h 288"/>
                <a:gd name="T14" fmla="*/ 196 w 288"/>
                <a:gd name="T15" fmla="*/ 204 h 288"/>
                <a:gd name="T16" fmla="*/ 196 w 288"/>
                <a:gd name="T17" fmla="*/ 288 h 288"/>
                <a:gd name="T18" fmla="*/ 268 w 288"/>
                <a:gd name="T19" fmla="*/ 288 h 288"/>
                <a:gd name="T20" fmla="*/ 288 w 288"/>
                <a:gd name="T21" fmla="*/ 268 h 288"/>
                <a:gd name="T22" fmla="*/ 288 w 288"/>
                <a:gd name="T23" fmla="*/ 20 h 288"/>
                <a:gd name="T24" fmla="*/ 268 w 288"/>
                <a:gd name="T25" fmla="*/ 0 h 288"/>
                <a:gd name="T26" fmla="*/ 244 w 288"/>
                <a:gd name="T27" fmla="*/ 145 h 288"/>
                <a:gd name="T28" fmla="*/ 44 w 288"/>
                <a:gd name="T29" fmla="*/ 145 h 288"/>
                <a:gd name="T30" fmla="*/ 44 w 288"/>
                <a:gd name="T31" fmla="*/ 14 h 288"/>
                <a:gd name="T32" fmla="*/ 244 w 288"/>
                <a:gd name="T33" fmla="*/ 14 h 288"/>
                <a:gd name="T34" fmla="*/ 244 w 288"/>
                <a:gd name="T35" fmla="*/ 14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8" h="288">
                  <a:moveTo>
                    <a:pt x="26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5" y="0"/>
                    <a:pt x="0" y="5"/>
                    <a:pt x="0" y="2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48" y="288"/>
                    <a:pt x="48" y="288"/>
                    <a:pt x="48" y="288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2" y="204"/>
                    <a:pt x="62" y="204"/>
                    <a:pt x="62" y="204"/>
                  </a:cubicBezTo>
                  <a:cubicBezTo>
                    <a:pt x="196" y="204"/>
                    <a:pt x="196" y="204"/>
                    <a:pt x="196" y="204"/>
                  </a:cubicBezTo>
                  <a:cubicBezTo>
                    <a:pt x="196" y="288"/>
                    <a:pt x="196" y="288"/>
                    <a:pt x="196" y="288"/>
                  </a:cubicBezTo>
                  <a:cubicBezTo>
                    <a:pt x="268" y="288"/>
                    <a:pt x="268" y="288"/>
                    <a:pt x="268" y="288"/>
                  </a:cubicBezTo>
                  <a:cubicBezTo>
                    <a:pt x="284" y="288"/>
                    <a:pt x="288" y="284"/>
                    <a:pt x="288" y="268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8" y="5"/>
                    <a:pt x="284" y="0"/>
                    <a:pt x="268" y="0"/>
                  </a:cubicBezTo>
                  <a:close/>
                  <a:moveTo>
                    <a:pt x="244" y="145"/>
                  </a:moveTo>
                  <a:cubicBezTo>
                    <a:pt x="44" y="145"/>
                    <a:pt x="44" y="145"/>
                    <a:pt x="44" y="145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244" y="14"/>
                    <a:pt x="244" y="14"/>
                    <a:pt x="244" y="14"/>
                  </a:cubicBezTo>
                  <a:lnTo>
                    <a:pt x="244" y="14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8" name="Rectangle 658"/>
            <p:cNvSpPr>
              <a:spLocks noChangeArrowheads="1"/>
            </p:cNvSpPr>
            <p:nvPr/>
          </p:nvSpPr>
          <p:spPr bwMode="auto">
            <a:xfrm>
              <a:off x="5030789" y="2863851"/>
              <a:ext cx="38100" cy="63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9" name="Freeform 659"/>
            <p:cNvSpPr>
              <a:spLocks noEditPoints="1"/>
            </p:cNvSpPr>
            <p:nvPr/>
          </p:nvSpPr>
          <p:spPr bwMode="auto">
            <a:xfrm>
              <a:off x="7643814" y="4598989"/>
              <a:ext cx="252413" cy="333375"/>
            </a:xfrm>
            <a:custGeom>
              <a:avLst/>
              <a:gdLst>
                <a:gd name="T0" fmla="*/ 191 w 218"/>
                <a:gd name="T1" fmla="*/ 36 h 288"/>
                <a:gd name="T2" fmla="*/ 157 w 218"/>
                <a:gd name="T3" fmla="*/ 0 h 288"/>
                <a:gd name="T4" fmla="*/ 61 w 218"/>
                <a:gd name="T5" fmla="*/ 0 h 288"/>
                <a:gd name="T6" fmla="*/ 28 w 218"/>
                <a:gd name="T7" fmla="*/ 36 h 288"/>
                <a:gd name="T8" fmla="*/ 0 w 218"/>
                <a:gd name="T9" fmla="*/ 36 h 288"/>
                <a:gd name="T10" fmla="*/ 0 w 218"/>
                <a:gd name="T11" fmla="*/ 288 h 288"/>
                <a:gd name="T12" fmla="*/ 218 w 218"/>
                <a:gd name="T13" fmla="*/ 288 h 288"/>
                <a:gd name="T14" fmla="*/ 218 w 218"/>
                <a:gd name="T15" fmla="*/ 36 h 288"/>
                <a:gd name="T16" fmla="*/ 191 w 218"/>
                <a:gd name="T17" fmla="*/ 36 h 288"/>
                <a:gd name="T18" fmla="*/ 74 w 218"/>
                <a:gd name="T19" fmla="*/ 16 h 288"/>
                <a:gd name="T20" fmla="*/ 142 w 218"/>
                <a:gd name="T21" fmla="*/ 16 h 288"/>
                <a:gd name="T22" fmla="*/ 151 w 218"/>
                <a:gd name="T23" fmla="*/ 24 h 288"/>
                <a:gd name="T24" fmla="*/ 142 w 218"/>
                <a:gd name="T25" fmla="*/ 33 h 288"/>
                <a:gd name="T26" fmla="*/ 74 w 218"/>
                <a:gd name="T27" fmla="*/ 33 h 288"/>
                <a:gd name="T28" fmla="*/ 66 w 218"/>
                <a:gd name="T29" fmla="*/ 24 h 288"/>
                <a:gd name="T30" fmla="*/ 74 w 218"/>
                <a:gd name="T31" fmla="*/ 16 h 288"/>
                <a:gd name="T32" fmla="*/ 171 w 218"/>
                <a:gd name="T33" fmla="*/ 236 h 288"/>
                <a:gd name="T34" fmla="*/ 45 w 218"/>
                <a:gd name="T35" fmla="*/ 236 h 288"/>
                <a:gd name="T36" fmla="*/ 45 w 218"/>
                <a:gd name="T37" fmla="*/ 217 h 288"/>
                <a:gd name="T38" fmla="*/ 171 w 218"/>
                <a:gd name="T39" fmla="*/ 217 h 288"/>
                <a:gd name="T40" fmla="*/ 171 w 218"/>
                <a:gd name="T41" fmla="*/ 236 h 288"/>
                <a:gd name="T42" fmla="*/ 171 w 218"/>
                <a:gd name="T43" fmla="*/ 193 h 288"/>
                <a:gd name="T44" fmla="*/ 45 w 218"/>
                <a:gd name="T45" fmla="*/ 193 h 288"/>
                <a:gd name="T46" fmla="*/ 45 w 218"/>
                <a:gd name="T47" fmla="*/ 174 h 288"/>
                <a:gd name="T48" fmla="*/ 171 w 218"/>
                <a:gd name="T49" fmla="*/ 174 h 288"/>
                <a:gd name="T50" fmla="*/ 171 w 218"/>
                <a:gd name="T51" fmla="*/ 193 h 288"/>
                <a:gd name="T52" fmla="*/ 171 w 218"/>
                <a:gd name="T53" fmla="*/ 150 h 288"/>
                <a:gd name="T54" fmla="*/ 45 w 218"/>
                <a:gd name="T55" fmla="*/ 150 h 288"/>
                <a:gd name="T56" fmla="*/ 45 w 218"/>
                <a:gd name="T57" fmla="*/ 131 h 288"/>
                <a:gd name="T58" fmla="*/ 171 w 218"/>
                <a:gd name="T59" fmla="*/ 131 h 288"/>
                <a:gd name="T60" fmla="*/ 171 w 218"/>
                <a:gd name="T61" fmla="*/ 150 h 288"/>
                <a:gd name="T62" fmla="*/ 171 w 218"/>
                <a:gd name="T63" fmla="*/ 107 h 288"/>
                <a:gd name="T64" fmla="*/ 45 w 218"/>
                <a:gd name="T65" fmla="*/ 107 h 288"/>
                <a:gd name="T66" fmla="*/ 45 w 218"/>
                <a:gd name="T67" fmla="*/ 88 h 288"/>
                <a:gd name="T68" fmla="*/ 171 w 218"/>
                <a:gd name="T69" fmla="*/ 88 h 288"/>
                <a:gd name="T70" fmla="*/ 171 w 218"/>
                <a:gd name="T71" fmla="*/ 10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8" h="288">
                  <a:moveTo>
                    <a:pt x="191" y="36"/>
                  </a:moveTo>
                  <a:cubicBezTo>
                    <a:pt x="183" y="21"/>
                    <a:pt x="169" y="0"/>
                    <a:pt x="15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9" y="0"/>
                    <a:pt x="36" y="19"/>
                    <a:pt x="28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18" y="288"/>
                    <a:pt x="218" y="288"/>
                    <a:pt x="218" y="288"/>
                  </a:cubicBezTo>
                  <a:cubicBezTo>
                    <a:pt x="218" y="36"/>
                    <a:pt x="218" y="36"/>
                    <a:pt x="218" y="36"/>
                  </a:cubicBezTo>
                  <a:lnTo>
                    <a:pt x="191" y="36"/>
                  </a:lnTo>
                  <a:close/>
                  <a:moveTo>
                    <a:pt x="74" y="16"/>
                  </a:moveTo>
                  <a:cubicBezTo>
                    <a:pt x="142" y="16"/>
                    <a:pt x="142" y="16"/>
                    <a:pt x="142" y="16"/>
                  </a:cubicBezTo>
                  <a:cubicBezTo>
                    <a:pt x="147" y="16"/>
                    <a:pt x="151" y="20"/>
                    <a:pt x="151" y="24"/>
                  </a:cubicBezTo>
                  <a:cubicBezTo>
                    <a:pt x="151" y="29"/>
                    <a:pt x="147" y="33"/>
                    <a:pt x="142" y="33"/>
                  </a:cubicBezTo>
                  <a:cubicBezTo>
                    <a:pt x="74" y="33"/>
                    <a:pt x="74" y="33"/>
                    <a:pt x="74" y="33"/>
                  </a:cubicBezTo>
                  <a:cubicBezTo>
                    <a:pt x="70" y="33"/>
                    <a:pt x="66" y="29"/>
                    <a:pt x="66" y="24"/>
                  </a:cubicBezTo>
                  <a:cubicBezTo>
                    <a:pt x="66" y="20"/>
                    <a:pt x="70" y="16"/>
                    <a:pt x="74" y="16"/>
                  </a:cubicBezTo>
                  <a:close/>
                  <a:moveTo>
                    <a:pt x="171" y="236"/>
                  </a:moveTo>
                  <a:cubicBezTo>
                    <a:pt x="45" y="236"/>
                    <a:pt x="45" y="236"/>
                    <a:pt x="45" y="236"/>
                  </a:cubicBezTo>
                  <a:cubicBezTo>
                    <a:pt x="45" y="217"/>
                    <a:pt x="45" y="217"/>
                    <a:pt x="45" y="217"/>
                  </a:cubicBezTo>
                  <a:cubicBezTo>
                    <a:pt x="171" y="217"/>
                    <a:pt x="171" y="217"/>
                    <a:pt x="171" y="217"/>
                  </a:cubicBezTo>
                  <a:lnTo>
                    <a:pt x="171" y="236"/>
                  </a:lnTo>
                  <a:close/>
                  <a:moveTo>
                    <a:pt x="171" y="193"/>
                  </a:moveTo>
                  <a:cubicBezTo>
                    <a:pt x="45" y="193"/>
                    <a:pt x="45" y="193"/>
                    <a:pt x="45" y="193"/>
                  </a:cubicBezTo>
                  <a:cubicBezTo>
                    <a:pt x="45" y="174"/>
                    <a:pt x="45" y="174"/>
                    <a:pt x="45" y="174"/>
                  </a:cubicBezTo>
                  <a:cubicBezTo>
                    <a:pt x="171" y="174"/>
                    <a:pt x="171" y="174"/>
                    <a:pt x="171" y="174"/>
                  </a:cubicBezTo>
                  <a:lnTo>
                    <a:pt x="171" y="193"/>
                  </a:lnTo>
                  <a:close/>
                  <a:moveTo>
                    <a:pt x="171" y="15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171" y="131"/>
                    <a:pt x="171" y="131"/>
                    <a:pt x="171" y="131"/>
                  </a:cubicBezTo>
                  <a:lnTo>
                    <a:pt x="171" y="150"/>
                  </a:lnTo>
                  <a:close/>
                  <a:moveTo>
                    <a:pt x="171" y="107"/>
                  </a:moveTo>
                  <a:cubicBezTo>
                    <a:pt x="45" y="107"/>
                    <a:pt x="45" y="107"/>
                    <a:pt x="45" y="107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171" y="88"/>
                    <a:pt x="171" y="88"/>
                    <a:pt x="171" y="88"/>
                  </a:cubicBezTo>
                  <a:lnTo>
                    <a:pt x="171" y="10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0" name="Freeform 660"/>
            <p:cNvSpPr/>
            <p:nvPr/>
          </p:nvSpPr>
          <p:spPr bwMode="auto">
            <a:xfrm>
              <a:off x="919164" y="3994151"/>
              <a:ext cx="333375" cy="211138"/>
            </a:xfrm>
            <a:custGeom>
              <a:avLst/>
              <a:gdLst>
                <a:gd name="T0" fmla="*/ 288 w 288"/>
                <a:gd name="T1" fmla="*/ 67 h 182"/>
                <a:gd name="T2" fmla="*/ 267 w 288"/>
                <a:gd name="T3" fmla="*/ 67 h 182"/>
                <a:gd name="T4" fmla="*/ 267 w 288"/>
                <a:gd name="T5" fmla="*/ 50 h 182"/>
                <a:gd name="T6" fmla="*/ 252 w 288"/>
                <a:gd name="T7" fmla="*/ 31 h 182"/>
                <a:gd name="T8" fmla="*/ 250 w 288"/>
                <a:gd name="T9" fmla="*/ 31 h 182"/>
                <a:gd name="T10" fmla="*/ 235 w 288"/>
                <a:gd name="T11" fmla="*/ 48 h 182"/>
                <a:gd name="T12" fmla="*/ 235 w 288"/>
                <a:gd name="T13" fmla="*/ 19 h 182"/>
                <a:gd name="T14" fmla="*/ 220 w 288"/>
                <a:gd name="T15" fmla="*/ 0 h 182"/>
                <a:gd name="T16" fmla="*/ 219 w 288"/>
                <a:gd name="T17" fmla="*/ 0 h 182"/>
                <a:gd name="T18" fmla="*/ 204 w 288"/>
                <a:gd name="T19" fmla="*/ 19 h 182"/>
                <a:gd name="T20" fmla="*/ 204 w 288"/>
                <a:gd name="T21" fmla="*/ 67 h 182"/>
                <a:gd name="T22" fmla="*/ 84 w 288"/>
                <a:gd name="T23" fmla="*/ 67 h 182"/>
                <a:gd name="T24" fmla="*/ 84 w 288"/>
                <a:gd name="T25" fmla="*/ 19 h 182"/>
                <a:gd name="T26" fmla="*/ 68 w 288"/>
                <a:gd name="T27" fmla="*/ 0 h 182"/>
                <a:gd name="T28" fmla="*/ 67 w 288"/>
                <a:gd name="T29" fmla="*/ 0 h 182"/>
                <a:gd name="T30" fmla="*/ 52 w 288"/>
                <a:gd name="T31" fmla="*/ 19 h 182"/>
                <a:gd name="T32" fmla="*/ 52 w 288"/>
                <a:gd name="T33" fmla="*/ 48 h 182"/>
                <a:gd name="T34" fmla="*/ 37 w 288"/>
                <a:gd name="T35" fmla="*/ 31 h 182"/>
                <a:gd name="T36" fmla="*/ 36 w 288"/>
                <a:gd name="T37" fmla="*/ 31 h 182"/>
                <a:gd name="T38" fmla="*/ 20 w 288"/>
                <a:gd name="T39" fmla="*/ 50 h 182"/>
                <a:gd name="T40" fmla="*/ 20 w 288"/>
                <a:gd name="T41" fmla="*/ 67 h 182"/>
                <a:gd name="T42" fmla="*/ 0 w 288"/>
                <a:gd name="T43" fmla="*/ 67 h 182"/>
                <a:gd name="T44" fmla="*/ 0 w 288"/>
                <a:gd name="T45" fmla="*/ 115 h 182"/>
                <a:gd name="T46" fmla="*/ 20 w 288"/>
                <a:gd name="T47" fmla="*/ 115 h 182"/>
                <a:gd name="T48" fmla="*/ 20 w 288"/>
                <a:gd name="T49" fmla="*/ 132 h 182"/>
                <a:gd name="T50" fmla="*/ 36 w 288"/>
                <a:gd name="T51" fmla="*/ 151 h 182"/>
                <a:gd name="T52" fmla="*/ 37 w 288"/>
                <a:gd name="T53" fmla="*/ 151 h 182"/>
                <a:gd name="T54" fmla="*/ 52 w 288"/>
                <a:gd name="T55" fmla="*/ 135 h 182"/>
                <a:gd name="T56" fmla="*/ 52 w 288"/>
                <a:gd name="T57" fmla="*/ 163 h 182"/>
                <a:gd name="T58" fmla="*/ 67 w 288"/>
                <a:gd name="T59" fmla="*/ 182 h 182"/>
                <a:gd name="T60" fmla="*/ 68 w 288"/>
                <a:gd name="T61" fmla="*/ 182 h 182"/>
                <a:gd name="T62" fmla="*/ 84 w 288"/>
                <a:gd name="T63" fmla="*/ 163 h 182"/>
                <a:gd name="T64" fmla="*/ 84 w 288"/>
                <a:gd name="T65" fmla="*/ 115 h 182"/>
                <a:gd name="T66" fmla="*/ 204 w 288"/>
                <a:gd name="T67" fmla="*/ 115 h 182"/>
                <a:gd name="T68" fmla="*/ 204 w 288"/>
                <a:gd name="T69" fmla="*/ 163 h 182"/>
                <a:gd name="T70" fmla="*/ 219 w 288"/>
                <a:gd name="T71" fmla="*/ 182 h 182"/>
                <a:gd name="T72" fmla="*/ 220 w 288"/>
                <a:gd name="T73" fmla="*/ 182 h 182"/>
                <a:gd name="T74" fmla="*/ 235 w 288"/>
                <a:gd name="T75" fmla="*/ 163 h 182"/>
                <a:gd name="T76" fmla="*/ 235 w 288"/>
                <a:gd name="T77" fmla="*/ 135 h 182"/>
                <a:gd name="T78" fmla="*/ 250 w 288"/>
                <a:gd name="T79" fmla="*/ 151 h 182"/>
                <a:gd name="T80" fmla="*/ 252 w 288"/>
                <a:gd name="T81" fmla="*/ 151 h 182"/>
                <a:gd name="T82" fmla="*/ 267 w 288"/>
                <a:gd name="T83" fmla="*/ 132 h 182"/>
                <a:gd name="T84" fmla="*/ 267 w 288"/>
                <a:gd name="T85" fmla="*/ 115 h 182"/>
                <a:gd name="T86" fmla="*/ 288 w 288"/>
                <a:gd name="T87" fmla="*/ 115 h 182"/>
                <a:gd name="T88" fmla="*/ 288 w 288"/>
                <a:gd name="T89" fmla="*/ 67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8" h="182">
                  <a:moveTo>
                    <a:pt x="288" y="67"/>
                  </a:moveTo>
                  <a:cubicBezTo>
                    <a:pt x="267" y="67"/>
                    <a:pt x="267" y="67"/>
                    <a:pt x="267" y="67"/>
                  </a:cubicBezTo>
                  <a:cubicBezTo>
                    <a:pt x="267" y="50"/>
                    <a:pt x="267" y="50"/>
                    <a:pt x="267" y="50"/>
                  </a:cubicBezTo>
                  <a:cubicBezTo>
                    <a:pt x="267" y="40"/>
                    <a:pt x="260" y="31"/>
                    <a:pt x="252" y="31"/>
                  </a:cubicBezTo>
                  <a:cubicBezTo>
                    <a:pt x="250" y="31"/>
                    <a:pt x="250" y="31"/>
                    <a:pt x="250" y="31"/>
                  </a:cubicBezTo>
                  <a:cubicBezTo>
                    <a:pt x="243" y="31"/>
                    <a:pt x="236" y="38"/>
                    <a:pt x="235" y="48"/>
                  </a:cubicBezTo>
                  <a:cubicBezTo>
                    <a:pt x="235" y="19"/>
                    <a:pt x="235" y="19"/>
                    <a:pt x="235" y="19"/>
                  </a:cubicBezTo>
                  <a:cubicBezTo>
                    <a:pt x="235" y="8"/>
                    <a:pt x="228" y="0"/>
                    <a:pt x="220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10" y="0"/>
                    <a:pt x="204" y="8"/>
                    <a:pt x="204" y="19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4" y="8"/>
                    <a:pt x="77" y="0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8"/>
                    <a:pt x="52" y="1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1" y="38"/>
                    <a:pt x="45" y="31"/>
                    <a:pt x="37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27" y="31"/>
                    <a:pt x="20" y="40"/>
                    <a:pt x="20" y="50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20" y="132"/>
                    <a:pt x="20" y="132"/>
                    <a:pt x="20" y="132"/>
                  </a:cubicBezTo>
                  <a:cubicBezTo>
                    <a:pt x="20" y="143"/>
                    <a:pt x="27" y="151"/>
                    <a:pt x="36" y="151"/>
                  </a:cubicBezTo>
                  <a:cubicBezTo>
                    <a:pt x="37" y="151"/>
                    <a:pt x="37" y="151"/>
                    <a:pt x="37" y="151"/>
                  </a:cubicBezTo>
                  <a:cubicBezTo>
                    <a:pt x="45" y="151"/>
                    <a:pt x="51" y="144"/>
                    <a:pt x="52" y="135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74"/>
                    <a:pt x="59" y="182"/>
                    <a:pt x="67" y="182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77" y="182"/>
                    <a:pt x="84" y="174"/>
                    <a:pt x="84" y="163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204" y="115"/>
                    <a:pt x="204" y="115"/>
                    <a:pt x="204" y="115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74"/>
                    <a:pt x="210" y="182"/>
                    <a:pt x="219" y="182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28" y="182"/>
                    <a:pt x="235" y="174"/>
                    <a:pt x="235" y="163"/>
                  </a:cubicBezTo>
                  <a:cubicBezTo>
                    <a:pt x="235" y="135"/>
                    <a:pt x="235" y="135"/>
                    <a:pt x="235" y="135"/>
                  </a:cubicBezTo>
                  <a:cubicBezTo>
                    <a:pt x="236" y="144"/>
                    <a:pt x="243" y="151"/>
                    <a:pt x="250" y="151"/>
                  </a:cubicBezTo>
                  <a:cubicBezTo>
                    <a:pt x="252" y="151"/>
                    <a:pt x="252" y="151"/>
                    <a:pt x="252" y="151"/>
                  </a:cubicBezTo>
                  <a:cubicBezTo>
                    <a:pt x="260" y="151"/>
                    <a:pt x="267" y="143"/>
                    <a:pt x="267" y="132"/>
                  </a:cubicBezTo>
                  <a:cubicBezTo>
                    <a:pt x="267" y="115"/>
                    <a:pt x="267" y="115"/>
                    <a:pt x="267" y="115"/>
                  </a:cubicBezTo>
                  <a:cubicBezTo>
                    <a:pt x="288" y="115"/>
                    <a:pt x="288" y="115"/>
                    <a:pt x="288" y="115"/>
                  </a:cubicBezTo>
                  <a:lnTo>
                    <a:pt x="288" y="6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1" name="Freeform 661"/>
            <p:cNvSpPr/>
            <p:nvPr/>
          </p:nvSpPr>
          <p:spPr bwMode="auto">
            <a:xfrm>
              <a:off x="250826" y="4598989"/>
              <a:ext cx="333375" cy="334963"/>
            </a:xfrm>
            <a:custGeom>
              <a:avLst/>
              <a:gdLst>
                <a:gd name="T0" fmla="*/ 96 w 288"/>
                <a:gd name="T1" fmla="*/ 0 h 288"/>
                <a:gd name="T2" fmla="*/ 144 w 288"/>
                <a:gd name="T3" fmla="*/ 40 h 288"/>
                <a:gd name="T4" fmla="*/ 192 w 288"/>
                <a:gd name="T5" fmla="*/ 0 h 288"/>
                <a:gd name="T6" fmla="*/ 288 w 288"/>
                <a:gd name="T7" fmla="*/ 36 h 288"/>
                <a:gd name="T8" fmla="*/ 288 w 288"/>
                <a:gd name="T9" fmla="*/ 108 h 288"/>
                <a:gd name="T10" fmla="*/ 224 w 288"/>
                <a:gd name="T11" fmla="*/ 90 h 288"/>
                <a:gd name="T12" fmla="*/ 224 w 288"/>
                <a:gd name="T13" fmla="*/ 288 h 288"/>
                <a:gd name="T14" fmla="*/ 64 w 288"/>
                <a:gd name="T15" fmla="*/ 288 h 288"/>
                <a:gd name="T16" fmla="*/ 64 w 288"/>
                <a:gd name="T17" fmla="*/ 90 h 288"/>
                <a:gd name="T18" fmla="*/ 0 w 288"/>
                <a:gd name="T19" fmla="*/ 108 h 288"/>
                <a:gd name="T20" fmla="*/ 0 w 288"/>
                <a:gd name="T21" fmla="*/ 36 h 288"/>
                <a:gd name="T22" fmla="*/ 96 w 288"/>
                <a:gd name="T2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88">
                  <a:moveTo>
                    <a:pt x="96" y="0"/>
                  </a:moveTo>
                  <a:cubicBezTo>
                    <a:pt x="96" y="0"/>
                    <a:pt x="109" y="40"/>
                    <a:pt x="144" y="40"/>
                  </a:cubicBezTo>
                  <a:cubicBezTo>
                    <a:pt x="179" y="40"/>
                    <a:pt x="192" y="0"/>
                    <a:pt x="192" y="0"/>
                  </a:cubicBezTo>
                  <a:cubicBezTo>
                    <a:pt x="288" y="36"/>
                    <a:pt x="288" y="36"/>
                    <a:pt x="288" y="36"/>
                  </a:cubicBezTo>
                  <a:cubicBezTo>
                    <a:pt x="288" y="108"/>
                    <a:pt x="288" y="108"/>
                    <a:pt x="288" y="108"/>
                  </a:cubicBezTo>
                  <a:cubicBezTo>
                    <a:pt x="224" y="90"/>
                    <a:pt x="224" y="90"/>
                    <a:pt x="224" y="90"/>
                  </a:cubicBezTo>
                  <a:cubicBezTo>
                    <a:pt x="224" y="288"/>
                    <a:pt x="224" y="288"/>
                    <a:pt x="224" y="288"/>
                  </a:cubicBezTo>
                  <a:cubicBezTo>
                    <a:pt x="64" y="288"/>
                    <a:pt x="64" y="288"/>
                    <a:pt x="64" y="288"/>
                  </a:cubicBezTo>
                  <a:cubicBezTo>
                    <a:pt x="64" y="90"/>
                    <a:pt x="64" y="90"/>
                    <a:pt x="64" y="9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2" name="Freeform 662"/>
            <p:cNvSpPr>
              <a:spLocks noEditPoints="1"/>
            </p:cNvSpPr>
            <p:nvPr/>
          </p:nvSpPr>
          <p:spPr bwMode="auto">
            <a:xfrm>
              <a:off x="8936039" y="3303589"/>
              <a:ext cx="333375" cy="247650"/>
            </a:xfrm>
            <a:custGeom>
              <a:avLst/>
              <a:gdLst>
                <a:gd name="T0" fmla="*/ 226 w 288"/>
                <a:gd name="T1" fmla="*/ 88 h 213"/>
                <a:gd name="T2" fmla="*/ 226 w 288"/>
                <a:gd name="T3" fmla="*/ 88 h 213"/>
                <a:gd name="T4" fmla="*/ 158 w 288"/>
                <a:gd name="T5" fmla="*/ 88 h 213"/>
                <a:gd name="T6" fmla="*/ 159 w 288"/>
                <a:gd name="T7" fmla="*/ 71 h 213"/>
                <a:gd name="T8" fmla="*/ 145 w 288"/>
                <a:gd name="T9" fmla="*/ 11 h 213"/>
                <a:gd name="T10" fmla="*/ 133 w 288"/>
                <a:gd name="T11" fmla="*/ 1 h 213"/>
                <a:gd name="T12" fmla="*/ 127 w 288"/>
                <a:gd name="T13" fmla="*/ 11 h 213"/>
                <a:gd name="T14" fmla="*/ 143 w 288"/>
                <a:gd name="T15" fmla="*/ 71 h 213"/>
                <a:gd name="T16" fmla="*/ 142 w 288"/>
                <a:gd name="T17" fmla="*/ 88 h 213"/>
                <a:gd name="T18" fmla="*/ 63 w 288"/>
                <a:gd name="T19" fmla="*/ 88 h 213"/>
                <a:gd name="T20" fmla="*/ 0 w 288"/>
                <a:gd name="T21" fmla="*/ 150 h 213"/>
                <a:gd name="T22" fmla="*/ 63 w 288"/>
                <a:gd name="T23" fmla="*/ 213 h 213"/>
                <a:gd name="T24" fmla="*/ 113 w 288"/>
                <a:gd name="T25" fmla="*/ 189 h 213"/>
                <a:gd name="T26" fmla="*/ 176 w 288"/>
                <a:gd name="T27" fmla="*/ 189 h 213"/>
                <a:gd name="T28" fmla="*/ 226 w 288"/>
                <a:gd name="T29" fmla="*/ 213 h 213"/>
                <a:gd name="T30" fmla="*/ 288 w 288"/>
                <a:gd name="T31" fmla="*/ 150 h 213"/>
                <a:gd name="T32" fmla="*/ 226 w 288"/>
                <a:gd name="T33" fmla="*/ 88 h 213"/>
                <a:gd name="T34" fmla="*/ 89 w 288"/>
                <a:gd name="T35" fmla="*/ 161 h 213"/>
                <a:gd name="T36" fmla="*/ 67 w 288"/>
                <a:gd name="T37" fmla="*/ 161 h 213"/>
                <a:gd name="T38" fmla="*/ 67 w 288"/>
                <a:gd name="T39" fmla="*/ 183 h 213"/>
                <a:gd name="T40" fmla="*/ 50 w 288"/>
                <a:gd name="T41" fmla="*/ 183 h 213"/>
                <a:gd name="T42" fmla="*/ 50 w 288"/>
                <a:gd name="T43" fmla="*/ 161 h 213"/>
                <a:gd name="T44" fmla="*/ 28 w 288"/>
                <a:gd name="T45" fmla="*/ 161 h 213"/>
                <a:gd name="T46" fmla="*/ 28 w 288"/>
                <a:gd name="T47" fmla="*/ 144 h 213"/>
                <a:gd name="T48" fmla="*/ 50 w 288"/>
                <a:gd name="T49" fmla="*/ 144 h 213"/>
                <a:gd name="T50" fmla="*/ 50 w 288"/>
                <a:gd name="T51" fmla="*/ 122 h 213"/>
                <a:gd name="T52" fmla="*/ 67 w 288"/>
                <a:gd name="T53" fmla="*/ 122 h 213"/>
                <a:gd name="T54" fmla="*/ 67 w 288"/>
                <a:gd name="T55" fmla="*/ 144 h 213"/>
                <a:gd name="T56" fmla="*/ 89 w 288"/>
                <a:gd name="T57" fmla="*/ 144 h 213"/>
                <a:gd name="T58" fmla="*/ 89 w 288"/>
                <a:gd name="T59" fmla="*/ 161 h 213"/>
                <a:gd name="T60" fmla="*/ 157 w 288"/>
                <a:gd name="T61" fmla="*/ 148 h 213"/>
                <a:gd name="T62" fmla="*/ 132 w 288"/>
                <a:gd name="T63" fmla="*/ 148 h 213"/>
                <a:gd name="T64" fmla="*/ 122 w 288"/>
                <a:gd name="T65" fmla="*/ 139 h 213"/>
                <a:gd name="T66" fmla="*/ 132 w 288"/>
                <a:gd name="T67" fmla="*/ 130 h 213"/>
                <a:gd name="T68" fmla="*/ 157 w 288"/>
                <a:gd name="T69" fmla="*/ 130 h 213"/>
                <a:gd name="T70" fmla="*/ 166 w 288"/>
                <a:gd name="T71" fmla="*/ 139 h 213"/>
                <a:gd name="T72" fmla="*/ 157 w 288"/>
                <a:gd name="T73" fmla="*/ 148 h 213"/>
                <a:gd name="T74" fmla="*/ 217 w 288"/>
                <a:gd name="T75" fmla="*/ 188 h 213"/>
                <a:gd name="T76" fmla="*/ 201 w 288"/>
                <a:gd name="T77" fmla="*/ 173 h 213"/>
                <a:gd name="T78" fmla="*/ 217 w 288"/>
                <a:gd name="T79" fmla="*/ 157 h 213"/>
                <a:gd name="T80" fmla="*/ 232 w 288"/>
                <a:gd name="T81" fmla="*/ 173 h 213"/>
                <a:gd name="T82" fmla="*/ 217 w 288"/>
                <a:gd name="T83" fmla="*/ 188 h 213"/>
                <a:gd name="T84" fmla="*/ 250 w 288"/>
                <a:gd name="T85" fmla="*/ 155 h 213"/>
                <a:gd name="T86" fmla="*/ 235 w 288"/>
                <a:gd name="T87" fmla="*/ 139 h 213"/>
                <a:gd name="T88" fmla="*/ 250 w 288"/>
                <a:gd name="T89" fmla="*/ 124 h 213"/>
                <a:gd name="T90" fmla="*/ 266 w 288"/>
                <a:gd name="T91" fmla="*/ 139 h 213"/>
                <a:gd name="T92" fmla="*/ 250 w 288"/>
                <a:gd name="T93" fmla="*/ 155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8" h="213">
                  <a:moveTo>
                    <a:pt x="226" y="88"/>
                  </a:moveTo>
                  <a:cubicBezTo>
                    <a:pt x="226" y="88"/>
                    <a:pt x="226" y="88"/>
                    <a:pt x="226" y="88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3"/>
                    <a:pt x="159" y="77"/>
                    <a:pt x="159" y="71"/>
                  </a:cubicBezTo>
                  <a:cubicBezTo>
                    <a:pt x="159" y="54"/>
                    <a:pt x="156" y="32"/>
                    <a:pt x="145" y="11"/>
                  </a:cubicBezTo>
                  <a:cubicBezTo>
                    <a:pt x="145" y="11"/>
                    <a:pt x="142" y="0"/>
                    <a:pt x="133" y="1"/>
                  </a:cubicBezTo>
                  <a:cubicBezTo>
                    <a:pt x="122" y="2"/>
                    <a:pt x="127" y="11"/>
                    <a:pt x="127" y="11"/>
                  </a:cubicBezTo>
                  <a:cubicBezTo>
                    <a:pt x="140" y="31"/>
                    <a:pt x="143" y="54"/>
                    <a:pt x="143" y="71"/>
                  </a:cubicBezTo>
                  <a:cubicBezTo>
                    <a:pt x="143" y="77"/>
                    <a:pt x="142" y="83"/>
                    <a:pt x="142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28" y="88"/>
                    <a:pt x="0" y="116"/>
                    <a:pt x="0" y="150"/>
                  </a:cubicBezTo>
                  <a:cubicBezTo>
                    <a:pt x="0" y="185"/>
                    <a:pt x="28" y="213"/>
                    <a:pt x="63" y="213"/>
                  </a:cubicBezTo>
                  <a:cubicBezTo>
                    <a:pt x="83" y="213"/>
                    <a:pt x="101" y="203"/>
                    <a:pt x="113" y="189"/>
                  </a:cubicBezTo>
                  <a:cubicBezTo>
                    <a:pt x="176" y="189"/>
                    <a:pt x="176" y="189"/>
                    <a:pt x="176" y="189"/>
                  </a:cubicBezTo>
                  <a:cubicBezTo>
                    <a:pt x="187" y="203"/>
                    <a:pt x="205" y="213"/>
                    <a:pt x="226" y="213"/>
                  </a:cubicBezTo>
                  <a:cubicBezTo>
                    <a:pt x="260" y="213"/>
                    <a:pt x="288" y="185"/>
                    <a:pt x="288" y="150"/>
                  </a:cubicBezTo>
                  <a:cubicBezTo>
                    <a:pt x="288" y="116"/>
                    <a:pt x="261" y="88"/>
                    <a:pt x="226" y="88"/>
                  </a:cubicBezTo>
                  <a:close/>
                  <a:moveTo>
                    <a:pt x="89" y="161"/>
                  </a:moveTo>
                  <a:cubicBezTo>
                    <a:pt x="67" y="161"/>
                    <a:pt x="67" y="161"/>
                    <a:pt x="67" y="161"/>
                  </a:cubicBezTo>
                  <a:cubicBezTo>
                    <a:pt x="67" y="183"/>
                    <a:pt x="67" y="183"/>
                    <a:pt x="67" y="183"/>
                  </a:cubicBezTo>
                  <a:cubicBezTo>
                    <a:pt x="50" y="183"/>
                    <a:pt x="50" y="183"/>
                    <a:pt x="50" y="183"/>
                  </a:cubicBezTo>
                  <a:cubicBezTo>
                    <a:pt x="50" y="161"/>
                    <a:pt x="50" y="161"/>
                    <a:pt x="50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7" y="144"/>
                    <a:pt x="67" y="144"/>
                    <a:pt x="67" y="144"/>
                  </a:cubicBezTo>
                  <a:cubicBezTo>
                    <a:pt x="89" y="144"/>
                    <a:pt x="89" y="144"/>
                    <a:pt x="89" y="144"/>
                  </a:cubicBezTo>
                  <a:lnTo>
                    <a:pt x="89" y="161"/>
                  </a:lnTo>
                  <a:close/>
                  <a:moveTo>
                    <a:pt x="157" y="148"/>
                  </a:moveTo>
                  <a:cubicBezTo>
                    <a:pt x="132" y="148"/>
                    <a:pt x="132" y="148"/>
                    <a:pt x="132" y="148"/>
                  </a:cubicBezTo>
                  <a:cubicBezTo>
                    <a:pt x="126" y="148"/>
                    <a:pt x="122" y="144"/>
                    <a:pt x="122" y="139"/>
                  </a:cubicBezTo>
                  <a:cubicBezTo>
                    <a:pt x="122" y="134"/>
                    <a:pt x="126" y="130"/>
                    <a:pt x="132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62" y="130"/>
                    <a:pt x="166" y="134"/>
                    <a:pt x="166" y="139"/>
                  </a:cubicBezTo>
                  <a:cubicBezTo>
                    <a:pt x="166" y="144"/>
                    <a:pt x="162" y="148"/>
                    <a:pt x="157" y="148"/>
                  </a:cubicBezTo>
                  <a:close/>
                  <a:moveTo>
                    <a:pt x="217" y="188"/>
                  </a:moveTo>
                  <a:cubicBezTo>
                    <a:pt x="208" y="188"/>
                    <a:pt x="201" y="181"/>
                    <a:pt x="201" y="173"/>
                  </a:cubicBezTo>
                  <a:cubicBezTo>
                    <a:pt x="201" y="164"/>
                    <a:pt x="208" y="157"/>
                    <a:pt x="217" y="157"/>
                  </a:cubicBezTo>
                  <a:cubicBezTo>
                    <a:pt x="225" y="157"/>
                    <a:pt x="232" y="164"/>
                    <a:pt x="232" y="173"/>
                  </a:cubicBezTo>
                  <a:cubicBezTo>
                    <a:pt x="232" y="181"/>
                    <a:pt x="225" y="188"/>
                    <a:pt x="217" y="188"/>
                  </a:cubicBezTo>
                  <a:close/>
                  <a:moveTo>
                    <a:pt x="250" y="155"/>
                  </a:moveTo>
                  <a:cubicBezTo>
                    <a:pt x="241" y="155"/>
                    <a:pt x="235" y="148"/>
                    <a:pt x="235" y="139"/>
                  </a:cubicBezTo>
                  <a:cubicBezTo>
                    <a:pt x="235" y="131"/>
                    <a:pt x="241" y="124"/>
                    <a:pt x="250" y="124"/>
                  </a:cubicBezTo>
                  <a:cubicBezTo>
                    <a:pt x="259" y="124"/>
                    <a:pt x="266" y="131"/>
                    <a:pt x="266" y="139"/>
                  </a:cubicBezTo>
                  <a:cubicBezTo>
                    <a:pt x="266" y="148"/>
                    <a:pt x="259" y="155"/>
                    <a:pt x="250" y="15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3" name="Freeform 663"/>
            <p:cNvSpPr>
              <a:spLocks noEditPoints="1"/>
            </p:cNvSpPr>
            <p:nvPr/>
          </p:nvSpPr>
          <p:spPr bwMode="auto">
            <a:xfrm>
              <a:off x="10944226" y="1258889"/>
              <a:ext cx="333375" cy="333375"/>
            </a:xfrm>
            <a:custGeom>
              <a:avLst/>
              <a:gdLst>
                <a:gd name="T0" fmla="*/ 164 w 210"/>
                <a:gd name="T1" fmla="*/ 52 h 210"/>
                <a:gd name="T2" fmla="*/ 210 w 210"/>
                <a:gd name="T3" fmla="*/ 7 h 210"/>
                <a:gd name="T4" fmla="*/ 202 w 210"/>
                <a:gd name="T5" fmla="*/ 0 h 210"/>
                <a:gd name="T6" fmla="*/ 158 w 210"/>
                <a:gd name="T7" fmla="*/ 44 h 210"/>
                <a:gd name="T8" fmla="*/ 64 w 210"/>
                <a:gd name="T9" fmla="*/ 44 h 210"/>
                <a:gd name="T10" fmla="*/ 64 w 210"/>
                <a:gd name="T11" fmla="*/ 8 h 210"/>
                <a:gd name="T12" fmla="*/ 36 w 210"/>
                <a:gd name="T13" fmla="*/ 8 h 210"/>
                <a:gd name="T14" fmla="*/ 36 w 210"/>
                <a:gd name="T15" fmla="*/ 44 h 210"/>
                <a:gd name="T16" fmla="*/ 0 w 210"/>
                <a:gd name="T17" fmla="*/ 44 h 210"/>
                <a:gd name="T18" fmla="*/ 0 w 210"/>
                <a:gd name="T19" fmla="*/ 72 h 210"/>
                <a:gd name="T20" fmla="*/ 36 w 210"/>
                <a:gd name="T21" fmla="*/ 72 h 210"/>
                <a:gd name="T22" fmla="*/ 36 w 210"/>
                <a:gd name="T23" fmla="*/ 174 h 210"/>
                <a:gd name="T24" fmla="*/ 136 w 210"/>
                <a:gd name="T25" fmla="*/ 174 h 210"/>
                <a:gd name="T26" fmla="*/ 136 w 210"/>
                <a:gd name="T27" fmla="*/ 210 h 210"/>
                <a:gd name="T28" fmla="*/ 164 w 210"/>
                <a:gd name="T29" fmla="*/ 210 h 210"/>
                <a:gd name="T30" fmla="*/ 164 w 210"/>
                <a:gd name="T31" fmla="*/ 174 h 210"/>
                <a:gd name="T32" fmla="*/ 200 w 210"/>
                <a:gd name="T33" fmla="*/ 174 h 210"/>
                <a:gd name="T34" fmla="*/ 200 w 210"/>
                <a:gd name="T35" fmla="*/ 146 h 210"/>
                <a:gd name="T36" fmla="*/ 200 w 210"/>
                <a:gd name="T37" fmla="*/ 146 h 210"/>
                <a:gd name="T38" fmla="*/ 164 w 210"/>
                <a:gd name="T39" fmla="*/ 146 h 210"/>
                <a:gd name="T40" fmla="*/ 164 w 210"/>
                <a:gd name="T41" fmla="*/ 52 h 210"/>
                <a:gd name="T42" fmla="*/ 129 w 210"/>
                <a:gd name="T43" fmla="*/ 72 h 210"/>
                <a:gd name="T44" fmla="*/ 64 w 210"/>
                <a:gd name="T45" fmla="*/ 137 h 210"/>
                <a:gd name="T46" fmla="*/ 64 w 210"/>
                <a:gd name="T47" fmla="*/ 72 h 210"/>
                <a:gd name="T48" fmla="*/ 129 w 210"/>
                <a:gd name="T49" fmla="*/ 72 h 210"/>
                <a:gd name="T50" fmla="*/ 71 w 210"/>
                <a:gd name="T51" fmla="*/ 146 h 210"/>
                <a:gd name="T52" fmla="*/ 136 w 210"/>
                <a:gd name="T53" fmla="*/ 81 h 210"/>
                <a:gd name="T54" fmla="*/ 136 w 210"/>
                <a:gd name="T55" fmla="*/ 146 h 210"/>
                <a:gd name="T56" fmla="*/ 71 w 210"/>
                <a:gd name="T57" fmla="*/ 146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0" h="210">
                  <a:moveTo>
                    <a:pt x="164" y="52"/>
                  </a:moveTo>
                  <a:lnTo>
                    <a:pt x="210" y="7"/>
                  </a:lnTo>
                  <a:lnTo>
                    <a:pt x="202" y="0"/>
                  </a:lnTo>
                  <a:lnTo>
                    <a:pt x="158" y="44"/>
                  </a:lnTo>
                  <a:lnTo>
                    <a:pt x="64" y="44"/>
                  </a:lnTo>
                  <a:lnTo>
                    <a:pt x="64" y="8"/>
                  </a:lnTo>
                  <a:lnTo>
                    <a:pt x="36" y="8"/>
                  </a:lnTo>
                  <a:lnTo>
                    <a:pt x="36" y="44"/>
                  </a:lnTo>
                  <a:lnTo>
                    <a:pt x="0" y="44"/>
                  </a:lnTo>
                  <a:lnTo>
                    <a:pt x="0" y="72"/>
                  </a:lnTo>
                  <a:lnTo>
                    <a:pt x="36" y="72"/>
                  </a:lnTo>
                  <a:lnTo>
                    <a:pt x="36" y="174"/>
                  </a:lnTo>
                  <a:lnTo>
                    <a:pt x="136" y="174"/>
                  </a:lnTo>
                  <a:lnTo>
                    <a:pt x="136" y="210"/>
                  </a:lnTo>
                  <a:lnTo>
                    <a:pt x="164" y="210"/>
                  </a:lnTo>
                  <a:lnTo>
                    <a:pt x="164" y="174"/>
                  </a:lnTo>
                  <a:lnTo>
                    <a:pt x="200" y="174"/>
                  </a:lnTo>
                  <a:lnTo>
                    <a:pt x="200" y="146"/>
                  </a:lnTo>
                  <a:lnTo>
                    <a:pt x="200" y="146"/>
                  </a:lnTo>
                  <a:lnTo>
                    <a:pt x="164" y="146"/>
                  </a:lnTo>
                  <a:lnTo>
                    <a:pt x="164" y="52"/>
                  </a:lnTo>
                  <a:close/>
                  <a:moveTo>
                    <a:pt x="129" y="72"/>
                  </a:moveTo>
                  <a:lnTo>
                    <a:pt x="64" y="137"/>
                  </a:lnTo>
                  <a:lnTo>
                    <a:pt x="64" y="72"/>
                  </a:lnTo>
                  <a:lnTo>
                    <a:pt x="129" y="72"/>
                  </a:lnTo>
                  <a:close/>
                  <a:moveTo>
                    <a:pt x="71" y="146"/>
                  </a:moveTo>
                  <a:lnTo>
                    <a:pt x="136" y="81"/>
                  </a:lnTo>
                  <a:lnTo>
                    <a:pt x="136" y="146"/>
                  </a:lnTo>
                  <a:lnTo>
                    <a:pt x="71" y="14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4" name="Freeform 664"/>
            <p:cNvSpPr>
              <a:spLocks noEditPoints="1"/>
            </p:cNvSpPr>
            <p:nvPr/>
          </p:nvSpPr>
          <p:spPr bwMode="auto">
            <a:xfrm>
              <a:off x="6261101" y="3314701"/>
              <a:ext cx="334963" cy="242888"/>
            </a:xfrm>
            <a:custGeom>
              <a:avLst/>
              <a:gdLst>
                <a:gd name="T0" fmla="*/ 278 w 288"/>
                <a:gd name="T1" fmla="*/ 24 h 210"/>
                <a:gd name="T2" fmla="*/ 128 w 288"/>
                <a:gd name="T3" fmla="*/ 24 h 210"/>
                <a:gd name="T4" fmla="*/ 128 w 288"/>
                <a:gd name="T5" fmla="*/ 24 h 210"/>
                <a:gd name="T6" fmla="*/ 118 w 288"/>
                <a:gd name="T7" fmla="*/ 8 h 210"/>
                <a:gd name="T8" fmla="*/ 104 w 288"/>
                <a:gd name="T9" fmla="*/ 0 h 210"/>
                <a:gd name="T10" fmla="*/ 61 w 288"/>
                <a:gd name="T11" fmla="*/ 0 h 210"/>
                <a:gd name="T12" fmla="*/ 47 w 288"/>
                <a:gd name="T13" fmla="*/ 8 h 210"/>
                <a:gd name="T14" fmla="*/ 37 w 288"/>
                <a:gd name="T15" fmla="*/ 24 h 210"/>
                <a:gd name="T16" fmla="*/ 37 w 288"/>
                <a:gd name="T17" fmla="*/ 24 h 210"/>
                <a:gd name="T18" fmla="*/ 10 w 288"/>
                <a:gd name="T19" fmla="*/ 24 h 210"/>
                <a:gd name="T20" fmla="*/ 0 w 288"/>
                <a:gd name="T21" fmla="*/ 34 h 210"/>
                <a:gd name="T22" fmla="*/ 0 w 288"/>
                <a:gd name="T23" fmla="*/ 200 h 210"/>
                <a:gd name="T24" fmla="*/ 10 w 288"/>
                <a:gd name="T25" fmla="*/ 210 h 210"/>
                <a:gd name="T26" fmla="*/ 278 w 288"/>
                <a:gd name="T27" fmla="*/ 210 h 210"/>
                <a:gd name="T28" fmla="*/ 288 w 288"/>
                <a:gd name="T29" fmla="*/ 200 h 210"/>
                <a:gd name="T30" fmla="*/ 288 w 288"/>
                <a:gd name="T31" fmla="*/ 34 h 210"/>
                <a:gd name="T32" fmla="*/ 278 w 288"/>
                <a:gd name="T33" fmla="*/ 24 h 210"/>
                <a:gd name="T34" fmla="*/ 42 w 288"/>
                <a:gd name="T35" fmla="*/ 194 h 210"/>
                <a:gd name="T36" fmla="*/ 8 w 288"/>
                <a:gd name="T37" fmla="*/ 194 h 210"/>
                <a:gd name="T38" fmla="*/ 8 w 288"/>
                <a:gd name="T39" fmla="*/ 41 h 210"/>
                <a:gd name="T40" fmla="*/ 42 w 288"/>
                <a:gd name="T41" fmla="*/ 41 h 210"/>
                <a:gd name="T42" fmla="*/ 42 w 288"/>
                <a:gd name="T43" fmla="*/ 194 h 210"/>
                <a:gd name="T44" fmla="*/ 144 w 288"/>
                <a:gd name="T45" fmla="*/ 179 h 210"/>
                <a:gd name="T46" fmla="*/ 82 w 288"/>
                <a:gd name="T47" fmla="*/ 117 h 210"/>
                <a:gd name="T48" fmla="*/ 144 w 288"/>
                <a:gd name="T49" fmla="*/ 56 h 210"/>
                <a:gd name="T50" fmla="*/ 205 w 288"/>
                <a:gd name="T51" fmla="*/ 117 h 210"/>
                <a:gd name="T52" fmla="*/ 144 w 288"/>
                <a:gd name="T53" fmla="*/ 179 h 210"/>
                <a:gd name="T54" fmla="*/ 261 w 288"/>
                <a:gd name="T55" fmla="*/ 91 h 210"/>
                <a:gd name="T56" fmla="*/ 225 w 288"/>
                <a:gd name="T57" fmla="*/ 91 h 210"/>
                <a:gd name="T58" fmla="*/ 225 w 288"/>
                <a:gd name="T59" fmla="*/ 55 h 210"/>
                <a:gd name="T60" fmla="*/ 261 w 288"/>
                <a:gd name="T61" fmla="*/ 55 h 210"/>
                <a:gd name="T62" fmla="*/ 261 w 288"/>
                <a:gd name="T63" fmla="*/ 91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8" h="210">
                  <a:moveTo>
                    <a:pt x="278" y="24"/>
                  </a:moveTo>
                  <a:cubicBezTo>
                    <a:pt x="128" y="24"/>
                    <a:pt x="128" y="24"/>
                    <a:pt x="128" y="24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6" y="4"/>
                    <a:pt x="109" y="0"/>
                    <a:pt x="10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6" y="0"/>
                    <a:pt x="49" y="4"/>
                    <a:pt x="47" y="8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5" y="24"/>
                    <a:pt x="0" y="28"/>
                    <a:pt x="0" y="34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06"/>
                    <a:pt x="5" y="210"/>
                    <a:pt x="10" y="210"/>
                  </a:cubicBezTo>
                  <a:cubicBezTo>
                    <a:pt x="278" y="210"/>
                    <a:pt x="278" y="210"/>
                    <a:pt x="278" y="210"/>
                  </a:cubicBezTo>
                  <a:cubicBezTo>
                    <a:pt x="284" y="210"/>
                    <a:pt x="288" y="206"/>
                    <a:pt x="288" y="200"/>
                  </a:cubicBezTo>
                  <a:cubicBezTo>
                    <a:pt x="288" y="34"/>
                    <a:pt x="288" y="34"/>
                    <a:pt x="288" y="34"/>
                  </a:cubicBezTo>
                  <a:cubicBezTo>
                    <a:pt x="288" y="28"/>
                    <a:pt x="284" y="24"/>
                    <a:pt x="278" y="24"/>
                  </a:cubicBezTo>
                  <a:close/>
                  <a:moveTo>
                    <a:pt x="42" y="194"/>
                  </a:moveTo>
                  <a:cubicBezTo>
                    <a:pt x="8" y="194"/>
                    <a:pt x="8" y="194"/>
                    <a:pt x="8" y="194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194"/>
                  </a:lnTo>
                  <a:close/>
                  <a:moveTo>
                    <a:pt x="144" y="179"/>
                  </a:moveTo>
                  <a:cubicBezTo>
                    <a:pt x="110" y="179"/>
                    <a:pt x="82" y="151"/>
                    <a:pt x="82" y="117"/>
                  </a:cubicBezTo>
                  <a:cubicBezTo>
                    <a:pt x="82" y="83"/>
                    <a:pt x="110" y="56"/>
                    <a:pt x="144" y="56"/>
                  </a:cubicBezTo>
                  <a:cubicBezTo>
                    <a:pt x="178" y="56"/>
                    <a:pt x="205" y="83"/>
                    <a:pt x="205" y="117"/>
                  </a:cubicBezTo>
                  <a:cubicBezTo>
                    <a:pt x="205" y="151"/>
                    <a:pt x="178" y="179"/>
                    <a:pt x="144" y="179"/>
                  </a:cubicBezTo>
                  <a:close/>
                  <a:moveTo>
                    <a:pt x="261" y="91"/>
                  </a:moveTo>
                  <a:cubicBezTo>
                    <a:pt x="225" y="91"/>
                    <a:pt x="225" y="91"/>
                    <a:pt x="225" y="91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61" y="55"/>
                    <a:pt x="261" y="55"/>
                    <a:pt x="261" y="55"/>
                  </a:cubicBezTo>
                  <a:lnTo>
                    <a:pt x="261" y="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5" name="Freeform 665"/>
            <p:cNvSpPr/>
            <p:nvPr/>
          </p:nvSpPr>
          <p:spPr bwMode="auto">
            <a:xfrm>
              <a:off x="930276" y="5935664"/>
              <a:ext cx="306388" cy="236538"/>
            </a:xfrm>
            <a:custGeom>
              <a:avLst/>
              <a:gdLst>
                <a:gd name="T0" fmla="*/ 179 w 193"/>
                <a:gd name="T1" fmla="*/ 54 h 149"/>
                <a:gd name="T2" fmla="*/ 193 w 193"/>
                <a:gd name="T3" fmla="*/ 0 h 149"/>
                <a:gd name="T4" fmla="*/ 138 w 193"/>
                <a:gd name="T5" fmla="*/ 13 h 149"/>
                <a:gd name="T6" fmla="*/ 152 w 193"/>
                <a:gd name="T7" fmla="*/ 27 h 149"/>
                <a:gd name="T8" fmla="*/ 99 w 193"/>
                <a:gd name="T9" fmla="*/ 79 h 149"/>
                <a:gd name="T10" fmla="*/ 77 w 193"/>
                <a:gd name="T11" fmla="*/ 57 h 149"/>
                <a:gd name="T12" fmla="*/ 0 w 193"/>
                <a:gd name="T13" fmla="*/ 134 h 149"/>
                <a:gd name="T14" fmla="*/ 15 w 193"/>
                <a:gd name="T15" fmla="*/ 149 h 149"/>
                <a:gd name="T16" fmla="*/ 15 w 193"/>
                <a:gd name="T17" fmla="*/ 149 h 149"/>
                <a:gd name="T18" fmla="*/ 77 w 193"/>
                <a:gd name="T19" fmla="*/ 87 h 149"/>
                <a:gd name="T20" fmla="*/ 99 w 193"/>
                <a:gd name="T21" fmla="*/ 108 h 149"/>
                <a:gd name="T22" fmla="*/ 167 w 193"/>
                <a:gd name="T23" fmla="*/ 41 h 149"/>
                <a:gd name="T24" fmla="*/ 179 w 193"/>
                <a:gd name="T25" fmla="*/ 5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49">
                  <a:moveTo>
                    <a:pt x="179" y="54"/>
                  </a:moveTo>
                  <a:lnTo>
                    <a:pt x="193" y="0"/>
                  </a:lnTo>
                  <a:lnTo>
                    <a:pt x="138" y="13"/>
                  </a:lnTo>
                  <a:lnTo>
                    <a:pt x="152" y="27"/>
                  </a:lnTo>
                  <a:lnTo>
                    <a:pt x="99" y="79"/>
                  </a:lnTo>
                  <a:lnTo>
                    <a:pt x="77" y="57"/>
                  </a:lnTo>
                  <a:lnTo>
                    <a:pt x="0" y="134"/>
                  </a:lnTo>
                  <a:lnTo>
                    <a:pt x="15" y="149"/>
                  </a:lnTo>
                  <a:lnTo>
                    <a:pt x="15" y="149"/>
                  </a:lnTo>
                  <a:lnTo>
                    <a:pt x="77" y="87"/>
                  </a:lnTo>
                  <a:lnTo>
                    <a:pt x="99" y="108"/>
                  </a:lnTo>
                  <a:lnTo>
                    <a:pt x="167" y="41"/>
                  </a:lnTo>
                  <a:lnTo>
                    <a:pt x="179" y="5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6" name="Rectangle 666"/>
            <p:cNvSpPr>
              <a:spLocks noChangeArrowheads="1"/>
            </p:cNvSpPr>
            <p:nvPr/>
          </p:nvSpPr>
          <p:spPr bwMode="auto">
            <a:xfrm>
              <a:off x="957264" y="6189664"/>
              <a:ext cx="44450" cy="809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7" name="Rectangle 667"/>
            <p:cNvSpPr>
              <a:spLocks noChangeArrowheads="1"/>
            </p:cNvSpPr>
            <p:nvPr/>
          </p:nvSpPr>
          <p:spPr bwMode="auto">
            <a:xfrm>
              <a:off x="1030289" y="6149976"/>
              <a:ext cx="44450" cy="1206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8" name="Rectangle 668"/>
            <p:cNvSpPr>
              <a:spLocks noChangeArrowheads="1"/>
            </p:cNvSpPr>
            <p:nvPr/>
          </p:nvSpPr>
          <p:spPr bwMode="auto">
            <a:xfrm>
              <a:off x="1104901" y="6110289"/>
              <a:ext cx="44450" cy="1603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9" name="Rectangle 669"/>
            <p:cNvSpPr>
              <a:spLocks noChangeArrowheads="1"/>
            </p:cNvSpPr>
            <p:nvPr/>
          </p:nvSpPr>
          <p:spPr bwMode="auto">
            <a:xfrm>
              <a:off x="1177926" y="6070601"/>
              <a:ext cx="44450" cy="2000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0" name="Freeform 670"/>
            <p:cNvSpPr/>
            <p:nvPr/>
          </p:nvSpPr>
          <p:spPr bwMode="auto">
            <a:xfrm>
              <a:off x="9628189" y="2728914"/>
              <a:ext cx="287338" cy="198438"/>
            </a:xfrm>
            <a:custGeom>
              <a:avLst/>
              <a:gdLst>
                <a:gd name="T0" fmla="*/ 206 w 247"/>
                <a:gd name="T1" fmla="*/ 0 h 172"/>
                <a:gd name="T2" fmla="*/ 180 w 247"/>
                <a:gd name="T3" fmla="*/ 0 h 172"/>
                <a:gd name="T4" fmla="*/ 180 w 247"/>
                <a:gd name="T5" fmla="*/ 31 h 172"/>
                <a:gd name="T6" fmla="*/ 206 w 247"/>
                <a:gd name="T7" fmla="*/ 31 h 172"/>
                <a:gd name="T8" fmla="*/ 216 w 247"/>
                <a:gd name="T9" fmla="*/ 41 h 172"/>
                <a:gd name="T10" fmla="*/ 216 w 247"/>
                <a:gd name="T11" fmla="*/ 131 h 172"/>
                <a:gd name="T12" fmla="*/ 206 w 247"/>
                <a:gd name="T13" fmla="*/ 141 h 172"/>
                <a:gd name="T14" fmla="*/ 41 w 247"/>
                <a:gd name="T15" fmla="*/ 141 h 172"/>
                <a:gd name="T16" fmla="*/ 31 w 247"/>
                <a:gd name="T17" fmla="*/ 131 h 172"/>
                <a:gd name="T18" fmla="*/ 31 w 247"/>
                <a:gd name="T19" fmla="*/ 41 h 172"/>
                <a:gd name="T20" fmla="*/ 41 w 247"/>
                <a:gd name="T21" fmla="*/ 31 h 172"/>
                <a:gd name="T22" fmla="*/ 67 w 247"/>
                <a:gd name="T23" fmla="*/ 31 h 172"/>
                <a:gd name="T24" fmla="*/ 67 w 247"/>
                <a:gd name="T25" fmla="*/ 0 h 172"/>
                <a:gd name="T26" fmla="*/ 41 w 247"/>
                <a:gd name="T27" fmla="*/ 0 h 172"/>
                <a:gd name="T28" fmla="*/ 0 w 247"/>
                <a:gd name="T29" fmla="*/ 41 h 172"/>
                <a:gd name="T30" fmla="*/ 0 w 247"/>
                <a:gd name="T31" fmla="*/ 131 h 172"/>
                <a:gd name="T32" fmla="*/ 41 w 247"/>
                <a:gd name="T33" fmla="*/ 172 h 172"/>
                <a:gd name="T34" fmla="*/ 206 w 247"/>
                <a:gd name="T35" fmla="*/ 172 h 172"/>
                <a:gd name="T36" fmla="*/ 247 w 247"/>
                <a:gd name="T37" fmla="*/ 131 h 172"/>
                <a:gd name="T38" fmla="*/ 247 w 247"/>
                <a:gd name="T39" fmla="*/ 41 h 172"/>
                <a:gd name="T40" fmla="*/ 206 w 247"/>
                <a:gd name="T41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7" h="172">
                  <a:moveTo>
                    <a:pt x="206" y="0"/>
                  </a:moveTo>
                  <a:cubicBezTo>
                    <a:pt x="180" y="0"/>
                    <a:pt x="180" y="0"/>
                    <a:pt x="180" y="0"/>
                  </a:cubicBezTo>
                  <a:cubicBezTo>
                    <a:pt x="180" y="31"/>
                    <a:pt x="180" y="31"/>
                    <a:pt x="180" y="31"/>
                  </a:cubicBezTo>
                  <a:cubicBezTo>
                    <a:pt x="206" y="31"/>
                    <a:pt x="206" y="31"/>
                    <a:pt x="206" y="31"/>
                  </a:cubicBezTo>
                  <a:cubicBezTo>
                    <a:pt x="212" y="31"/>
                    <a:pt x="216" y="36"/>
                    <a:pt x="216" y="41"/>
                  </a:cubicBezTo>
                  <a:cubicBezTo>
                    <a:pt x="216" y="131"/>
                    <a:pt x="216" y="131"/>
                    <a:pt x="216" y="131"/>
                  </a:cubicBezTo>
                  <a:cubicBezTo>
                    <a:pt x="216" y="136"/>
                    <a:pt x="212" y="141"/>
                    <a:pt x="206" y="141"/>
                  </a:cubicBezTo>
                  <a:cubicBezTo>
                    <a:pt x="41" y="141"/>
                    <a:pt x="41" y="141"/>
                    <a:pt x="41" y="141"/>
                  </a:cubicBezTo>
                  <a:cubicBezTo>
                    <a:pt x="36" y="141"/>
                    <a:pt x="31" y="136"/>
                    <a:pt x="31" y="13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6" y="31"/>
                    <a:pt x="41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53"/>
                    <a:pt x="19" y="172"/>
                    <a:pt x="41" y="172"/>
                  </a:cubicBezTo>
                  <a:cubicBezTo>
                    <a:pt x="206" y="172"/>
                    <a:pt x="206" y="172"/>
                    <a:pt x="206" y="172"/>
                  </a:cubicBezTo>
                  <a:cubicBezTo>
                    <a:pt x="229" y="172"/>
                    <a:pt x="247" y="153"/>
                    <a:pt x="247" y="13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7" y="19"/>
                    <a:pt x="229" y="0"/>
                    <a:pt x="20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1" name="Freeform 671"/>
            <p:cNvSpPr/>
            <p:nvPr/>
          </p:nvSpPr>
          <p:spPr bwMode="auto">
            <a:xfrm>
              <a:off x="9678989" y="2592389"/>
              <a:ext cx="184150" cy="239713"/>
            </a:xfrm>
            <a:custGeom>
              <a:avLst/>
              <a:gdLst>
                <a:gd name="T0" fmla="*/ 44 w 116"/>
                <a:gd name="T1" fmla="*/ 151 h 151"/>
                <a:gd name="T2" fmla="*/ 73 w 116"/>
                <a:gd name="T3" fmla="*/ 151 h 151"/>
                <a:gd name="T4" fmla="*/ 73 w 116"/>
                <a:gd name="T5" fmla="*/ 67 h 151"/>
                <a:gd name="T6" fmla="*/ 116 w 116"/>
                <a:gd name="T7" fmla="*/ 67 h 151"/>
                <a:gd name="T8" fmla="*/ 58 w 116"/>
                <a:gd name="T9" fmla="*/ 0 h 151"/>
                <a:gd name="T10" fmla="*/ 0 w 116"/>
                <a:gd name="T11" fmla="*/ 67 h 151"/>
                <a:gd name="T12" fmla="*/ 44 w 116"/>
                <a:gd name="T13" fmla="*/ 67 h 151"/>
                <a:gd name="T14" fmla="*/ 44 w 116"/>
                <a:gd name="T1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51">
                  <a:moveTo>
                    <a:pt x="44" y="151"/>
                  </a:moveTo>
                  <a:lnTo>
                    <a:pt x="73" y="151"/>
                  </a:lnTo>
                  <a:lnTo>
                    <a:pt x="73" y="67"/>
                  </a:lnTo>
                  <a:lnTo>
                    <a:pt x="116" y="67"/>
                  </a:lnTo>
                  <a:lnTo>
                    <a:pt x="58" y="0"/>
                  </a:lnTo>
                  <a:lnTo>
                    <a:pt x="0" y="67"/>
                  </a:lnTo>
                  <a:lnTo>
                    <a:pt x="44" y="67"/>
                  </a:lnTo>
                  <a:lnTo>
                    <a:pt x="44" y="1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2" name="Freeform 672"/>
            <p:cNvSpPr/>
            <p:nvPr/>
          </p:nvSpPr>
          <p:spPr bwMode="auto">
            <a:xfrm>
              <a:off x="8321676" y="5259389"/>
              <a:ext cx="214313" cy="347663"/>
            </a:xfrm>
            <a:custGeom>
              <a:avLst/>
              <a:gdLst>
                <a:gd name="T0" fmla="*/ 149 w 185"/>
                <a:gd name="T1" fmla="*/ 36 h 300"/>
                <a:gd name="T2" fmla="*/ 185 w 185"/>
                <a:gd name="T3" fmla="*/ 9 h 300"/>
                <a:gd name="T4" fmla="*/ 57 w 185"/>
                <a:gd name="T5" fmla="*/ 48 h 300"/>
                <a:gd name="T6" fmla="*/ 57 w 185"/>
                <a:gd name="T7" fmla="*/ 252 h 300"/>
                <a:gd name="T8" fmla="*/ 185 w 185"/>
                <a:gd name="T9" fmla="*/ 292 h 300"/>
                <a:gd name="T10" fmla="*/ 149 w 185"/>
                <a:gd name="T11" fmla="*/ 265 h 300"/>
                <a:gd name="T12" fmla="*/ 149 w 185"/>
                <a:gd name="T13" fmla="*/ 3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300">
                  <a:moveTo>
                    <a:pt x="149" y="36"/>
                  </a:moveTo>
                  <a:cubicBezTo>
                    <a:pt x="160" y="25"/>
                    <a:pt x="172" y="16"/>
                    <a:pt x="185" y="9"/>
                  </a:cubicBezTo>
                  <a:cubicBezTo>
                    <a:pt x="140" y="0"/>
                    <a:pt x="92" y="14"/>
                    <a:pt x="57" y="48"/>
                  </a:cubicBezTo>
                  <a:cubicBezTo>
                    <a:pt x="0" y="105"/>
                    <a:pt x="0" y="196"/>
                    <a:pt x="57" y="252"/>
                  </a:cubicBezTo>
                  <a:cubicBezTo>
                    <a:pt x="92" y="287"/>
                    <a:pt x="140" y="300"/>
                    <a:pt x="185" y="292"/>
                  </a:cubicBezTo>
                  <a:cubicBezTo>
                    <a:pt x="172" y="285"/>
                    <a:pt x="160" y="276"/>
                    <a:pt x="149" y="265"/>
                  </a:cubicBezTo>
                  <a:cubicBezTo>
                    <a:pt x="86" y="202"/>
                    <a:pt x="86" y="99"/>
                    <a:pt x="149" y="3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3" name="Freeform 673"/>
            <p:cNvSpPr/>
            <p:nvPr/>
          </p:nvSpPr>
          <p:spPr bwMode="auto">
            <a:xfrm>
              <a:off x="8310564" y="1258889"/>
              <a:ext cx="257175" cy="341313"/>
            </a:xfrm>
            <a:custGeom>
              <a:avLst/>
              <a:gdLst>
                <a:gd name="T0" fmla="*/ 130 w 221"/>
                <a:gd name="T1" fmla="*/ 50 h 295"/>
                <a:gd name="T2" fmla="*/ 193 w 221"/>
                <a:gd name="T3" fmla="*/ 80 h 295"/>
                <a:gd name="T4" fmla="*/ 221 w 221"/>
                <a:gd name="T5" fmla="*/ 79 h 295"/>
                <a:gd name="T6" fmla="*/ 136 w 221"/>
                <a:gd name="T7" fmla="*/ 2 h 295"/>
                <a:gd name="T8" fmla="*/ 72 w 221"/>
                <a:gd name="T9" fmla="*/ 2 h 295"/>
                <a:gd name="T10" fmla="*/ 60 w 221"/>
                <a:gd name="T11" fmla="*/ 10 h 295"/>
                <a:gd name="T12" fmla="*/ 41 w 221"/>
                <a:gd name="T13" fmla="*/ 4 h 295"/>
                <a:gd name="T14" fmla="*/ 18 w 221"/>
                <a:gd name="T15" fmla="*/ 1 h 295"/>
                <a:gd name="T16" fmla="*/ 15 w 221"/>
                <a:gd name="T17" fmla="*/ 1 h 295"/>
                <a:gd name="T18" fmla="*/ 0 w 221"/>
                <a:gd name="T19" fmla="*/ 14 h 295"/>
                <a:gd name="T20" fmla="*/ 0 w 221"/>
                <a:gd name="T21" fmla="*/ 53 h 295"/>
                <a:gd name="T22" fmla="*/ 15 w 221"/>
                <a:gd name="T23" fmla="*/ 66 h 295"/>
                <a:gd name="T24" fmla="*/ 18 w 221"/>
                <a:gd name="T25" fmla="*/ 66 h 295"/>
                <a:gd name="T26" fmla="*/ 43 w 221"/>
                <a:gd name="T27" fmla="*/ 61 h 295"/>
                <a:gd name="T28" fmla="*/ 70 w 221"/>
                <a:gd name="T29" fmla="*/ 55 h 295"/>
                <a:gd name="T30" fmla="*/ 85 w 221"/>
                <a:gd name="T31" fmla="*/ 79 h 295"/>
                <a:gd name="T32" fmla="*/ 85 w 221"/>
                <a:gd name="T33" fmla="*/ 139 h 295"/>
                <a:gd name="T34" fmla="*/ 75 w 221"/>
                <a:gd name="T35" fmla="*/ 154 h 295"/>
                <a:gd name="T36" fmla="*/ 75 w 221"/>
                <a:gd name="T37" fmla="*/ 158 h 295"/>
                <a:gd name="T38" fmla="*/ 75 w 221"/>
                <a:gd name="T39" fmla="*/ 266 h 295"/>
                <a:gd name="T40" fmla="*/ 75 w 221"/>
                <a:gd name="T41" fmla="*/ 269 h 295"/>
                <a:gd name="T42" fmla="*/ 136 w 221"/>
                <a:gd name="T43" fmla="*/ 269 h 295"/>
                <a:gd name="T44" fmla="*/ 136 w 221"/>
                <a:gd name="T45" fmla="*/ 266 h 295"/>
                <a:gd name="T46" fmla="*/ 136 w 221"/>
                <a:gd name="T47" fmla="*/ 158 h 295"/>
                <a:gd name="T48" fmla="*/ 136 w 221"/>
                <a:gd name="T49" fmla="*/ 154 h 295"/>
                <a:gd name="T50" fmla="*/ 125 w 221"/>
                <a:gd name="T51" fmla="*/ 139 h 295"/>
                <a:gd name="T52" fmla="*/ 125 w 221"/>
                <a:gd name="T53" fmla="*/ 66 h 295"/>
                <a:gd name="T54" fmla="*/ 130 w 221"/>
                <a:gd name="T55" fmla="*/ 5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1" h="295">
                  <a:moveTo>
                    <a:pt x="130" y="50"/>
                  </a:moveTo>
                  <a:cubicBezTo>
                    <a:pt x="163" y="41"/>
                    <a:pt x="193" y="80"/>
                    <a:pt x="193" y="80"/>
                  </a:cubicBezTo>
                  <a:cubicBezTo>
                    <a:pt x="221" y="79"/>
                    <a:pt x="221" y="79"/>
                    <a:pt x="221" y="79"/>
                  </a:cubicBezTo>
                  <a:cubicBezTo>
                    <a:pt x="221" y="79"/>
                    <a:pt x="185" y="2"/>
                    <a:pt x="136" y="2"/>
                  </a:cubicBezTo>
                  <a:cubicBezTo>
                    <a:pt x="119" y="2"/>
                    <a:pt x="93" y="2"/>
                    <a:pt x="72" y="2"/>
                  </a:cubicBezTo>
                  <a:cubicBezTo>
                    <a:pt x="68" y="2"/>
                    <a:pt x="64" y="10"/>
                    <a:pt x="60" y="10"/>
                  </a:cubicBezTo>
                  <a:cubicBezTo>
                    <a:pt x="50" y="8"/>
                    <a:pt x="43" y="5"/>
                    <a:pt x="41" y="4"/>
                  </a:cubicBezTo>
                  <a:cubicBezTo>
                    <a:pt x="36" y="0"/>
                    <a:pt x="26" y="1"/>
                    <a:pt x="18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3" y="1"/>
                    <a:pt x="0" y="0"/>
                    <a:pt x="0" y="1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7"/>
                    <a:pt x="3" y="66"/>
                    <a:pt x="15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27" y="66"/>
                    <a:pt x="38" y="67"/>
                    <a:pt x="43" y="61"/>
                  </a:cubicBezTo>
                  <a:cubicBezTo>
                    <a:pt x="48" y="58"/>
                    <a:pt x="59" y="52"/>
                    <a:pt x="70" y="55"/>
                  </a:cubicBezTo>
                  <a:cubicBezTo>
                    <a:pt x="83" y="60"/>
                    <a:pt x="84" y="73"/>
                    <a:pt x="85" y="7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79" y="143"/>
                    <a:pt x="75" y="148"/>
                    <a:pt x="75" y="154"/>
                  </a:cubicBezTo>
                  <a:cubicBezTo>
                    <a:pt x="75" y="155"/>
                    <a:pt x="75" y="156"/>
                    <a:pt x="75" y="158"/>
                  </a:cubicBezTo>
                  <a:cubicBezTo>
                    <a:pt x="75" y="158"/>
                    <a:pt x="75" y="244"/>
                    <a:pt x="75" y="266"/>
                  </a:cubicBezTo>
                  <a:cubicBezTo>
                    <a:pt x="75" y="267"/>
                    <a:pt x="75" y="268"/>
                    <a:pt x="75" y="269"/>
                  </a:cubicBezTo>
                  <a:cubicBezTo>
                    <a:pt x="75" y="295"/>
                    <a:pt x="136" y="295"/>
                    <a:pt x="136" y="269"/>
                  </a:cubicBezTo>
                  <a:cubicBezTo>
                    <a:pt x="136" y="268"/>
                    <a:pt x="136" y="267"/>
                    <a:pt x="136" y="266"/>
                  </a:cubicBezTo>
                  <a:cubicBezTo>
                    <a:pt x="136" y="243"/>
                    <a:pt x="136" y="158"/>
                    <a:pt x="136" y="158"/>
                  </a:cubicBezTo>
                  <a:cubicBezTo>
                    <a:pt x="136" y="156"/>
                    <a:pt x="136" y="155"/>
                    <a:pt x="136" y="154"/>
                  </a:cubicBezTo>
                  <a:cubicBezTo>
                    <a:pt x="136" y="148"/>
                    <a:pt x="131" y="143"/>
                    <a:pt x="125" y="139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26" y="58"/>
                    <a:pt x="127" y="51"/>
                    <a:pt x="130" y="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" name="Freeform 674"/>
            <p:cNvSpPr>
              <a:spLocks noEditPoints="1"/>
            </p:cNvSpPr>
            <p:nvPr/>
          </p:nvSpPr>
          <p:spPr bwMode="auto">
            <a:xfrm>
              <a:off x="6932614" y="4013201"/>
              <a:ext cx="333375" cy="138113"/>
            </a:xfrm>
            <a:custGeom>
              <a:avLst/>
              <a:gdLst>
                <a:gd name="T0" fmla="*/ 265 w 288"/>
                <a:gd name="T1" fmla="*/ 46 h 120"/>
                <a:gd name="T2" fmla="*/ 252 w 288"/>
                <a:gd name="T3" fmla="*/ 46 h 120"/>
                <a:gd name="T4" fmla="*/ 217 w 288"/>
                <a:gd name="T5" fmla="*/ 0 h 120"/>
                <a:gd name="T6" fmla="*/ 115 w 288"/>
                <a:gd name="T7" fmla="*/ 0 h 120"/>
                <a:gd name="T8" fmla="*/ 68 w 288"/>
                <a:gd name="T9" fmla="*/ 46 h 120"/>
                <a:gd name="T10" fmla="*/ 55 w 288"/>
                <a:gd name="T11" fmla="*/ 46 h 120"/>
                <a:gd name="T12" fmla="*/ 0 w 288"/>
                <a:gd name="T13" fmla="*/ 69 h 120"/>
                <a:gd name="T14" fmla="*/ 0 w 288"/>
                <a:gd name="T15" fmla="*/ 105 h 120"/>
                <a:gd name="T16" fmla="*/ 10 w 288"/>
                <a:gd name="T17" fmla="*/ 119 h 120"/>
                <a:gd name="T18" fmla="*/ 54 w 288"/>
                <a:gd name="T19" fmla="*/ 76 h 120"/>
                <a:gd name="T20" fmla="*/ 97 w 288"/>
                <a:gd name="T21" fmla="*/ 119 h 120"/>
                <a:gd name="T22" fmla="*/ 97 w 288"/>
                <a:gd name="T23" fmla="*/ 120 h 120"/>
                <a:gd name="T24" fmla="*/ 189 w 288"/>
                <a:gd name="T25" fmla="*/ 120 h 120"/>
                <a:gd name="T26" fmla="*/ 189 w 288"/>
                <a:gd name="T27" fmla="*/ 119 h 120"/>
                <a:gd name="T28" fmla="*/ 232 w 288"/>
                <a:gd name="T29" fmla="*/ 76 h 120"/>
                <a:gd name="T30" fmla="*/ 276 w 288"/>
                <a:gd name="T31" fmla="*/ 119 h 120"/>
                <a:gd name="T32" fmla="*/ 288 w 288"/>
                <a:gd name="T33" fmla="*/ 105 h 120"/>
                <a:gd name="T34" fmla="*/ 288 w 288"/>
                <a:gd name="T35" fmla="*/ 65 h 120"/>
                <a:gd name="T36" fmla="*/ 265 w 288"/>
                <a:gd name="T37" fmla="*/ 46 h 120"/>
                <a:gd name="T38" fmla="*/ 209 w 288"/>
                <a:gd name="T39" fmla="*/ 12 h 120"/>
                <a:gd name="T40" fmla="*/ 233 w 288"/>
                <a:gd name="T41" fmla="*/ 43 h 120"/>
                <a:gd name="T42" fmla="*/ 174 w 288"/>
                <a:gd name="T43" fmla="*/ 43 h 120"/>
                <a:gd name="T44" fmla="*/ 174 w 288"/>
                <a:gd name="T45" fmla="*/ 12 h 120"/>
                <a:gd name="T46" fmla="*/ 209 w 288"/>
                <a:gd name="T47" fmla="*/ 12 h 120"/>
                <a:gd name="T48" fmla="*/ 123 w 288"/>
                <a:gd name="T49" fmla="*/ 12 h 120"/>
                <a:gd name="T50" fmla="*/ 156 w 288"/>
                <a:gd name="T51" fmla="*/ 12 h 120"/>
                <a:gd name="T52" fmla="*/ 156 w 288"/>
                <a:gd name="T53" fmla="*/ 43 h 120"/>
                <a:gd name="T54" fmla="*/ 93 w 288"/>
                <a:gd name="T55" fmla="*/ 43 h 120"/>
                <a:gd name="T56" fmla="*/ 123 w 288"/>
                <a:gd name="T57" fmla="*/ 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8" h="120">
                  <a:moveTo>
                    <a:pt x="265" y="46"/>
                  </a:moveTo>
                  <a:cubicBezTo>
                    <a:pt x="252" y="46"/>
                    <a:pt x="252" y="46"/>
                    <a:pt x="252" y="46"/>
                  </a:cubicBezTo>
                  <a:cubicBezTo>
                    <a:pt x="244" y="29"/>
                    <a:pt x="223" y="0"/>
                    <a:pt x="217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8" y="0"/>
                    <a:pt x="80" y="29"/>
                    <a:pt x="68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46" y="46"/>
                    <a:pt x="0" y="48"/>
                    <a:pt x="0" y="69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1"/>
                    <a:pt x="4" y="117"/>
                    <a:pt x="10" y="119"/>
                  </a:cubicBezTo>
                  <a:cubicBezTo>
                    <a:pt x="11" y="95"/>
                    <a:pt x="30" y="76"/>
                    <a:pt x="54" y="76"/>
                  </a:cubicBezTo>
                  <a:cubicBezTo>
                    <a:pt x="78" y="76"/>
                    <a:pt x="97" y="95"/>
                    <a:pt x="97" y="119"/>
                  </a:cubicBezTo>
                  <a:cubicBezTo>
                    <a:pt x="97" y="119"/>
                    <a:pt x="97" y="120"/>
                    <a:pt x="97" y="120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0"/>
                    <a:pt x="189" y="119"/>
                    <a:pt x="189" y="119"/>
                  </a:cubicBezTo>
                  <a:cubicBezTo>
                    <a:pt x="189" y="95"/>
                    <a:pt x="209" y="76"/>
                    <a:pt x="232" y="76"/>
                  </a:cubicBezTo>
                  <a:cubicBezTo>
                    <a:pt x="256" y="76"/>
                    <a:pt x="276" y="95"/>
                    <a:pt x="276" y="119"/>
                  </a:cubicBezTo>
                  <a:cubicBezTo>
                    <a:pt x="283" y="118"/>
                    <a:pt x="288" y="112"/>
                    <a:pt x="288" y="105"/>
                  </a:cubicBezTo>
                  <a:cubicBezTo>
                    <a:pt x="288" y="65"/>
                    <a:pt x="288" y="65"/>
                    <a:pt x="288" y="65"/>
                  </a:cubicBezTo>
                  <a:cubicBezTo>
                    <a:pt x="288" y="56"/>
                    <a:pt x="273" y="46"/>
                    <a:pt x="265" y="46"/>
                  </a:cubicBezTo>
                  <a:close/>
                  <a:moveTo>
                    <a:pt x="209" y="12"/>
                  </a:moveTo>
                  <a:cubicBezTo>
                    <a:pt x="215" y="12"/>
                    <a:pt x="222" y="26"/>
                    <a:pt x="233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4" y="12"/>
                    <a:pt x="174" y="12"/>
                    <a:pt x="174" y="12"/>
                  </a:cubicBezTo>
                  <a:lnTo>
                    <a:pt x="209" y="12"/>
                  </a:lnTo>
                  <a:close/>
                  <a:moveTo>
                    <a:pt x="123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106" y="27"/>
                    <a:pt x="117" y="12"/>
                    <a:pt x="123" y="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5" name="Oval 675"/>
            <p:cNvSpPr>
              <a:spLocks noChangeArrowheads="1"/>
            </p:cNvSpPr>
            <p:nvPr/>
          </p:nvSpPr>
          <p:spPr bwMode="auto">
            <a:xfrm>
              <a:off x="6962776" y="4119564"/>
              <a:ext cx="63500" cy="635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6" name="Oval 676"/>
            <p:cNvSpPr>
              <a:spLocks noChangeArrowheads="1"/>
            </p:cNvSpPr>
            <p:nvPr/>
          </p:nvSpPr>
          <p:spPr bwMode="auto">
            <a:xfrm>
              <a:off x="7170739" y="4119564"/>
              <a:ext cx="63500" cy="635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7" name="Freeform 677"/>
            <p:cNvSpPr>
              <a:spLocks noEditPoints="1"/>
            </p:cNvSpPr>
            <p:nvPr/>
          </p:nvSpPr>
          <p:spPr bwMode="auto">
            <a:xfrm>
              <a:off x="11609389" y="4598989"/>
              <a:ext cx="333375" cy="331788"/>
            </a:xfrm>
            <a:custGeom>
              <a:avLst/>
              <a:gdLst>
                <a:gd name="T0" fmla="*/ 249 w 288"/>
                <a:gd name="T1" fmla="*/ 60 h 286"/>
                <a:gd name="T2" fmla="*/ 138 w 288"/>
                <a:gd name="T3" fmla="*/ 27 h 286"/>
                <a:gd name="T4" fmla="*/ 86 w 288"/>
                <a:gd name="T5" fmla="*/ 0 h 286"/>
                <a:gd name="T6" fmla="*/ 68 w 288"/>
                <a:gd name="T7" fmla="*/ 17 h 286"/>
                <a:gd name="T8" fmla="*/ 68 w 288"/>
                <a:gd name="T9" fmla="*/ 18 h 286"/>
                <a:gd name="T10" fmla="*/ 32 w 288"/>
                <a:gd name="T11" fmla="*/ 104 h 286"/>
                <a:gd name="T12" fmla="*/ 16 w 288"/>
                <a:gd name="T13" fmla="*/ 103 h 286"/>
                <a:gd name="T14" fmla="*/ 0 w 288"/>
                <a:gd name="T15" fmla="*/ 118 h 286"/>
                <a:gd name="T16" fmla="*/ 5 w 288"/>
                <a:gd name="T17" fmla="*/ 182 h 286"/>
                <a:gd name="T18" fmla="*/ 17 w 288"/>
                <a:gd name="T19" fmla="*/ 186 h 286"/>
                <a:gd name="T20" fmla="*/ 75 w 288"/>
                <a:gd name="T21" fmla="*/ 237 h 286"/>
                <a:gd name="T22" fmla="*/ 71 w 288"/>
                <a:gd name="T23" fmla="*/ 270 h 286"/>
                <a:gd name="T24" fmla="*/ 87 w 288"/>
                <a:gd name="T25" fmla="*/ 286 h 286"/>
                <a:gd name="T26" fmla="*/ 150 w 288"/>
                <a:gd name="T27" fmla="*/ 280 h 286"/>
                <a:gd name="T28" fmla="*/ 153 w 288"/>
                <a:gd name="T29" fmla="*/ 268 h 286"/>
                <a:gd name="T30" fmla="*/ 156 w 288"/>
                <a:gd name="T31" fmla="*/ 262 h 286"/>
                <a:gd name="T32" fmla="*/ 162 w 288"/>
                <a:gd name="T33" fmla="*/ 268 h 286"/>
                <a:gd name="T34" fmla="*/ 165 w 288"/>
                <a:gd name="T35" fmla="*/ 280 h 286"/>
                <a:gd name="T36" fmla="*/ 228 w 288"/>
                <a:gd name="T37" fmla="*/ 286 h 286"/>
                <a:gd name="T38" fmla="*/ 244 w 288"/>
                <a:gd name="T39" fmla="*/ 270 h 286"/>
                <a:gd name="T40" fmla="*/ 240 w 288"/>
                <a:gd name="T41" fmla="*/ 236 h 286"/>
                <a:gd name="T42" fmla="*/ 224 w 288"/>
                <a:gd name="T43" fmla="*/ 223 h 286"/>
                <a:gd name="T44" fmla="*/ 224 w 288"/>
                <a:gd name="T45" fmla="*/ 266 h 286"/>
                <a:gd name="T46" fmla="*/ 185 w 288"/>
                <a:gd name="T47" fmla="*/ 240 h 286"/>
                <a:gd name="T48" fmla="*/ 156 w 288"/>
                <a:gd name="T49" fmla="*/ 243 h 286"/>
                <a:gd name="T50" fmla="*/ 130 w 288"/>
                <a:gd name="T51" fmla="*/ 241 h 286"/>
                <a:gd name="T52" fmla="*/ 91 w 288"/>
                <a:gd name="T53" fmla="*/ 266 h 286"/>
                <a:gd name="T54" fmla="*/ 91 w 288"/>
                <a:gd name="T55" fmla="*/ 224 h 286"/>
                <a:gd name="T56" fmla="*/ 46 w 288"/>
                <a:gd name="T57" fmla="*/ 164 h 286"/>
                <a:gd name="T58" fmla="*/ 20 w 288"/>
                <a:gd name="T59" fmla="*/ 122 h 286"/>
                <a:gd name="T60" fmla="*/ 48 w 288"/>
                <a:gd name="T61" fmla="*/ 117 h 286"/>
                <a:gd name="T62" fmla="*/ 88 w 288"/>
                <a:gd name="T63" fmla="*/ 65 h 286"/>
                <a:gd name="T64" fmla="*/ 135 w 288"/>
                <a:gd name="T65" fmla="*/ 47 h 286"/>
                <a:gd name="T66" fmla="*/ 156 w 288"/>
                <a:gd name="T67" fmla="*/ 45 h 286"/>
                <a:gd name="T68" fmla="*/ 269 w 288"/>
                <a:gd name="T69" fmla="*/ 144 h 286"/>
                <a:gd name="T70" fmla="*/ 224 w 288"/>
                <a:gd name="T71" fmla="*/ 223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8" h="286">
                  <a:moveTo>
                    <a:pt x="288" y="144"/>
                  </a:moveTo>
                  <a:cubicBezTo>
                    <a:pt x="288" y="111"/>
                    <a:pt x="273" y="81"/>
                    <a:pt x="249" y="60"/>
                  </a:cubicBezTo>
                  <a:cubicBezTo>
                    <a:pt x="225" y="39"/>
                    <a:pt x="192" y="26"/>
                    <a:pt x="156" y="26"/>
                  </a:cubicBezTo>
                  <a:cubicBezTo>
                    <a:pt x="150" y="26"/>
                    <a:pt x="144" y="26"/>
                    <a:pt x="138" y="27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2" y="0"/>
                    <a:pt x="89" y="0"/>
                    <a:pt x="86" y="0"/>
                  </a:cubicBezTo>
                  <a:cubicBezTo>
                    <a:pt x="83" y="0"/>
                    <a:pt x="80" y="0"/>
                    <a:pt x="77" y="2"/>
                  </a:cubicBezTo>
                  <a:cubicBezTo>
                    <a:pt x="72" y="5"/>
                    <a:pt x="68" y="11"/>
                    <a:pt x="68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17"/>
                    <a:pt x="68" y="17"/>
                    <a:pt x="68" y="18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52" y="68"/>
                    <a:pt x="40" y="85"/>
                    <a:pt x="32" y="104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03"/>
                    <a:pt x="16" y="103"/>
                    <a:pt x="16" y="103"/>
                  </a:cubicBezTo>
                  <a:cubicBezTo>
                    <a:pt x="12" y="103"/>
                    <a:pt x="8" y="104"/>
                    <a:pt x="5" y="107"/>
                  </a:cubicBezTo>
                  <a:cubicBezTo>
                    <a:pt x="2" y="110"/>
                    <a:pt x="0" y="114"/>
                    <a:pt x="0" y="118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5"/>
                    <a:pt x="2" y="179"/>
                    <a:pt x="5" y="182"/>
                  </a:cubicBezTo>
                  <a:cubicBezTo>
                    <a:pt x="8" y="184"/>
                    <a:pt x="12" y="186"/>
                    <a:pt x="16" y="186"/>
                  </a:cubicBezTo>
                  <a:cubicBezTo>
                    <a:pt x="16" y="186"/>
                    <a:pt x="17" y="186"/>
                    <a:pt x="17" y="186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41" y="206"/>
                    <a:pt x="56" y="224"/>
                    <a:pt x="75" y="237"/>
                  </a:cubicBezTo>
                  <a:cubicBezTo>
                    <a:pt x="71" y="268"/>
                    <a:pt x="71" y="268"/>
                    <a:pt x="71" y="268"/>
                  </a:cubicBezTo>
                  <a:cubicBezTo>
                    <a:pt x="71" y="269"/>
                    <a:pt x="71" y="269"/>
                    <a:pt x="71" y="270"/>
                  </a:cubicBezTo>
                  <a:cubicBezTo>
                    <a:pt x="71" y="274"/>
                    <a:pt x="73" y="277"/>
                    <a:pt x="75" y="280"/>
                  </a:cubicBezTo>
                  <a:cubicBezTo>
                    <a:pt x="78" y="284"/>
                    <a:pt x="82" y="286"/>
                    <a:pt x="87" y="286"/>
                  </a:cubicBezTo>
                  <a:cubicBezTo>
                    <a:pt x="138" y="286"/>
                    <a:pt x="138" y="286"/>
                    <a:pt x="138" y="286"/>
                  </a:cubicBezTo>
                  <a:cubicBezTo>
                    <a:pt x="142" y="286"/>
                    <a:pt x="147" y="284"/>
                    <a:pt x="150" y="280"/>
                  </a:cubicBezTo>
                  <a:cubicBezTo>
                    <a:pt x="152" y="277"/>
                    <a:pt x="153" y="274"/>
                    <a:pt x="153" y="270"/>
                  </a:cubicBezTo>
                  <a:cubicBezTo>
                    <a:pt x="153" y="269"/>
                    <a:pt x="153" y="269"/>
                    <a:pt x="153" y="268"/>
                  </a:cubicBezTo>
                  <a:cubicBezTo>
                    <a:pt x="153" y="262"/>
                    <a:pt x="153" y="262"/>
                    <a:pt x="153" y="262"/>
                  </a:cubicBezTo>
                  <a:cubicBezTo>
                    <a:pt x="154" y="262"/>
                    <a:pt x="155" y="262"/>
                    <a:pt x="156" y="262"/>
                  </a:cubicBezTo>
                  <a:cubicBezTo>
                    <a:pt x="158" y="262"/>
                    <a:pt x="160" y="262"/>
                    <a:pt x="162" y="262"/>
                  </a:cubicBezTo>
                  <a:cubicBezTo>
                    <a:pt x="162" y="268"/>
                    <a:pt x="162" y="268"/>
                    <a:pt x="162" y="268"/>
                  </a:cubicBezTo>
                  <a:cubicBezTo>
                    <a:pt x="162" y="269"/>
                    <a:pt x="161" y="269"/>
                    <a:pt x="161" y="270"/>
                  </a:cubicBezTo>
                  <a:cubicBezTo>
                    <a:pt x="161" y="274"/>
                    <a:pt x="163" y="277"/>
                    <a:pt x="165" y="280"/>
                  </a:cubicBezTo>
                  <a:cubicBezTo>
                    <a:pt x="168" y="284"/>
                    <a:pt x="173" y="286"/>
                    <a:pt x="177" y="286"/>
                  </a:cubicBezTo>
                  <a:cubicBezTo>
                    <a:pt x="228" y="286"/>
                    <a:pt x="228" y="286"/>
                    <a:pt x="228" y="286"/>
                  </a:cubicBezTo>
                  <a:cubicBezTo>
                    <a:pt x="233" y="285"/>
                    <a:pt x="237" y="284"/>
                    <a:pt x="240" y="280"/>
                  </a:cubicBezTo>
                  <a:cubicBezTo>
                    <a:pt x="242" y="277"/>
                    <a:pt x="244" y="274"/>
                    <a:pt x="244" y="270"/>
                  </a:cubicBezTo>
                  <a:cubicBezTo>
                    <a:pt x="244" y="269"/>
                    <a:pt x="244" y="269"/>
                    <a:pt x="243" y="268"/>
                  </a:cubicBezTo>
                  <a:cubicBezTo>
                    <a:pt x="240" y="236"/>
                    <a:pt x="240" y="236"/>
                    <a:pt x="240" y="236"/>
                  </a:cubicBezTo>
                  <a:cubicBezTo>
                    <a:pt x="269" y="214"/>
                    <a:pt x="288" y="181"/>
                    <a:pt x="288" y="144"/>
                  </a:cubicBezTo>
                  <a:close/>
                  <a:moveTo>
                    <a:pt x="224" y="223"/>
                  </a:moveTo>
                  <a:cubicBezTo>
                    <a:pt x="219" y="226"/>
                    <a:pt x="219" y="226"/>
                    <a:pt x="219" y="226"/>
                  </a:cubicBezTo>
                  <a:cubicBezTo>
                    <a:pt x="224" y="266"/>
                    <a:pt x="224" y="266"/>
                    <a:pt x="224" y="266"/>
                  </a:cubicBezTo>
                  <a:cubicBezTo>
                    <a:pt x="181" y="266"/>
                    <a:pt x="181" y="266"/>
                    <a:pt x="181" y="266"/>
                  </a:cubicBezTo>
                  <a:cubicBezTo>
                    <a:pt x="185" y="240"/>
                    <a:pt x="185" y="240"/>
                    <a:pt x="185" y="240"/>
                  </a:cubicBezTo>
                  <a:cubicBezTo>
                    <a:pt x="172" y="242"/>
                    <a:pt x="172" y="242"/>
                    <a:pt x="172" y="242"/>
                  </a:cubicBezTo>
                  <a:cubicBezTo>
                    <a:pt x="167" y="242"/>
                    <a:pt x="162" y="243"/>
                    <a:pt x="156" y="243"/>
                  </a:cubicBezTo>
                  <a:cubicBezTo>
                    <a:pt x="152" y="243"/>
                    <a:pt x="147" y="243"/>
                    <a:pt x="143" y="242"/>
                  </a:cubicBezTo>
                  <a:cubicBezTo>
                    <a:pt x="130" y="241"/>
                    <a:pt x="130" y="241"/>
                    <a:pt x="130" y="241"/>
                  </a:cubicBezTo>
                  <a:cubicBezTo>
                    <a:pt x="134" y="266"/>
                    <a:pt x="134" y="266"/>
                    <a:pt x="134" y="266"/>
                  </a:cubicBezTo>
                  <a:cubicBezTo>
                    <a:pt x="91" y="266"/>
                    <a:pt x="91" y="266"/>
                    <a:pt x="91" y="266"/>
                  </a:cubicBezTo>
                  <a:cubicBezTo>
                    <a:pt x="96" y="228"/>
                    <a:pt x="96" y="228"/>
                    <a:pt x="96" y="228"/>
                  </a:cubicBezTo>
                  <a:cubicBezTo>
                    <a:pt x="91" y="224"/>
                    <a:pt x="91" y="224"/>
                    <a:pt x="91" y="224"/>
                  </a:cubicBezTo>
                  <a:cubicBezTo>
                    <a:pt x="70" y="211"/>
                    <a:pt x="55" y="193"/>
                    <a:pt x="48" y="171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54" y="98"/>
                    <a:pt x="67" y="81"/>
                    <a:pt x="84" y="68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38" y="46"/>
                    <a:pt x="138" y="46"/>
                    <a:pt x="138" y="46"/>
                  </a:cubicBezTo>
                  <a:cubicBezTo>
                    <a:pt x="144" y="46"/>
                    <a:pt x="150" y="45"/>
                    <a:pt x="156" y="45"/>
                  </a:cubicBezTo>
                  <a:cubicBezTo>
                    <a:pt x="188" y="45"/>
                    <a:pt x="216" y="56"/>
                    <a:pt x="236" y="74"/>
                  </a:cubicBezTo>
                  <a:cubicBezTo>
                    <a:pt x="256" y="92"/>
                    <a:pt x="269" y="117"/>
                    <a:pt x="269" y="144"/>
                  </a:cubicBezTo>
                  <a:cubicBezTo>
                    <a:pt x="269" y="144"/>
                    <a:pt x="269" y="144"/>
                    <a:pt x="269" y="144"/>
                  </a:cubicBezTo>
                  <a:cubicBezTo>
                    <a:pt x="269" y="176"/>
                    <a:pt x="251" y="205"/>
                    <a:pt x="224" y="22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8" name="Freeform 678"/>
            <p:cNvSpPr/>
            <p:nvPr/>
          </p:nvSpPr>
          <p:spPr bwMode="auto">
            <a:xfrm>
              <a:off x="11785601" y="4668839"/>
              <a:ext cx="92075" cy="50800"/>
            </a:xfrm>
            <a:custGeom>
              <a:avLst/>
              <a:gdLst>
                <a:gd name="T0" fmla="*/ 10 w 80"/>
                <a:gd name="T1" fmla="*/ 0 h 44"/>
                <a:gd name="T2" fmla="*/ 0 w 80"/>
                <a:gd name="T3" fmla="*/ 9 h 44"/>
                <a:gd name="T4" fmla="*/ 9 w 80"/>
                <a:gd name="T5" fmla="*/ 19 h 44"/>
                <a:gd name="T6" fmla="*/ 9 w 80"/>
                <a:gd name="T7" fmla="*/ 19 h 44"/>
                <a:gd name="T8" fmla="*/ 10 w 80"/>
                <a:gd name="T9" fmla="*/ 19 h 44"/>
                <a:gd name="T10" fmla="*/ 62 w 80"/>
                <a:gd name="T11" fmla="*/ 41 h 44"/>
                <a:gd name="T12" fmla="*/ 69 w 80"/>
                <a:gd name="T13" fmla="*/ 44 h 44"/>
                <a:gd name="T14" fmla="*/ 76 w 80"/>
                <a:gd name="T15" fmla="*/ 41 h 44"/>
                <a:gd name="T16" fmla="*/ 76 w 80"/>
                <a:gd name="T17" fmla="*/ 27 h 44"/>
                <a:gd name="T18" fmla="*/ 10 w 80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44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10" y="19"/>
                    <a:pt x="10" y="19"/>
                  </a:cubicBezTo>
                  <a:cubicBezTo>
                    <a:pt x="16" y="20"/>
                    <a:pt x="44" y="23"/>
                    <a:pt x="62" y="41"/>
                  </a:cubicBezTo>
                  <a:cubicBezTo>
                    <a:pt x="64" y="43"/>
                    <a:pt x="66" y="44"/>
                    <a:pt x="69" y="44"/>
                  </a:cubicBezTo>
                  <a:cubicBezTo>
                    <a:pt x="71" y="44"/>
                    <a:pt x="74" y="43"/>
                    <a:pt x="76" y="41"/>
                  </a:cubicBezTo>
                  <a:cubicBezTo>
                    <a:pt x="80" y="37"/>
                    <a:pt x="79" y="31"/>
                    <a:pt x="76" y="27"/>
                  </a:cubicBezTo>
                  <a:cubicBezTo>
                    <a:pt x="48" y="1"/>
                    <a:pt x="11" y="0"/>
                    <a:pt x="1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9" name="Freeform 679"/>
            <p:cNvSpPr/>
            <p:nvPr/>
          </p:nvSpPr>
          <p:spPr bwMode="auto">
            <a:xfrm>
              <a:off x="11676064" y="4710114"/>
              <a:ext cx="49213" cy="49213"/>
            </a:xfrm>
            <a:custGeom>
              <a:avLst/>
              <a:gdLst>
                <a:gd name="T0" fmla="*/ 11 w 42"/>
                <a:gd name="T1" fmla="*/ 12 h 43"/>
                <a:gd name="T2" fmla="*/ 5 w 42"/>
                <a:gd name="T3" fmla="*/ 38 h 43"/>
                <a:gd name="T4" fmla="*/ 31 w 42"/>
                <a:gd name="T5" fmla="*/ 31 h 43"/>
                <a:gd name="T6" fmla="*/ 37 w 42"/>
                <a:gd name="T7" fmla="*/ 5 h 43"/>
                <a:gd name="T8" fmla="*/ 11 w 42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11" y="12"/>
                  </a:moveTo>
                  <a:cubicBezTo>
                    <a:pt x="2" y="21"/>
                    <a:pt x="0" y="33"/>
                    <a:pt x="5" y="38"/>
                  </a:cubicBezTo>
                  <a:cubicBezTo>
                    <a:pt x="11" y="43"/>
                    <a:pt x="22" y="40"/>
                    <a:pt x="31" y="31"/>
                  </a:cubicBezTo>
                  <a:cubicBezTo>
                    <a:pt x="40" y="21"/>
                    <a:pt x="42" y="10"/>
                    <a:pt x="37" y="5"/>
                  </a:cubicBezTo>
                  <a:cubicBezTo>
                    <a:pt x="31" y="0"/>
                    <a:pt x="20" y="3"/>
                    <a:pt x="11" y="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0" name="Rectangle 680"/>
            <p:cNvSpPr>
              <a:spLocks noChangeArrowheads="1"/>
            </p:cNvSpPr>
            <p:nvPr/>
          </p:nvSpPr>
          <p:spPr bwMode="auto">
            <a:xfrm>
              <a:off x="11677651" y="5461001"/>
              <a:ext cx="198438" cy="76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1" name="Freeform 681"/>
            <p:cNvSpPr>
              <a:spLocks noEditPoints="1"/>
            </p:cNvSpPr>
            <p:nvPr/>
          </p:nvSpPr>
          <p:spPr bwMode="auto">
            <a:xfrm>
              <a:off x="11612564" y="5267326"/>
              <a:ext cx="327025" cy="333375"/>
            </a:xfrm>
            <a:custGeom>
              <a:avLst/>
              <a:gdLst>
                <a:gd name="T0" fmla="*/ 254 w 281"/>
                <a:gd name="T1" fmla="*/ 111 h 287"/>
                <a:gd name="T2" fmla="*/ 254 w 281"/>
                <a:gd name="T3" fmla="*/ 111 h 287"/>
                <a:gd name="T4" fmla="*/ 145 w 281"/>
                <a:gd name="T5" fmla="*/ 2 h 287"/>
                <a:gd name="T6" fmla="*/ 145 w 281"/>
                <a:gd name="T7" fmla="*/ 2 h 287"/>
                <a:gd name="T8" fmla="*/ 137 w 281"/>
                <a:gd name="T9" fmla="*/ 2 h 287"/>
                <a:gd name="T10" fmla="*/ 137 w 281"/>
                <a:gd name="T11" fmla="*/ 2 h 287"/>
                <a:gd name="T12" fmla="*/ 137 w 281"/>
                <a:gd name="T13" fmla="*/ 2 h 287"/>
                <a:gd name="T14" fmla="*/ 27 w 281"/>
                <a:gd name="T15" fmla="*/ 111 h 287"/>
                <a:gd name="T16" fmla="*/ 0 w 281"/>
                <a:gd name="T17" fmla="*/ 111 h 287"/>
                <a:gd name="T18" fmla="*/ 0 w 281"/>
                <a:gd name="T19" fmla="*/ 287 h 287"/>
                <a:gd name="T20" fmla="*/ 281 w 281"/>
                <a:gd name="T21" fmla="*/ 287 h 287"/>
                <a:gd name="T22" fmla="*/ 281 w 281"/>
                <a:gd name="T23" fmla="*/ 111 h 287"/>
                <a:gd name="T24" fmla="*/ 254 w 281"/>
                <a:gd name="T25" fmla="*/ 111 h 287"/>
                <a:gd name="T26" fmla="*/ 141 w 281"/>
                <a:gd name="T27" fmla="*/ 14 h 287"/>
                <a:gd name="T28" fmla="*/ 238 w 281"/>
                <a:gd name="T29" fmla="*/ 111 h 287"/>
                <a:gd name="T30" fmla="*/ 44 w 281"/>
                <a:gd name="T31" fmla="*/ 111 h 287"/>
                <a:gd name="T32" fmla="*/ 141 w 281"/>
                <a:gd name="T33" fmla="*/ 14 h 287"/>
                <a:gd name="T34" fmla="*/ 242 w 281"/>
                <a:gd name="T35" fmla="*/ 248 h 287"/>
                <a:gd name="T36" fmla="*/ 39 w 281"/>
                <a:gd name="T37" fmla="*/ 248 h 287"/>
                <a:gd name="T38" fmla="*/ 39 w 281"/>
                <a:gd name="T39" fmla="*/ 150 h 287"/>
                <a:gd name="T40" fmla="*/ 242 w 281"/>
                <a:gd name="T41" fmla="*/ 150 h 287"/>
                <a:gd name="T42" fmla="*/ 242 w 281"/>
                <a:gd name="T43" fmla="*/ 24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1" h="287">
                  <a:moveTo>
                    <a:pt x="254" y="111"/>
                  </a:moveTo>
                  <a:cubicBezTo>
                    <a:pt x="254" y="111"/>
                    <a:pt x="254" y="111"/>
                    <a:pt x="254" y="111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3" y="0"/>
                    <a:pt x="139" y="0"/>
                    <a:pt x="137" y="2"/>
                  </a:cubicBezTo>
                  <a:cubicBezTo>
                    <a:pt x="137" y="2"/>
                    <a:pt x="137" y="2"/>
                    <a:pt x="137" y="2"/>
                  </a:cubicBezTo>
                  <a:cubicBezTo>
                    <a:pt x="137" y="2"/>
                    <a:pt x="137" y="2"/>
                    <a:pt x="137" y="2"/>
                  </a:cubicBezTo>
                  <a:cubicBezTo>
                    <a:pt x="27" y="111"/>
                    <a:pt x="27" y="111"/>
                    <a:pt x="27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281" y="287"/>
                    <a:pt x="281" y="287"/>
                    <a:pt x="281" y="287"/>
                  </a:cubicBezTo>
                  <a:cubicBezTo>
                    <a:pt x="281" y="111"/>
                    <a:pt x="281" y="111"/>
                    <a:pt x="281" y="111"/>
                  </a:cubicBezTo>
                  <a:lnTo>
                    <a:pt x="254" y="111"/>
                  </a:lnTo>
                  <a:close/>
                  <a:moveTo>
                    <a:pt x="141" y="14"/>
                  </a:moveTo>
                  <a:cubicBezTo>
                    <a:pt x="238" y="111"/>
                    <a:pt x="238" y="111"/>
                    <a:pt x="238" y="111"/>
                  </a:cubicBezTo>
                  <a:cubicBezTo>
                    <a:pt x="44" y="111"/>
                    <a:pt x="44" y="111"/>
                    <a:pt x="44" y="111"/>
                  </a:cubicBezTo>
                  <a:lnTo>
                    <a:pt x="141" y="14"/>
                  </a:lnTo>
                  <a:close/>
                  <a:moveTo>
                    <a:pt x="242" y="248"/>
                  </a:moveTo>
                  <a:cubicBezTo>
                    <a:pt x="39" y="248"/>
                    <a:pt x="39" y="248"/>
                    <a:pt x="39" y="248"/>
                  </a:cubicBezTo>
                  <a:cubicBezTo>
                    <a:pt x="39" y="150"/>
                    <a:pt x="39" y="150"/>
                    <a:pt x="39" y="150"/>
                  </a:cubicBezTo>
                  <a:cubicBezTo>
                    <a:pt x="242" y="150"/>
                    <a:pt x="242" y="150"/>
                    <a:pt x="242" y="150"/>
                  </a:cubicBezTo>
                  <a:lnTo>
                    <a:pt x="242" y="2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2" name="Freeform 682"/>
            <p:cNvSpPr>
              <a:spLocks noEditPoints="1"/>
            </p:cNvSpPr>
            <p:nvPr/>
          </p:nvSpPr>
          <p:spPr bwMode="auto">
            <a:xfrm>
              <a:off x="9594851" y="1266826"/>
              <a:ext cx="354013" cy="319088"/>
            </a:xfrm>
            <a:custGeom>
              <a:avLst/>
              <a:gdLst>
                <a:gd name="T0" fmla="*/ 268 w 305"/>
                <a:gd name="T1" fmla="*/ 178 h 275"/>
                <a:gd name="T2" fmla="*/ 209 w 305"/>
                <a:gd name="T3" fmla="*/ 150 h 275"/>
                <a:gd name="T4" fmla="*/ 201 w 305"/>
                <a:gd name="T5" fmla="*/ 151 h 275"/>
                <a:gd name="T6" fmla="*/ 182 w 305"/>
                <a:gd name="T7" fmla="*/ 132 h 275"/>
                <a:gd name="T8" fmla="*/ 239 w 305"/>
                <a:gd name="T9" fmla="*/ 75 h 275"/>
                <a:gd name="T10" fmla="*/ 254 w 305"/>
                <a:gd name="T11" fmla="*/ 0 h 275"/>
                <a:gd name="T12" fmla="*/ 152 w 305"/>
                <a:gd name="T13" fmla="*/ 102 h 275"/>
                <a:gd name="T14" fmla="*/ 51 w 305"/>
                <a:gd name="T15" fmla="*/ 0 h 275"/>
                <a:gd name="T16" fmla="*/ 66 w 305"/>
                <a:gd name="T17" fmla="*/ 75 h 275"/>
                <a:gd name="T18" fmla="*/ 123 w 305"/>
                <a:gd name="T19" fmla="*/ 132 h 275"/>
                <a:gd name="T20" fmla="*/ 104 w 305"/>
                <a:gd name="T21" fmla="*/ 151 h 275"/>
                <a:gd name="T22" fmla="*/ 95 w 305"/>
                <a:gd name="T23" fmla="*/ 150 h 275"/>
                <a:gd name="T24" fmla="*/ 36 w 305"/>
                <a:gd name="T25" fmla="*/ 178 h 275"/>
                <a:gd name="T26" fmla="*/ 19 w 305"/>
                <a:gd name="T27" fmla="*/ 265 h 275"/>
                <a:gd name="T28" fmla="*/ 47 w 305"/>
                <a:gd name="T29" fmla="*/ 275 h 275"/>
                <a:gd name="T30" fmla="*/ 106 w 305"/>
                <a:gd name="T31" fmla="*/ 247 h 275"/>
                <a:gd name="T32" fmla="*/ 133 w 305"/>
                <a:gd name="T33" fmla="*/ 181 h 275"/>
                <a:gd name="T34" fmla="*/ 152 w 305"/>
                <a:gd name="T35" fmla="*/ 162 h 275"/>
                <a:gd name="T36" fmla="*/ 171 w 305"/>
                <a:gd name="T37" fmla="*/ 181 h 275"/>
                <a:gd name="T38" fmla="*/ 199 w 305"/>
                <a:gd name="T39" fmla="*/ 247 h 275"/>
                <a:gd name="T40" fmla="*/ 258 w 305"/>
                <a:gd name="T41" fmla="*/ 275 h 275"/>
                <a:gd name="T42" fmla="*/ 286 w 305"/>
                <a:gd name="T43" fmla="*/ 265 h 275"/>
                <a:gd name="T44" fmla="*/ 268 w 305"/>
                <a:gd name="T45" fmla="*/ 178 h 275"/>
                <a:gd name="T46" fmla="*/ 87 w 305"/>
                <a:gd name="T47" fmla="*/ 228 h 275"/>
                <a:gd name="T48" fmla="*/ 47 w 305"/>
                <a:gd name="T49" fmla="*/ 248 h 275"/>
                <a:gd name="T50" fmla="*/ 39 w 305"/>
                <a:gd name="T51" fmla="*/ 245 h 275"/>
                <a:gd name="T52" fmla="*/ 56 w 305"/>
                <a:gd name="T53" fmla="*/ 197 h 275"/>
                <a:gd name="T54" fmla="*/ 95 w 305"/>
                <a:gd name="T55" fmla="*/ 177 h 275"/>
                <a:gd name="T56" fmla="*/ 104 w 305"/>
                <a:gd name="T57" fmla="*/ 180 h 275"/>
                <a:gd name="T58" fmla="*/ 87 w 305"/>
                <a:gd name="T59" fmla="*/ 228 h 275"/>
                <a:gd name="T60" fmla="*/ 266 w 305"/>
                <a:gd name="T61" fmla="*/ 245 h 275"/>
                <a:gd name="T62" fmla="*/ 258 w 305"/>
                <a:gd name="T63" fmla="*/ 248 h 275"/>
                <a:gd name="T64" fmla="*/ 218 w 305"/>
                <a:gd name="T65" fmla="*/ 228 h 275"/>
                <a:gd name="T66" fmla="*/ 201 w 305"/>
                <a:gd name="T67" fmla="*/ 180 h 275"/>
                <a:gd name="T68" fmla="*/ 209 w 305"/>
                <a:gd name="T69" fmla="*/ 177 h 275"/>
                <a:gd name="T70" fmla="*/ 249 w 305"/>
                <a:gd name="T71" fmla="*/ 197 h 275"/>
                <a:gd name="T72" fmla="*/ 266 w 305"/>
                <a:gd name="T73" fmla="*/ 24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05" h="275">
                  <a:moveTo>
                    <a:pt x="268" y="178"/>
                  </a:moveTo>
                  <a:cubicBezTo>
                    <a:pt x="250" y="160"/>
                    <a:pt x="228" y="150"/>
                    <a:pt x="209" y="150"/>
                  </a:cubicBezTo>
                  <a:cubicBezTo>
                    <a:pt x="206" y="150"/>
                    <a:pt x="203" y="150"/>
                    <a:pt x="201" y="151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239" y="75"/>
                    <a:pt x="239" y="75"/>
                    <a:pt x="239" y="75"/>
                  </a:cubicBezTo>
                  <a:cubicBezTo>
                    <a:pt x="239" y="75"/>
                    <a:pt x="283" y="29"/>
                    <a:pt x="254" y="0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2" y="29"/>
                    <a:pt x="66" y="75"/>
                    <a:pt x="66" y="75"/>
                  </a:cubicBezTo>
                  <a:cubicBezTo>
                    <a:pt x="123" y="132"/>
                    <a:pt x="123" y="132"/>
                    <a:pt x="123" y="132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1" y="150"/>
                    <a:pt x="98" y="150"/>
                    <a:pt x="95" y="150"/>
                  </a:cubicBezTo>
                  <a:cubicBezTo>
                    <a:pt x="77" y="150"/>
                    <a:pt x="55" y="160"/>
                    <a:pt x="36" y="178"/>
                  </a:cubicBezTo>
                  <a:cubicBezTo>
                    <a:pt x="8" y="207"/>
                    <a:pt x="0" y="245"/>
                    <a:pt x="19" y="265"/>
                  </a:cubicBezTo>
                  <a:cubicBezTo>
                    <a:pt x="26" y="272"/>
                    <a:pt x="36" y="275"/>
                    <a:pt x="47" y="275"/>
                  </a:cubicBezTo>
                  <a:cubicBezTo>
                    <a:pt x="66" y="275"/>
                    <a:pt x="88" y="265"/>
                    <a:pt x="106" y="247"/>
                  </a:cubicBezTo>
                  <a:cubicBezTo>
                    <a:pt x="127" y="227"/>
                    <a:pt x="137" y="201"/>
                    <a:pt x="133" y="181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71" y="181"/>
                    <a:pt x="171" y="181"/>
                    <a:pt x="171" y="181"/>
                  </a:cubicBezTo>
                  <a:cubicBezTo>
                    <a:pt x="168" y="201"/>
                    <a:pt x="178" y="227"/>
                    <a:pt x="199" y="247"/>
                  </a:cubicBezTo>
                  <a:cubicBezTo>
                    <a:pt x="217" y="265"/>
                    <a:pt x="239" y="275"/>
                    <a:pt x="258" y="275"/>
                  </a:cubicBezTo>
                  <a:cubicBezTo>
                    <a:pt x="269" y="275"/>
                    <a:pt x="279" y="272"/>
                    <a:pt x="286" y="265"/>
                  </a:cubicBezTo>
                  <a:cubicBezTo>
                    <a:pt x="305" y="245"/>
                    <a:pt x="297" y="207"/>
                    <a:pt x="268" y="178"/>
                  </a:cubicBezTo>
                  <a:close/>
                  <a:moveTo>
                    <a:pt x="87" y="228"/>
                  </a:moveTo>
                  <a:cubicBezTo>
                    <a:pt x="72" y="242"/>
                    <a:pt x="56" y="248"/>
                    <a:pt x="47" y="248"/>
                  </a:cubicBezTo>
                  <a:cubicBezTo>
                    <a:pt x="45" y="248"/>
                    <a:pt x="41" y="247"/>
                    <a:pt x="39" y="245"/>
                  </a:cubicBezTo>
                  <a:cubicBezTo>
                    <a:pt x="33" y="240"/>
                    <a:pt x="36" y="217"/>
                    <a:pt x="56" y="197"/>
                  </a:cubicBezTo>
                  <a:cubicBezTo>
                    <a:pt x="71" y="183"/>
                    <a:pt x="86" y="177"/>
                    <a:pt x="95" y="177"/>
                  </a:cubicBezTo>
                  <a:cubicBezTo>
                    <a:pt x="98" y="177"/>
                    <a:pt x="102" y="178"/>
                    <a:pt x="104" y="180"/>
                  </a:cubicBezTo>
                  <a:cubicBezTo>
                    <a:pt x="109" y="185"/>
                    <a:pt x="107" y="208"/>
                    <a:pt x="87" y="228"/>
                  </a:cubicBezTo>
                  <a:close/>
                  <a:moveTo>
                    <a:pt x="266" y="245"/>
                  </a:moveTo>
                  <a:cubicBezTo>
                    <a:pt x="264" y="247"/>
                    <a:pt x="260" y="248"/>
                    <a:pt x="258" y="248"/>
                  </a:cubicBezTo>
                  <a:cubicBezTo>
                    <a:pt x="249" y="248"/>
                    <a:pt x="233" y="242"/>
                    <a:pt x="218" y="228"/>
                  </a:cubicBezTo>
                  <a:cubicBezTo>
                    <a:pt x="198" y="208"/>
                    <a:pt x="195" y="185"/>
                    <a:pt x="201" y="180"/>
                  </a:cubicBezTo>
                  <a:cubicBezTo>
                    <a:pt x="203" y="178"/>
                    <a:pt x="207" y="177"/>
                    <a:pt x="209" y="177"/>
                  </a:cubicBezTo>
                  <a:cubicBezTo>
                    <a:pt x="218" y="177"/>
                    <a:pt x="234" y="183"/>
                    <a:pt x="249" y="197"/>
                  </a:cubicBezTo>
                  <a:cubicBezTo>
                    <a:pt x="269" y="217"/>
                    <a:pt x="272" y="240"/>
                    <a:pt x="266" y="24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3" name="Freeform 683"/>
            <p:cNvSpPr>
              <a:spLocks noEditPoints="1"/>
            </p:cNvSpPr>
            <p:nvPr/>
          </p:nvSpPr>
          <p:spPr bwMode="auto">
            <a:xfrm>
              <a:off x="5595939" y="1384301"/>
              <a:ext cx="333375" cy="82550"/>
            </a:xfrm>
            <a:custGeom>
              <a:avLst/>
              <a:gdLst>
                <a:gd name="T0" fmla="*/ 0 w 210"/>
                <a:gd name="T1" fmla="*/ 0 h 52"/>
                <a:gd name="T2" fmla="*/ 0 w 210"/>
                <a:gd name="T3" fmla="*/ 52 h 52"/>
                <a:gd name="T4" fmla="*/ 210 w 210"/>
                <a:gd name="T5" fmla="*/ 52 h 52"/>
                <a:gd name="T6" fmla="*/ 210 w 210"/>
                <a:gd name="T7" fmla="*/ 0 h 52"/>
                <a:gd name="T8" fmla="*/ 0 w 210"/>
                <a:gd name="T9" fmla="*/ 0 h 52"/>
                <a:gd name="T10" fmla="*/ 31 w 210"/>
                <a:gd name="T11" fmla="*/ 23 h 52"/>
                <a:gd name="T12" fmla="*/ 22 w 210"/>
                <a:gd name="T13" fmla="*/ 23 h 52"/>
                <a:gd name="T14" fmla="*/ 22 w 210"/>
                <a:gd name="T15" fmla="*/ 8 h 52"/>
                <a:gd name="T16" fmla="*/ 31 w 210"/>
                <a:gd name="T17" fmla="*/ 8 h 52"/>
                <a:gd name="T18" fmla="*/ 31 w 210"/>
                <a:gd name="T19" fmla="*/ 23 h 52"/>
                <a:gd name="T20" fmla="*/ 57 w 210"/>
                <a:gd name="T21" fmla="*/ 35 h 52"/>
                <a:gd name="T22" fmla="*/ 48 w 210"/>
                <a:gd name="T23" fmla="*/ 35 h 52"/>
                <a:gd name="T24" fmla="*/ 48 w 210"/>
                <a:gd name="T25" fmla="*/ 8 h 52"/>
                <a:gd name="T26" fmla="*/ 57 w 210"/>
                <a:gd name="T27" fmla="*/ 8 h 52"/>
                <a:gd name="T28" fmla="*/ 57 w 210"/>
                <a:gd name="T29" fmla="*/ 35 h 52"/>
                <a:gd name="T30" fmla="*/ 83 w 210"/>
                <a:gd name="T31" fmla="*/ 23 h 52"/>
                <a:gd name="T32" fmla="*/ 75 w 210"/>
                <a:gd name="T33" fmla="*/ 23 h 52"/>
                <a:gd name="T34" fmla="*/ 75 w 210"/>
                <a:gd name="T35" fmla="*/ 8 h 52"/>
                <a:gd name="T36" fmla="*/ 83 w 210"/>
                <a:gd name="T37" fmla="*/ 8 h 52"/>
                <a:gd name="T38" fmla="*/ 83 w 210"/>
                <a:gd name="T39" fmla="*/ 23 h 52"/>
                <a:gd name="T40" fmla="*/ 110 w 210"/>
                <a:gd name="T41" fmla="*/ 35 h 52"/>
                <a:gd name="T42" fmla="*/ 101 w 210"/>
                <a:gd name="T43" fmla="*/ 35 h 52"/>
                <a:gd name="T44" fmla="*/ 101 w 210"/>
                <a:gd name="T45" fmla="*/ 8 h 52"/>
                <a:gd name="T46" fmla="*/ 110 w 210"/>
                <a:gd name="T47" fmla="*/ 8 h 52"/>
                <a:gd name="T48" fmla="*/ 110 w 210"/>
                <a:gd name="T49" fmla="*/ 35 h 52"/>
                <a:gd name="T50" fmla="*/ 136 w 210"/>
                <a:gd name="T51" fmla="*/ 23 h 52"/>
                <a:gd name="T52" fmla="*/ 127 w 210"/>
                <a:gd name="T53" fmla="*/ 23 h 52"/>
                <a:gd name="T54" fmla="*/ 127 w 210"/>
                <a:gd name="T55" fmla="*/ 8 h 52"/>
                <a:gd name="T56" fmla="*/ 136 w 210"/>
                <a:gd name="T57" fmla="*/ 8 h 52"/>
                <a:gd name="T58" fmla="*/ 136 w 210"/>
                <a:gd name="T59" fmla="*/ 23 h 52"/>
                <a:gd name="T60" fmla="*/ 162 w 210"/>
                <a:gd name="T61" fmla="*/ 35 h 52"/>
                <a:gd name="T62" fmla="*/ 153 w 210"/>
                <a:gd name="T63" fmla="*/ 35 h 52"/>
                <a:gd name="T64" fmla="*/ 153 w 210"/>
                <a:gd name="T65" fmla="*/ 8 h 52"/>
                <a:gd name="T66" fmla="*/ 162 w 210"/>
                <a:gd name="T67" fmla="*/ 8 h 52"/>
                <a:gd name="T68" fmla="*/ 162 w 210"/>
                <a:gd name="T69" fmla="*/ 35 h 52"/>
                <a:gd name="T70" fmla="*/ 189 w 210"/>
                <a:gd name="T71" fmla="*/ 23 h 52"/>
                <a:gd name="T72" fmla="*/ 180 w 210"/>
                <a:gd name="T73" fmla="*/ 23 h 52"/>
                <a:gd name="T74" fmla="*/ 180 w 210"/>
                <a:gd name="T75" fmla="*/ 8 h 52"/>
                <a:gd name="T76" fmla="*/ 189 w 210"/>
                <a:gd name="T77" fmla="*/ 8 h 52"/>
                <a:gd name="T78" fmla="*/ 189 w 210"/>
                <a:gd name="T79" fmla="*/ 2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0" h="52">
                  <a:moveTo>
                    <a:pt x="0" y="0"/>
                  </a:moveTo>
                  <a:lnTo>
                    <a:pt x="0" y="52"/>
                  </a:lnTo>
                  <a:lnTo>
                    <a:pt x="210" y="52"/>
                  </a:lnTo>
                  <a:lnTo>
                    <a:pt x="210" y="0"/>
                  </a:lnTo>
                  <a:lnTo>
                    <a:pt x="0" y="0"/>
                  </a:lnTo>
                  <a:close/>
                  <a:moveTo>
                    <a:pt x="31" y="23"/>
                  </a:moveTo>
                  <a:lnTo>
                    <a:pt x="22" y="23"/>
                  </a:lnTo>
                  <a:lnTo>
                    <a:pt x="22" y="8"/>
                  </a:lnTo>
                  <a:lnTo>
                    <a:pt x="31" y="8"/>
                  </a:lnTo>
                  <a:lnTo>
                    <a:pt x="31" y="23"/>
                  </a:lnTo>
                  <a:close/>
                  <a:moveTo>
                    <a:pt x="57" y="35"/>
                  </a:moveTo>
                  <a:lnTo>
                    <a:pt x="48" y="35"/>
                  </a:lnTo>
                  <a:lnTo>
                    <a:pt x="48" y="8"/>
                  </a:lnTo>
                  <a:lnTo>
                    <a:pt x="57" y="8"/>
                  </a:lnTo>
                  <a:lnTo>
                    <a:pt x="57" y="35"/>
                  </a:lnTo>
                  <a:close/>
                  <a:moveTo>
                    <a:pt x="83" y="23"/>
                  </a:moveTo>
                  <a:lnTo>
                    <a:pt x="75" y="23"/>
                  </a:lnTo>
                  <a:lnTo>
                    <a:pt x="75" y="8"/>
                  </a:lnTo>
                  <a:lnTo>
                    <a:pt x="83" y="8"/>
                  </a:lnTo>
                  <a:lnTo>
                    <a:pt x="83" y="23"/>
                  </a:lnTo>
                  <a:close/>
                  <a:moveTo>
                    <a:pt x="110" y="35"/>
                  </a:moveTo>
                  <a:lnTo>
                    <a:pt x="101" y="35"/>
                  </a:lnTo>
                  <a:lnTo>
                    <a:pt x="101" y="8"/>
                  </a:lnTo>
                  <a:lnTo>
                    <a:pt x="110" y="8"/>
                  </a:lnTo>
                  <a:lnTo>
                    <a:pt x="110" y="35"/>
                  </a:lnTo>
                  <a:close/>
                  <a:moveTo>
                    <a:pt x="136" y="23"/>
                  </a:moveTo>
                  <a:lnTo>
                    <a:pt x="127" y="23"/>
                  </a:lnTo>
                  <a:lnTo>
                    <a:pt x="127" y="8"/>
                  </a:lnTo>
                  <a:lnTo>
                    <a:pt x="136" y="8"/>
                  </a:lnTo>
                  <a:lnTo>
                    <a:pt x="136" y="23"/>
                  </a:lnTo>
                  <a:close/>
                  <a:moveTo>
                    <a:pt x="162" y="35"/>
                  </a:moveTo>
                  <a:lnTo>
                    <a:pt x="153" y="35"/>
                  </a:lnTo>
                  <a:lnTo>
                    <a:pt x="153" y="8"/>
                  </a:lnTo>
                  <a:lnTo>
                    <a:pt x="162" y="8"/>
                  </a:lnTo>
                  <a:lnTo>
                    <a:pt x="162" y="35"/>
                  </a:lnTo>
                  <a:close/>
                  <a:moveTo>
                    <a:pt x="189" y="23"/>
                  </a:moveTo>
                  <a:lnTo>
                    <a:pt x="180" y="23"/>
                  </a:lnTo>
                  <a:lnTo>
                    <a:pt x="180" y="8"/>
                  </a:lnTo>
                  <a:lnTo>
                    <a:pt x="189" y="8"/>
                  </a:lnTo>
                  <a:lnTo>
                    <a:pt x="189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4" name="Freeform 684"/>
            <p:cNvSpPr/>
            <p:nvPr/>
          </p:nvSpPr>
          <p:spPr bwMode="auto">
            <a:xfrm>
              <a:off x="6262689" y="1404939"/>
              <a:ext cx="65088" cy="82550"/>
            </a:xfrm>
            <a:custGeom>
              <a:avLst/>
              <a:gdLst>
                <a:gd name="T0" fmla="*/ 42 w 56"/>
                <a:gd name="T1" fmla="*/ 32 h 72"/>
                <a:gd name="T2" fmla="*/ 30 w 56"/>
                <a:gd name="T3" fmla="*/ 32 h 72"/>
                <a:gd name="T4" fmla="*/ 30 w 56"/>
                <a:gd name="T5" fmla="*/ 11 h 72"/>
                <a:gd name="T6" fmla="*/ 42 w 56"/>
                <a:gd name="T7" fmla="*/ 11 h 72"/>
                <a:gd name="T8" fmla="*/ 42 w 56"/>
                <a:gd name="T9" fmla="*/ 32 h 72"/>
                <a:gd name="T10" fmla="*/ 45 w 56"/>
                <a:gd name="T11" fmla="*/ 30 h 72"/>
                <a:gd name="T12" fmla="*/ 46 w 56"/>
                <a:gd name="T13" fmla="*/ 28 h 72"/>
                <a:gd name="T14" fmla="*/ 52 w 56"/>
                <a:gd name="T15" fmla="*/ 10 h 72"/>
                <a:gd name="T16" fmla="*/ 56 w 56"/>
                <a:gd name="T17" fmla="*/ 0 h 72"/>
                <a:gd name="T18" fmla="*/ 0 w 56"/>
                <a:gd name="T19" fmla="*/ 0 h 72"/>
                <a:gd name="T20" fmla="*/ 0 w 56"/>
                <a:gd name="T21" fmla="*/ 72 h 72"/>
                <a:gd name="T22" fmla="*/ 11 w 56"/>
                <a:gd name="T23" fmla="*/ 72 h 72"/>
                <a:gd name="T24" fmla="*/ 42 w 56"/>
                <a:gd name="T25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72">
                  <a:moveTo>
                    <a:pt x="42" y="32"/>
                  </a:moveTo>
                  <a:cubicBezTo>
                    <a:pt x="30" y="32"/>
                    <a:pt x="30" y="32"/>
                    <a:pt x="30" y="3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3" y="31"/>
                    <a:pt x="44" y="31"/>
                    <a:pt x="45" y="30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3" y="6"/>
                    <a:pt x="54" y="3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6" y="55"/>
                    <a:pt x="30" y="41"/>
                    <a:pt x="42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5" name="Freeform 685"/>
            <p:cNvSpPr>
              <a:spLocks noEditPoints="1"/>
            </p:cNvSpPr>
            <p:nvPr/>
          </p:nvSpPr>
          <p:spPr bwMode="auto">
            <a:xfrm>
              <a:off x="6527801" y="1506539"/>
              <a:ext cx="68263" cy="80963"/>
            </a:xfrm>
            <a:custGeom>
              <a:avLst/>
              <a:gdLst>
                <a:gd name="T0" fmla="*/ 11 w 59"/>
                <a:gd name="T1" fmla="*/ 46 h 70"/>
                <a:gd name="T2" fmla="*/ 41 w 59"/>
                <a:gd name="T3" fmla="*/ 70 h 70"/>
                <a:gd name="T4" fmla="*/ 57 w 59"/>
                <a:gd name="T5" fmla="*/ 64 h 70"/>
                <a:gd name="T6" fmla="*/ 59 w 59"/>
                <a:gd name="T7" fmla="*/ 26 h 70"/>
                <a:gd name="T8" fmla="*/ 43 w 59"/>
                <a:gd name="T9" fmla="*/ 0 h 70"/>
                <a:gd name="T10" fmla="*/ 0 w 59"/>
                <a:gd name="T11" fmla="*/ 0 h 70"/>
                <a:gd name="T12" fmla="*/ 11 w 59"/>
                <a:gd name="T13" fmla="*/ 46 h 70"/>
                <a:gd name="T14" fmla="*/ 32 w 59"/>
                <a:gd name="T15" fmla="*/ 27 h 70"/>
                <a:gd name="T16" fmla="*/ 41 w 59"/>
                <a:gd name="T17" fmla="*/ 31 h 70"/>
                <a:gd name="T18" fmla="*/ 38 w 59"/>
                <a:gd name="T19" fmla="*/ 40 h 70"/>
                <a:gd name="T20" fmla="*/ 28 w 59"/>
                <a:gd name="T21" fmla="*/ 37 h 70"/>
                <a:gd name="T22" fmla="*/ 32 w 59"/>
                <a:gd name="T23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70">
                  <a:moveTo>
                    <a:pt x="11" y="46"/>
                  </a:moveTo>
                  <a:cubicBezTo>
                    <a:pt x="21" y="44"/>
                    <a:pt x="33" y="54"/>
                    <a:pt x="41" y="70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50" y="47"/>
                    <a:pt x="52" y="31"/>
                    <a:pt x="59" y="26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1" y="46"/>
                  </a:lnTo>
                  <a:close/>
                  <a:moveTo>
                    <a:pt x="32" y="27"/>
                  </a:moveTo>
                  <a:cubicBezTo>
                    <a:pt x="36" y="26"/>
                    <a:pt x="40" y="27"/>
                    <a:pt x="41" y="31"/>
                  </a:cubicBezTo>
                  <a:cubicBezTo>
                    <a:pt x="43" y="35"/>
                    <a:pt x="41" y="39"/>
                    <a:pt x="38" y="40"/>
                  </a:cubicBezTo>
                  <a:cubicBezTo>
                    <a:pt x="34" y="42"/>
                    <a:pt x="30" y="40"/>
                    <a:pt x="28" y="37"/>
                  </a:cubicBezTo>
                  <a:cubicBezTo>
                    <a:pt x="27" y="33"/>
                    <a:pt x="28" y="29"/>
                    <a:pt x="32" y="2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6" name="Freeform 686"/>
            <p:cNvSpPr/>
            <p:nvPr/>
          </p:nvSpPr>
          <p:spPr bwMode="auto">
            <a:xfrm>
              <a:off x="6429376" y="1258889"/>
              <a:ext cx="96838" cy="127000"/>
            </a:xfrm>
            <a:custGeom>
              <a:avLst/>
              <a:gdLst>
                <a:gd name="T0" fmla="*/ 44 w 84"/>
                <a:gd name="T1" fmla="*/ 16 h 110"/>
                <a:gd name="T2" fmla="*/ 16 w 84"/>
                <a:gd name="T3" fmla="*/ 4 h 110"/>
                <a:gd name="T4" fmla="*/ 5 w 84"/>
                <a:gd name="T5" fmla="*/ 32 h 110"/>
                <a:gd name="T6" fmla="*/ 38 w 84"/>
                <a:gd name="T7" fmla="*/ 110 h 110"/>
                <a:gd name="T8" fmla="*/ 84 w 84"/>
                <a:gd name="T9" fmla="*/ 110 h 110"/>
                <a:gd name="T10" fmla="*/ 44 w 84"/>
                <a:gd name="T11" fmla="*/ 1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10">
                  <a:moveTo>
                    <a:pt x="44" y="16"/>
                  </a:moveTo>
                  <a:cubicBezTo>
                    <a:pt x="39" y="5"/>
                    <a:pt x="27" y="0"/>
                    <a:pt x="16" y="4"/>
                  </a:cubicBezTo>
                  <a:cubicBezTo>
                    <a:pt x="5" y="9"/>
                    <a:pt x="0" y="21"/>
                    <a:pt x="5" y="32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84" y="110"/>
                    <a:pt x="84" y="110"/>
                    <a:pt x="84" y="110"/>
                  </a:cubicBezTo>
                  <a:lnTo>
                    <a:pt x="44" y="1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7" name="Freeform 687"/>
            <p:cNvSpPr>
              <a:spLocks noEditPoints="1"/>
            </p:cNvSpPr>
            <p:nvPr/>
          </p:nvSpPr>
          <p:spPr bwMode="auto">
            <a:xfrm>
              <a:off x="6400801" y="1404939"/>
              <a:ext cx="196850" cy="82550"/>
            </a:xfrm>
            <a:custGeom>
              <a:avLst/>
              <a:gdLst>
                <a:gd name="T0" fmla="*/ 169 w 169"/>
                <a:gd name="T1" fmla="*/ 72 h 72"/>
                <a:gd name="T2" fmla="*/ 169 w 169"/>
                <a:gd name="T3" fmla="*/ 0 h 72"/>
                <a:gd name="T4" fmla="*/ 12 w 169"/>
                <a:gd name="T5" fmla="*/ 0 h 72"/>
                <a:gd name="T6" fmla="*/ 9 w 169"/>
                <a:gd name="T7" fmla="*/ 9 h 72"/>
                <a:gd name="T8" fmla="*/ 9 w 169"/>
                <a:gd name="T9" fmla="*/ 35 h 72"/>
                <a:gd name="T10" fmla="*/ 2 w 169"/>
                <a:gd name="T11" fmla="*/ 56 h 72"/>
                <a:gd name="T12" fmla="*/ 0 w 169"/>
                <a:gd name="T13" fmla="*/ 61 h 72"/>
                <a:gd name="T14" fmla="*/ 2 w 169"/>
                <a:gd name="T15" fmla="*/ 72 h 72"/>
                <a:gd name="T16" fmla="*/ 169 w 169"/>
                <a:gd name="T17" fmla="*/ 72 h 72"/>
                <a:gd name="T18" fmla="*/ 139 w 169"/>
                <a:gd name="T19" fmla="*/ 11 h 72"/>
                <a:gd name="T20" fmla="*/ 139 w 169"/>
                <a:gd name="T21" fmla="*/ 32 h 72"/>
                <a:gd name="T22" fmla="*/ 127 w 169"/>
                <a:gd name="T23" fmla="*/ 32 h 72"/>
                <a:gd name="T24" fmla="*/ 127 w 169"/>
                <a:gd name="T25" fmla="*/ 11 h 72"/>
                <a:gd name="T26" fmla="*/ 139 w 169"/>
                <a:gd name="T27" fmla="*/ 11 h 72"/>
                <a:gd name="T28" fmla="*/ 31 w 169"/>
                <a:gd name="T29" fmla="*/ 49 h 72"/>
                <a:gd name="T30" fmla="*/ 19 w 169"/>
                <a:gd name="T31" fmla="*/ 49 h 72"/>
                <a:gd name="T32" fmla="*/ 19 w 169"/>
                <a:gd name="T33" fmla="*/ 11 h 72"/>
                <a:gd name="T34" fmla="*/ 31 w 169"/>
                <a:gd name="T35" fmla="*/ 11 h 72"/>
                <a:gd name="T36" fmla="*/ 31 w 169"/>
                <a:gd name="T37" fmla="*/ 49 h 72"/>
                <a:gd name="T38" fmla="*/ 67 w 169"/>
                <a:gd name="T39" fmla="*/ 32 h 72"/>
                <a:gd name="T40" fmla="*/ 55 w 169"/>
                <a:gd name="T41" fmla="*/ 32 h 72"/>
                <a:gd name="T42" fmla="*/ 55 w 169"/>
                <a:gd name="T43" fmla="*/ 11 h 72"/>
                <a:gd name="T44" fmla="*/ 67 w 169"/>
                <a:gd name="T45" fmla="*/ 11 h 72"/>
                <a:gd name="T46" fmla="*/ 67 w 169"/>
                <a:gd name="T47" fmla="*/ 32 h 72"/>
                <a:gd name="T48" fmla="*/ 103 w 169"/>
                <a:gd name="T49" fmla="*/ 49 h 72"/>
                <a:gd name="T50" fmla="*/ 91 w 169"/>
                <a:gd name="T51" fmla="*/ 49 h 72"/>
                <a:gd name="T52" fmla="*/ 91 w 169"/>
                <a:gd name="T53" fmla="*/ 11 h 72"/>
                <a:gd name="T54" fmla="*/ 103 w 169"/>
                <a:gd name="T55" fmla="*/ 11 h 72"/>
                <a:gd name="T56" fmla="*/ 103 w 169"/>
                <a:gd name="T5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9" h="72">
                  <a:moveTo>
                    <a:pt x="169" y="72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17"/>
                    <a:pt x="12" y="26"/>
                    <a:pt x="9" y="35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" y="65"/>
                    <a:pt x="2" y="68"/>
                    <a:pt x="2" y="72"/>
                  </a:cubicBezTo>
                  <a:lnTo>
                    <a:pt x="169" y="72"/>
                  </a:lnTo>
                  <a:close/>
                  <a:moveTo>
                    <a:pt x="139" y="11"/>
                  </a:moveTo>
                  <a:cubicBezTo>
                    <a:pt x="139" y="32"/>
                    <a:pt x="139" y="32"/>
                    <a:pt x="139" y="32"/>
                  </a:cubicBezTo>
                  <a:cubicBezTo>
                    <a:pt x="127" y="32"/>
                    <a:pt x="127" y="32"/>
                    <a:pt x="127" y="32"/>
                  </a:cubicBezTo>
                  <a:cubicBezTo>
                    <a:pt x="127" y="11"/>
                    <a:pt x="127" y="11"/>
                    <a:pt x="127" y="11"/>
                  </a:cubicBezTo>
                  <a:lnTo>
                    <a:pt x="139" y="11"/>
                  </a:lnTo>
                  <a:close/>
                  <a:moveTo>
                    <a:pt x="31" y="49"/>
                  </a:moveTo>
                  <a:cubicBezTo>
                    <a:pt x="19" y="49"/>
                    <a:pt x="19" y="49"/>
                    <a:pt x="19" y="49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31" y="11"/>
                    <a:pt x="31" y="11"/>
                    <a:pt x="31" y="11"/>
                  </a:cubicBezTo>
                  <a:lnTo>
                    <a:pt x="31" y="49"/>
                  </a:lnTo>
                  <a:close/>
                  <a:moveTo>
                    <a:pt x="67" y="32"/>
                  </a:moveTo>
                  <a:cubicBezTo>
                    <a:pt x="55" y="32"/>
                    <a:pt x="55" y="32"/>
                    <a:pt x="55" y="32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67" y="11"/>
                    <a:pt x="67" y="11"/>
                    <a:pt x="67" y="11"/>
                  </a:cubicBezTo>
                  <a:lnTo>
                    <a:pt x="67" y="32"/>
                  </a:lnTo>
                  <a:close/>
                  <a:moveTo>
                    <a:pt x="103" y="49"/>
                  </a:moveTo>
                  <a:cubicBezTo>
                    <a:pt x="91" y="49"/>
                    <a:pt x="91" y="49"/>
                    <a:pt x="91" y="49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3" y="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8" name="Freeform 688"/>
            <p:cNvSpPr/>
            <p:nvPr/>
          </p:nvSpPr>
          <p:spPr bwMode="auto">
            <a:xfrm>
              <a:off x="6269039" y="1454151"/>
              <a:ext cx="127000" cy="131763"/>
            </a:xfrm>
            <a:custGeom>
              <a:avLst/>
              <a:gdLst>
                <a:gd name="T0" fmla="*/ 94 w 110"/>
                <a:gd name="T1" fmla="*/ 18 h 114"/>
                <a:gd name="T2" fmla="*/ 95 w 110"/>
                <a:gd name="T3" fmla="*/ 17 h 114"/>
                <a:gd name="T4" fmla="*/ 63 w 110"/>
                <a:gd name="T5" fmla="*/ 0 h 114"/>
                <a:gd name="T6" fmla="*/ 55 w 110"/>
                <a:gd name="T7" fmla="*/ 0 h 114"/>
                <a:gd name="T8" fmla="*/ 24 w 110"/>
                <a:gd name="T9" fmla="*/ 53 h 114"/>
                <a:gd name="T10" fmla="*/ 2 w 110"/>
                <a:gd name="T11" fmla="*/ 98 h 114"/>
                <a:gd name="T12" fmla="*/ 32 w 110"/>
                <a:gd name="T13" fmla="*/ 112 h 114"/>
                <a:gd name="T14" fmla="*/ 42 w 110"/>
                <a:gd name="T15" fmla="*/ 109 h 114"/>
                <a:gd name="T16" fmla="*/ 94 w 110"/>
                <a:gd name="T17" fmla="*/ 1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14">
                  <a:moveTo>
                    <a:pt x="94" y="18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86" y="5"/>
                    <a:pt x="74" y="1"/>
                    <a:pt x="63" y="0"/>
                  </a:cubicBezTo>
                  <a:cubicBezTo>
                    <a:pt x="60" y="0"/>
                    <a:pt x="57" y="0"/>
                    <a:pt x="55" y="0"/>
                  </a:cubicBezTo>
                  <a:cubicBezTo>
                    <a:pt x="47" y="4"/>
                    <a:pt x="16" y="25"/>
                    <a:pt x="24" y="53"/>
                  </a:cubicBezTo>
                  <a:cubicBezTo>
                    <a:pt x="35" y="91"/>
                    <a:pt x="8" y="95"/>
                    <a:pt x="2" y="98"/>
                  </a:cubicBezTo>
                  <a:cubicBezTo>
                    <a:pt x="0" y="99"/>
                    <a:pt x="11" y="114"/>
                    <a:pt x="32" y="112"/>
                  </a:cubicBezTo>
                  <a:cubicBezTo>
                    <a:pt x="35" y="111"/>
                    <a:pt x="38" y="110"/>
                    <a:pt x="42" y="109"/>
                  </a:cubicBezTo>
                  <a:cubicBezTo>
                    <a:pt x="69" y="99"/>
                    <a:pt x="110" y="63"/>
                    <a:pt x="94" y="1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9" name="Freeform 689"/>
            <p:cNvSpPr/>
            <p:nvPr/>
          </p:nvSpPr>
          <p:spPr bwMode="auto">
            <a:xfrm>
              <a:off x="6337301" y="1260476"/>
              <a:ext cx="96838" cy="201613"/>
            </a:xfrm>
            <a:custGeom>
              <a:avLst/>
              <a:gdLst>
                <a:gd name="T0" fmla="*/ 18 w 84"/>
                <a:gd name="T1" fmla="*/ 126 h 174"/>
                <a:gd name="T2" fmla="*/ 5 w 84"/>
                <a:gd name="T3" fmla="*/ 140 h 174"/>
                <a:gd name="T4" fmla="*/ 0 w 84"/>
                <a:gd name="T5" fmla="*/ 157 h 174"/>
                <a:gd name="T6" fmla="*/ 5 w 84"/>
                <a:gd name="T7" fmla="*/ 158 h 174"/>
                <a:gd name="T8" fmla="*/ 39 w 84"/>
                <a:gd name="T9" fmla="*/ 174 h 174"/>
                <a:gd name="T10" fmla="*/ 46 w 84"/>
                <a:gd name="T11" fmla="*/ 153 h 174"/>
                <a:gd name="T12" fmla="*/ 43 w 84"/>
                <a:gd name="T13" fmla="*/ 134 h 174"/>
                <a:gd name="T14" fmla="*/ 82 w 84"/>
                <a:gd name="T15" fmla="*/ 17 h 174"/>
                <a:gd name="T16" fmla="*/ 73 w 84"/>
                <a:gd name="T17" fmla="*/ 1 h 174"/>
                <a:gd name="T18" fmla="*/ 68 w 84"/>
                <a:gd name="T19" fmla="*/ 0 h 174"/>
                <a:gd name="T20" fmla="*/ 57 w 84"/>
                <a:gd name="T21" fmla="*/ 9 h 174"/>
                <a:gd name="T22" fmla="*/ 18 w 84"/>
                <a:gd name="T23" fmla="*/ 12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174">
                  <a:moveTo>
                    <a:pt x="18" y="126"/>
                  </a:moveTo>
                  <a:cubicBezTo>
                    <a:pt x="13" y="128"/>
                    <a:pt x="8" y="133"/>
                    <a:pt x="5" y="140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1" y="157"/>
                    <a:pt x="3" y="158"/>
                    <a:pt x="5" y="158"/>
                  </a:cubicBezTo>
                  <a:cubicBezTo>
                    <a:pt x="16" y="158"/>
                    <a:pt x="29" y="163"/>
                    <a:pt x="39" y="174"/>
                  </a:cubicBezTo>
                  <a:cubicBezTo>
                    <a:pt x="46" y="153"/>
                    <a:pt x="46" y="153"/>
                    <a:pt x="46" y="153"/>
                  </a:cubicBezTo>
                  <a:cubicBezTo>
                    <a:pt x="48" y="146"/>
                    <a:pt x="47" y="140"/>
                    <a:pt x="43" y="134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4" y="10"/>
                    <a:pt x="80" y="3"/>
                    <a:pt x="73" y="1"/>
                  </a:cubicBezTo>
                  <a:cubicBezTo>
                    <a:pt x="72" y="0"/>
                    <a:pt x="70" y="0"/>
                    <a:pt x="68" y="0"/>
                  </a:cubicBezTo>
                  <a:cubicBezTo>
                    <a:pt x="63" y="1"/>
                    <a:pt x="59" y="4"/>
                    <a:pt x="57" y="9"/>
                  </a:cubicBezTo>
                  <a:lnTo>
                    <a:pt x="18" y="12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0" name="Freeform 690"/>
            <p:cNvSpPr>
              <a:spLocks noEditPoints="1"/>
            </p:cNvSpPr>
            <p:nvPr/>
          </p:nvSpPr>
          <p:spPr bwMode="auto">
            <a:xfrm>
              <a:off x="7597776" y="1257301"/>
              <a:ext cx="334963" cy="333375"/>
            </a:xfrm>
            <a:custGeom>
              <a:avLst/>
              <a:gdLst>
                <a:gd name="T0" fmla="*/ 211 w 211"/>
                <a:gd name="T1" fmla="*/ 0 h 210"/>
                <a:gd name="T2" fmla="*/ 211 w 211"/>
                <a:gd name="T3" fmla="*/ 0 h 210"/>
                <a:gd name="T4" fmla="*/ 0 w 211"/>
                <a:gd name="T5" fmla="*/ 210 h 210"/>
                <a:gd name="T6" fmla="*/ 0 w 211"/>
                <a:gd name="T7" fmla="*/ 210 h 210"/>
                <a:gd name="T8" fmla="*/ 211 w 211"/>
                <a:gd name="T9" fmla="*/ 210 h 210"/>
                <a:gd name="T10" fmla="*/ 211 w 211"/>
                <a:gd name="T11" fmla="*/ 0 h 210"/>
                <a:gd name="T12" fmla="*/ 166 w 211"/>
                <a:gd name="T13" fmla="*/ 55 h 210"/>
                <a:gd name="T14" fmla="*/ 176 w 211"/>
                <a:gd name="T15" fmla="*/ 65 h 210"/>
                <a:gd name="T16" fmla="*/ 171 w 211"/>
                <a:gd name="T17" fmla="*/ 71 h 210"/>
                <a:gd name="T18" fmla="*/ 160 w 211"/>
                <a:gd name="T19" fmla="*/ 61 h 210"/>
                <a:gd name="T20" fmla="*/ 166 w 211"/>
                <a:gd name="T21" fmla="*/ 55 h 210"/>
                <a:gd name="T22" fmla="*/ 149 w 211"/>
                <a:gd name="T23" fmla="*/ 72 h 210"/>
                <a:gd name="T24" fmla="*/ 167 w 211"/>
                <a:gd name="T25" fmla="*/ 91 h 210"/>
                <a:gd name="T26" fmla="*/ 161 w 211"/>
                <a:gd name="T27" fmla="*/ 97 h 210"/>
                <a:gd name="T28" fmla="*/ 143 w 211"/>
                <a:gd name="T29" fmla="*/ 78 h 210"/>
                <a:gd name="T30" fmla="*/ 149 w 211"/>
                <a:gd name="T31" fmla="*/ 72 h 210"/>
                <a:gd name="T32" fmla="*/ 131 w 211"/>
                <a:gd name="T33" fmla="*/ 90 h 210"/>
                <a:gd name="T34" fmla="*/ 141 w 211"/>
                <a:gd name="T35" fmla="*/ 100 h 210"/>
                <a:gd name="T36" fmla="*/ 136 w 211"/>
                <a:gd name="T37" fmla="*/ 106 h 210"/>
                <a:gd name="T38" fmla="*/ 125 w 211"/>
                <a:gd name="T39" fmla="*/ 96 h 210"/>
                <a:gd name="T40" fmla="*/ 131 w 211"/>
                <a:gd name="T41" fmla="*/ 90 h 210"/>
                <a:gd name="T42" fmla="*/ 114 w 211"/>
                <a:gd name="T43" fmla="*/ 107 h 210"/>
                <a:gd name="T44" fmla="*/ 132 w 211"/>
                <a:gd name="T45" fmla="*/ 126 h 210"/>
                <a:gd name="T46" fmla="*/ 126 w 211"/>
                <a:gd name="T47" fmla="*/ 132 h 210"/>
                <a:gd name="T48" fmla="*/ 108 w 211"/>
                <a:gd name="T49" fmla="*/ 113 h 210"/>
                <a:gd name="T50" fmla="*/ 114 w 211"/>
                <a:gd name="T51" fmla="*/ 107 h 210"/>
                <a:gd name="T52" fmla="*/ 96 w 211"/>
                <a:gd name="T53" fmla="*/ 125 h 210"/>
                <a:gd name="T54" fmla="*/ 106 w 211"/>
                <a:gd name="T55" fmla="*/ 135 h 210"/>
                <a:gd name="T56" fmla="*/ 100 w 211"/>
                <a:gd name="T57" fmla="*/ 141 h 210"/>
                <a:gd name="T58" fmla="*/ 90 w 211"/>
                <a:gd name="T59" fmla="*/ 131 h 210"/>
                <a:gd name="T60" fmla="*/ 96 w 211"/>
                <a:gd name="T61" fmla="*/ 125 h 210"/>
                <a:gd name="T62" fmla="*/ 79 w 211"/>
                <a:gd name="T63" fmla="*/ 142 h 210"/>
                <a:gd name="T64" fmla="*/ 97 w 211"/>
                <a:gd name="T65" fmla="*/ 161 h 210"/>
                <a:gd name="T66" fmla="*/ 91 w 211"/>
                <a:gd name="T67" fmla="*/ 167 h 210"/>
                <a:gd name="T68" fmla="*/ 73 w 211"/>
                <a:gd name="T69" fmla="*/ 148 h 210"/>
                <a:gd name="T70" fmla="*/ 79 w 211"/>
                <a:gd name="T71" fmla="*/ 142 h 210"/>
                <a:gd name="T72" fmla="*/ 65 w 211"/>
                <a:gd name="T73" fmla="*/ 176 h 210"/>
                <a:gd name="T74" fmla="*/ 55 w 211"/>
                <a:gd name="T75" fmla="*/ 166 h 210"/>
                <a:gd name="T76" fmla="*/ 61 w 211"/>
                <a:gd name="T77" fmla="*/ 160 h 210"/>
                <a:gd name="T78" fmla="*/ 71 w 211"/>
                <a:gd name="T79" fmla="*/ 170 h 210"/>
                <a:gd name="T80" fmla="*/ 65 w 211"/>
                <a:gd name="T81" fmla="*/ 176 h 210"/>
                <a:gd name="T82" fmla="*/ 176 w 211"/>
                <a:gd name="T83" fmla="*/ 175 h 210"/>
                <a:gd name="T84" fmla="*/ 106 w 211"/>
                <a:gd name="T85" fmla="*/ 175 h 210"/>
                <a:gd name="T86" fmla="*/ 176 w 211"/>
                <a:gd name="T87" fmla="*/ 105 h 210"/>
                <a:gd name="T88" fmla="*/ 176 w 211"/>
                <a:gd name="T89" fmla="*/ 17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1" h="210">
                  <a:moveTo>
                    <a:pt x="211" y="0"/>
                  </a:moveTo>
                  <a:lnTo>
                    <a:pt x="211" y="0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211" y="210"/>
                  </a:lnTo>
                  <a:lnTo>
                    <a:pt x="211" y="0"/>
                  </a:lnTo>
                  <a:close/>
                  <a:moveTo>
                    <a:pt x="166" y="55"/>
                  </a:moveTo>
                  <a:lnTo>
                    <a:pt x="176" y="65"/>
                  </a:lnTo>
                  <a:lnTo>
                    <a:pt x="171" y="71"/>
                  </a:lnTo>
                  <a:lnTo>
                    <a:pt x="160" y="61"/>
                  </a:lnTo>
                  <a:lnTo>
                    <a:pt x="166" y="55"/>
                  </a:lnTo>
                  <a:close/>
                  <a:moveTo>
                    <a:pt x="149" y="72"/>
                  </a:moveTo>
                  <a:lnTo>
                    <a:pt x="167" y="91"/>
                  </a:lnTo>
                  <a:lnTo>
                    <a:pt x="161" y="97"/>
                  </a:lnTo>
                  <a:lnTo>
                    <a:pt x="143" y="78"/>
                  </a:lnTo>
                  <a:lnTo>
                    <a:pt x="149" y="72"/>
                  </a:lnTo>
                  <a:close/>
                  <a:moveTo>
                    <a:pt x="131" y="90"/>
                  </a:moveTo>
                  <a:lnTo>
                    <a:pt x="141" y="100"/>
                  </a:lnTo>
                  <a:lnTo>
                    <a:pt x="136" y="106"/>
                  </a:lnTo>
                  <a:lnTo>
                    <a:pt x="125" y="96"/>
                  </a:lnTo>
                  <a:lnTo>
                    <a:pt x="131" y="90"/>
                  </a:lnTo>
                  <a:close/>
                  <a:moveTo>
                    <a:pt x="114" y="107"/>
                  </a:moveTo>
                  <a:lnTo>
                    <a:pt x="132" y="126"/>
                  </a:lnTo>
                  <a:lnTo>
                    <a:pt x="126" y="132"/>
                  </a:lnTo>
                  <a:lnTo>
                    <a:pt x="108" y="113"/>
                  </a:lnTo>
                  <a:lnTo>
                    <a:pt x="114" y="107"/>
                  </a:lnTo>
                  <a:close/>
                  <a:moveTo>
                    <a:pt x="96" y="125"/>
                  </a:moveTo>
                  <a:lnTo>
                    <a:pt x="106" y="135"/>
                  </a:lnTo>
                  <a:lnTo>
                    <a:pt x="100" y="141"/>
                  </a:lnTo>
                  <a:lnTo>
                    <a:pt x="90" y="131"/>
                  </a:lnTo>
                  <a:lnTo>
                    <a:pt x="96" y="125"/>
                  </a:lnTo>
                  <a:close/>
                  <a:moveTo>
                    <a:pt x="79" y="142"/>
                  </a:moveTo>
                  <a:lnTo>
                    <a:pt x="97" y="161"/>
                  </a:lnTo>
                  <a:lnTo>
                    <a:pt x="91" y="167"/>
                  </a:lnTo>
                  <a:lnTo>
                    <a:pt x="73" y="148"/>
                  </a:lnTo>
                  <a:lnTo>
                    <a:pt x="79" y="142"/>
                  </a:lnTo>
                  <a:close/>
                  <a:moveTo>
                    <a:pt x="65" y="176"/>
                  </a:moveTo>
                  <a:lnTo>
                    <a:pt x="55" y="166"/>
                  </a:lnTo>
                  <a:lnTo>
                    <a:pt x="61" y="160"/>
                  </a:lnTo>
                  <a:lnTo>
                    <a:pt x="71" y="170"/>
                  </a:lnTo>
                  <a:lnTo>
                    <a:pt x="65" y="176"/>
                  </a:lnTo>
                  <a:close/>
                  <a:moveTo>
                    <a:pt x="176" y="175"/>
                  </a:moveTo>
                  <a:lnTo>
                    <a:pt x="106" y="175"/>
                  </a:lnTo>
                  <a:lnTo>
                    <a:pt x="176" y="105"/>
                  </a:lnTo>
                  <a:lnTo>
                    <a:pt x="176" y="1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1" name="Freeform 691"/>
            <p:cNvSpPr>
              <a:spLocks noEditPoints="1"/>
            </p:cNvSpPr>
            <p:nvPr/>
          </p:nvSpPr>
          <p:spPr bwMode="auto">
            <a:xfrm>
              <a:off x="5595939" y="4598989"/>
              <a:ext cx="333375" cy="333375"/>
            </a:xfrm>
            <a:custGeom>
              <a:avLst/>
              <a:gdLst>
                <a:gd name="T0" fmla="*/ 0 w 210"/>
                <a:gd name="T1" fmla="*/ 0 h 210"/>
                <a:gd name="T2" fmla="*/ 0 w 210"/>
                <a:gd name="T3" fmla="*/ 210 h 210"/>
                <a:gd name="T4" fmla="*/ 210 w 210"/>
                <a:gd name="T5" fmla="*/ 210 h 210"/>
                <a:gd name="T6" fmla="*/ 210 w 210"/>
                <a:gd name="T7" fmla="*/ 0 h 210"/>
                <a:gd name="T8" fmla="*/ 0 w 210"/>
                <a:gd name="T9" fmla="*/ 0 h 210"/>
                <a:gd name="T10" fmla="*/ 18 w 210"/>
                <a:gd name="T11" fmla="*/ 17 h 210"/>
                <a:gd name="T12" fmla="*/ 192 w 210"/>
                <a:gd name="T13" fmla="*/ 17 h 210"/>
                <a:gd name="T14" fmla="*/ 192 w 210"/>
                <a:gd name="T15" fmla="*/ 135 h 210"/>
                <a:gd name="T16" fmla="*/ 135 w 210"/>
                <a:gd name="T17" fmla="*/ 193 h 210"/>
                <a:gd name="T18" fmla="*/ 18 w 210"/>
                <a:gd name="T19" fmla="*/ 193 h 210"/>
                <a:gd name="T20" fmla="*/ 18 w 210"/>
                <a:gd name="T21" fmla="*/ 1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" h="210">
                  <a:moveTo>
                    <a:pt x="0" y="0"/>
                  </a:moveTo>
                  <a:lnTo>
                    <a:pt x="0" y="210"/>
                  </a:lnTo>
                  <a:lnTo>
                    <a:pt x="210" y="210"/>
                  </a:lnTo>
                  <a:lnTo>
                    <a:pt x="210" y="0"/>
                  </a:lnTo>
                  <a:lnTo>
                    <a:pt x="0" y="0"/>
                  </a:lnTo>
                  <a:close/>
                  <a:moveTo>
                    <a:pt x="18" y="17"/>
                  </a:moveTo>
                  <a:lnTo>
                    <a:pt x="192" y="17"/>
                  </a:lnTo>
                  <a:lnTo>
                    <a:pt x="192" y="135"/>
                  </a:lnTo>
                  <a:lnTo>
                    <a:pt x="135" y="193"/>
                  </a:lnTo>
                  <a:lnTo>
                    <a:pt x="18" y="193"/>
                  </a:lnTo>
                  <a:lnTo>
                    <a:pt x="18" y="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2" name="Rectangle 692"/>
            <p:cNvSpPr>
              <a:spLocks noChangeArrowheads="1"/>
            </p:cNvSpPr>
            <p:nvPr/>
          </p:nvSpPr>
          <p:spPr bwMode="auto">
            <a:xfrm>
              <a:off x="5664201" y="4683126"/>
              <a:ext cx="195263" cy="22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3" name="Rectangle 693"/>
            <p:cNvSpPr>
              <a:spLocks noChangeArrowheads="1"/>
            </p:cNvSpPr>
            <p:nvPr/>
          </p:nvSpPr>
          <p:spPr bwMode="auto">
            <a:xfrm>
              <a:off x="5664201" y="4751389"/>
              <a:ext cx="195263" cy="22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4" name="Rectangle 694"/>
            <p:cNvSpPr>
              <a:spLocks noChangeArrowheads="1"/>
            </p:cNvSpPr>
            <p:nvPr/>
          </p:nvSpPr>
          <p:spPr bwMode="auto">
            <a:xfrm>
              <a:off x="5664201" y="4819651"/>
              <a:ext cx="117475" cy="222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5" name="Freeform 695"/>
            <p:cNvSpPr>
              <a:spLocks noEditPoints="1"/>
            </p:cNvSpPr>
            <p:nvPr/>
          </p:nvSpPr>
          <p:spPr bwMode="auto">
            <a:xfrm>
              <a:off x="9132889" y="1450976"/>
              <a:ext cx="138113" cy="139700"/>
            </a:xfrm>
            <a:custGeom>
              <a:avLst/>
              <a:gdLst>
                <a:gd name="T0" fmla="*/ 0 w 119"/>
                <a:gd name="T1" fmla="*/ 40 h 121"/>
                <a:gd name="T2" fmla="*/ 46 w 119"/>
                <a:gd name="T3" fmla="*/ 85 h 121"/>
                <a:gd name="T4" fmla="*/ 70 w 119"/>
                <a:gd name="T5" fmla="*/ 118 h 121"/>
                <a:gd name="T6" fmla="*/ 83 w 119"/>
                <a:gd name="T7" fmla="*/ 121 h 121"/>
                <a:gd name="T8" fmla="*/ 119 w 119"/>
                <a:gd name="T9" fmla="*/ 85 h 121"/>
                <a:gd name="T10" fmla="*/ 116 w 119"/>
                <a:gd name="T11" fmla="*/ 72 h 121"/>
                <a:gd name="T12" fmla="*/ 83 w 119"/>
                <a:gd name="T13" fmla="*/ 48 h 121"/>
                <a:gd name="T14" fmla="*/ 35 w 119"/>
                <a:gd name="T15" fmla="*/ 0 h 121"/>
                <a:gd name="T16" fmla="*/ 1 w 119"/>
                <a:gd name="T17" fmla="*/ 34 h 121"/>
                <a:gd name="T18" fmla="*/ 0 w 119"/>
                <a:gd name="T19" fmla="*/ 40 h 121"/>
                <a:gd name="T20" fmla="*/ 80 w 119"/>
                <a:gd name="T21" fmla="*/ 67 h 121"/>
                <a:gd name="T22" fmla="*/ 95 w 119"/>
                <a:gd name="T23" fmla="*/ 82 h 121"/>
                <a:gd name="T24" fmla="*/ 80 w 119"/>
                <a:gd name="T25" fmla="*/ 97 h 121"/>
                <a:gd name="T26" fmla="*/ 65 w 119"/>
                <a:gd name="T27" fmla="*/ 82 h 121"/>
                <a:gd name="T28" fmla="*/ 80 w 119"/>
                <a:gd name="T29" fmla="*/ 6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9" h="121">
                  <a:moveTo>
                    <a:pt x="0" y="40"/>
                  </a:moveTo>
                  <a:cubicBezTo>
                    <a:pt x="46" y="85"/>
                    <a:pt x="46" y="85"/>
                    <a:pt x="46" y="85"/>
                  </a:cubicBezTo>
                  <a:cubicBezTo>
                    <a:pt x="70" y="118"/>
                    <a:pt x="70" y="118"/>
                    <a:pt x="70" y="118"/>
                  </a:cubicBezTo>
                  <a:cubicBezTo>
                    <a:pt x="83" y="121"/>
                    <a:pt x="83" y="121"/>
                    <a:pt x="83" y="121"/>
                  </a:cubicBezTo>
                  <a:cubicBezTo>
                    <a:pt x="119" y="85"/>
                    <a:pt x="119" y="85"/>
                    <a:pt x="119" y="85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6"/>
                    <a:pt x="1" y="38"/>
                    <a:pt x="0" y="40"/>
                  </a:cubicBezTo>
                  <a:close/>
                  <a:moveTo>
                    <a:pt x="80" y="67"/>
                  </a:moveTo>
                  <a:cubicBezTo>
                    <a:pt x="88" y="67"/>
                    <a:pt x="95" y="73"/>
                    <a:pt x="95" y="82"/>
                  </a:cubicBezTo>
                  <a:cubicBezTo>
                    <a:pt x="95" y="90"/>
                    <a:pt x="88" y="97"/>
                    <a:pt x="80" y="97"/>
                  </a:cubicBezTo>
                  <a:cubicBezTo>
                    <a:pt x="71" y="97"/>
                    <a:pt x="65" y="90"/>
                    <a:pt x="65" y="82"/>
                  </a:cubicBezTo>
                  <a:cubicBezTo>
                    <a:pt x="65" y="73"/>
                    <a:pt x="71" y="67"/>
                    <a:pt x="80" y="6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6" name="Freeform 696"/>
            <p:cNvSpPr/>
            <p:nvPr/>
          </p:nvSpPr>
          <p:spPr bwMode="auto">
            <a:xfrm>
              <a:off x="8936039" y="1255714"/>
              <a:ext cx="174625" cy="173038"/>
            </a:xfrm>
            <a:custGeom>
              <a:avLst/>
              <a:gdLst>
                <a:gd name="T0" fmla="*/ 151 w 151"/>
                <a:gd name="T1" fmla="*/ 114 h 149"/>
                <a:gd name="T2" fmla="*/ 124 w 151"/>
                <a:gd name="T3" fmla="*/ 87 h 149"/>
                <a:gd name="T4" fmla="*/ 130 w 151"/>
                <a:gd name="T5" fmla="*/ 67 h 149"/>
                <a:gd name="T6" fmla="*/ 62 w 151"/>
                <a:gd name="T7" fmla="*/ 0 h 149"/>
                <a:gd name="T8" fmla="*/ 56 w 151"/>
                <a:gd name="T9" fmla="*/ 6 h 149"/>
                <a:gd name="T10" fmla="*/ 82 w 151"/>
                <a:gd name="T11" fmla="*/ 46 h 149"/>
                <a:gd name="T12" fmla="*/ 46 w 151"/>
                <a:gd name="T13" fmla="*/ 81 h 149"/>
                <a:gd name="T14" fmla="*/ 6 w 151"/>
                <a:gd name="T15" fmla="*/ 56 h 149"/>
                <a:gd name="T16" fmla="*/ 0 w 151"/>
                <a:gd name="T17" fmla="*/ 62 h 149"/>
                <a:gd name="T18" fmla="*/ 67 w 151"/>
                <a:gd name="T19" fmla="*/ 130 h 149"/>
                <a:gd name="T20" fmla="*/ 87 w 151"/>
                <a:gd name="T21" fmla="*/ 124 h 149"/>
                <a:gd name="T22" fmla="*/ 111 w 151"/>
                <a:gd name="T23" fmla="*/ 149 h 149"/>
                <a:gd name="T24" fmla="*/ 117 w 151"/>
                <a:gd name="T25" fmla="*/ 148 h 149"/>
                <a:gd name="T26" fmla="*/ 151 w 151"/>
                <a:gd name="T27" fmla="*/ 11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149">
                  <a:moveTo>
                    <a:pt x="151" y="114"/>
                  </a:moveTo>
                  <a:cubicBezTo>
                    <a:pt x="124" y="87"/>
                    <a:pt x="124" y="87"/>
                    <a:pt x="124" y="87"/>
                  </a:cubicBezTo>
                  <a:cubicBezTo>
                    <a:pt x="128" y="80"/>
                    <a:pt x="130" y="74"/>
                    <a:pt x="130" y="67"/>
                  </a:cubicBezTo>
                  <a:cubicBezTo>
                    <a:pt x="130" y="33"/>
                    <a:pt x="97" y="0"/>
                    <a:pt x="62" y="0"/>
                  </a:cubicBezTo>
                  <a:cubicBezTo>
                    <a:pt x="62" y="0"/>
                    <a:pt x="58" y="4"/>
                    <a:pt x="56" y="6"/>
                  </a:cubicBezTo>
                  <a:cubicBezTo>
                    <a:pt x="84" y="34"/>
                    <a:pt x="82" y="29"/>
                    <a:pt x="82" y="46"/>
                  </a:cubicBezTo>
                  <a:cubicBezTo>
                    <a:pt x="82" y="60"/>
                    <a:pt x="60" y="81"/>
                    <a:pt x="46" y="81"/>
                  </a:cubicBezTo>
                  <a:cubicBezTo>
                    <a:pt x="29" y="81"/>
                    <a:pt x="34" y="84"/>
                    <a:pt x="6" y="56"/>
                  </a:cubicBezTo>
                  <a:cubicBezTo>
                    <a:pt x="4" y="58"/>
                    <a:pt x="0" y="62"/>
                    <a:pt x="0" y="62"/>
                  </a:cubicBezTo>
                  <a:cubicBezTo>
                    <a:pt x="1" y="97"/>
                    <a:pt x="33" y="130"/>
                    <a:pt x="67" y="130"/>
                  </a:cubicBezTo>
                  <a:cubicBezTo>
                    <a:pt x="74" y="130"/>
                    <a:pt x="80" y="128"/>
                    <a:pt x="87" y="124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13" y="148"/>
                    <a:pt x="115" y="148"/>
                    <a:pt x="117" y="148"/>
                  </a:cubicBezTo>
                  <a:lnTo>
                    <a:pt x="151" y="11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7" name="Freeform 697"/>
            <p:cNvSpPr/>
            <p:nvPr/>
          </p:nvSpPr>
          <p:spPr bwMode="auto">
            <a:xfrm>
              <a:off x="8958264" y="1255714"/>
              <a:ext cx="331788" cy="334963"/>
            </a:xfrm>
            <a:custGeom>
              <a:avLst/>
              <a:gdLst>
                <a:gd name="T0" fmla="*/ 240 w 285"/>
                <a:gd name="T1" fmla="*/ 172 h 289"/>
                <a:gd name="T2" fmla="*/ 259 w 285"/>
                <a:gd name="T3" fmla="*/ 190 h 289"/>
                <a:gd name="T4" fmla="*/ 254 w 285"/>
                <a:gd name="T5" fmla="*/ 86 h 289"/>
                <a:gd name="T6" fmla="*/ 213 w 285"/>
                <a:gd name="T7" fmla="*/ 45 h 289"/>
                <a:gd name="T8" fmla="*/ 200 w 285"/>
                <a:gd name="T9" fmla="*/ 42 h 289"/>
                <a:gd name="T10" fmla="*/ 191 w 285"/>
                <a:gd name="T11" fmla="*/ 26 h 289"/>
                <a:gd name="T12" fmla="*/ 178 w 285"/>
                <a:gd name="T13" fmla="*/ 9 h 289"/>
                <a:gd name="T14" fmla="*/ 177 w 285"/>
                <a:gd name="T15" fmla="*/ 7 h 289"/>
                <a:gd name="T16" fmla="*/ 167 w 285"/>
                <a:gd name="T17" fmla="*/ 0 h 289"/>
                <a:gd name="T18" fmla="*/ 159 w 285"/>
                <a:gd name="T19" fmla="*/ 6 h 289"/>
                <a:gd name="T20" fmla="*/ 133 w 285"/>
                <a:gd name="T21" fmla="*/ 31 h 289"/>
                <a:gd name="T22" fmla="*/ 134 w 285"/>
                <a:gd name="T23" fmla="*/ 49 h 289"/>
                <a:gd name="T24" fmla="*/ 136 w 285"/>
                <a:gd name="T25" fmla="*/ 51 h 289"/>
                <a:gd name="T26" fmla="*/ 155 w 285"/>
                <a:gd name="T27" fmla="*/ 64 h 289"/>
                <a:gd name="T28" fmla="*/ 156 w 285"/>
                <a:gd name="T29" fmla="*/ 64 h 289"/>
                <a:gd name="T30" fmla="*/ 177 w 285"/>
                <a:gd name="T31" fmla="*/ 77 h 289"/>
                <a:gd name="T32" fmla="*/ 171 w 285"/>
                <a:gd name="T33" fmla="*/ 102 h 289"/>
                <a:gd name="T34" fmla="*/ 104 w 285"/>
                <a:gd name="T35" fmla="*/ 169 h 289"/>
                <a:gd name="T36" fmla="*/ 98 w 285"/>
                <a:gd name="T37" fmla="*/ 168 h 289"/>
                <a:gd name="T38" fmla="*/ 88 w 285"/>
                <a:gd name="T39" fmla="*/ 172 h 289"/>
                <a:gd name="T40" fmla="*/ 86 w 285"/>
                <a:gd name="T41" fmla="*/ 174 h 289"/>
                <a:gd name="T42" fmla="*/ 16 w 285"/>
                <a:gd name="T43" fmla="*/ 244 h 289"/>
                <a:gd name="T44" fmla="*/ 14 w 285"/>
                <a:gd name="T45" fmla="*/ 246 h 289"/>
                <a:gd name="T46" fmla="*/ 43 w 285"/>
                <a:gd name="T47" fmla="*/ 289 h 289"/>
                <a:gd name="T48" fmla="*/ 53 w 285"/>
                <a:gd name="T49" fmla="*/ 285 h 289"/>
                <a:gd name="T50" fmla="*/ 55 w 285"/>
                <a:gd name="T51" fmla="*/ 283 h 289"/>
                <a:gd name="T52" fmla="*/ 125 w 285"/>
                <a:gd name="T53" fmla="*/ 213 h 289"/>
                <a:gd name="T54" fmla="*/ 127 w 285"/>
                <a:gd name="T55" fmla="*/ 211 h 289"/>
                <a:gd name="T56" fmla="*/ 130 w 285"/>
                <a:gd name="T57" fmla="*/ 195 h 289"/>
                <a:gd name="T58" fmla="*/ 205 w 285"/>
                <a:gd name="T59" fmla="*/ 120 h 289"/>
                <a:gd name="T60" fmla="*/ 217 w 285"/>
                <a:gd name="T61" fmla="*/ 112 h 289"/>
                <a:gd name="T62" fmla="*/ 218 w 285"/>
                <a:gd name="T63" fmla="*/ 112 h 289"/>
                <a:gd name="T64" fmla="*/ 240 w 285"/>
                <a:gd name="T65" fmla="*/ 17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5" h="289">
                  <a:moveTo>
                    <a:pt x="240" y="172"/>
                  </a:moveTo>
                  <a:cubicBezTo>
                    <a:pt x="259" y="190"/>
                    <a:pt x="259" y="190"/>
                    <a:pt x="259" y="190"/>
                  </a:cubicBezTo>
                  <a:cubicBezTo>
                    <a:pt x="259" y="190"/>
                    <a:pt x="285" y="117"/>
                    <a:pt x="254" y="86"/>
                  </a:cubicBezTo>
                  <a:cubicBezTo>
                    <a:pt x="242" y="74"/>
                    <a:pt x="226" y="58"/>
                    <a:pt x="213" y="45"/>
                  </a:cubicBezTo>
                  <a:cubicBezTo>
                    <a:pt x="210" y="42"/>
                    <a:pt x="202" y="44"/>
                    <a:pt x="200" y="42"/>
                  </a:cubicBezTo>
                  <a:cubicBezTo>
                    <a:pt x="194" y="34"/>
                    <a:pt x="192" y="27"/>
                    <a:pt x="191" y="26"/>
                  </a:cubicBezTo>
                  <a:cubicBezTo>
                    <a:pt x="190" y="20"/>
                    <a:pt x="184" y="14"/>
                    <a:pt x="178" y="9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2" y="2"/>
                    <a:pt x="170" y="0"/>
                    <a:pt x="167" y="0"/>
                  </a:cubicBezTo>
                  <a:cubicBezTo>
                    <a:pt x="165" y="0"/>
                    <a:pt x="163" y="2"/>
                    <a:pt x="159" y="6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4" y="40"/>
                    <a:pt x="126" y="41"/>
                    <a:pt x="134" y="49"/>
                  </a:cubicBezTo>
                  <a:cubicBezTo>
                    <a:pt x="136" y="51"/>
                    <a:pt x="136" y="51"/>
                    <a:pt x="136" y="51"/>
                  </a:cubicBezTo>
                  <a:cubicBezTo>
                    <a:pt x="142" y="57"/>
                    <a:pt x="149" y="64"/>
                    <a:pt x="155" y="64"/>
                  </a:cubicBezTo>
                  <a:cubicBezTo>
                    <a:pt x="156" y="64"/>
                    <a:pt x="156" y="64"/>
                    <a:pt x="156" y="64"/>
                  </a:cubicBezTo>
                  <a:cubicBezTo>
                    <a:pt x="161" y="65"/>
                    <a:pt x="172" y="68"/>
                    <a:pt x="177" y="77"/>
                  </a:cubicBezTo>
                  <a:cubicBezTo>
                    <a:pt x="182" y="89"/>
                    <a:pt x="174" y="97"/>
                    <a:pt x="171" y="102"/>
                  </a:cubicBezTo>
                  <a:cubicBezTo>
                    <a:pt x="104" y="169"/>
                    <a:pt x="104" y="169"/>
                    <a:pt x="104" y="169"/>
                  </a:cubicBezTo>
                  <a:cubicBezTo>
                    <a:pt x="102" y="168"/>
                    <a:pt x="100" y="168"/>
                    <a:pt x="98" y="168"/>
                  </a:cubicBezTo>
                  <a:cubicBezTo>
                    <a:pt x="94" y="168"/>
                    <a:pt x="91" y="169"/>
                    <a:pt x="88" y="172"/>
                  </a:cubicBezTo>
                  <a:cubicBezTo>
                    <a:pt x="87" y="172"/>
                    <a:pt x="87" y="173"/>
                    <a:pt x="86" y="174"/>
                  </a:cubicBezTo>
                  <a:cubicBezTo>
                    <a:pt x="86" y="174"/>
                    <a:pt x="30" y="229"/>
                    <a:pt x="16" y="244"/>
                  </a:cubicBezTo>
                  <a:cubicBezTo>
                    <a:pt x="15" y="245"/>
                    <a:pt x="14" y="245"/>
                    <a:pt x="14" y="246"/>
                  </a:cubicBezTo>
                  <a:cubicBezTo>
                    <a:pt x="0" y="259"/>
                    <a:pt x="25" y="289"/>
                    <a:pt x="43" y="289"/>
                  </a:cubicBezTo>
                  <a:cubicBezTo>
                    <a:pt x="47" y="289"/>
                    <a:pt x="50" y="288"/>
                    <a:pt x="53" y="285"/>
                  </a:cubicBezTo>
                  <a:cubicBezTo>
                    <a:pt x="54" y="285"/>
                    <a:pt x="54" y="284"/>
                    <a:pt x="55" y="283"/>
                  </a:cubicBezTo>
                  <a:cubicBezTo>
                    <a:pt x="70" y="268"/>
                    <a:pt x="125" y="213"/>
                    <a:pt x="125" y="213"/>
                  </a:cubicBezTo>
                  <a:cubicBezTo>
                    <a:pt x="126" y="212"/>
                    <a:pt x="127" y="212"/>
                    <a:pt x="127" y="211"/>
                  </a:cubicBezTo>
                  <a:cubicBezTo>
                    <a:pt x="131" y="207"/>
                    <a:pt x="132" y="201"/>
                    <a:pt x="130" y="195"/>
                  </a:cubicBezTo>
                  <a:cubicBezTo>
                    <a:pt x="205" y="120"/>
                    <a:pt x="205" y="120"/>
                    <a:pt x="205" y="120"/>
                  </a:cubicBezTo>
                  <a:cubicBezTo>
                    <a:pt x="210" y="116"/>
                    <a:pt x="215" y="112"/>
                    <a:pt x="217" y="112"/>
                  </a:cubicBezTo>
                  <a:cubicBezTo>
                    <a:pt x="218" y="112"/>
                    <a:pt x="218" y="112"/>
                    <a:pt x="218" y="112"/>
                  </a:cubicBezTo>
                  <a:cubicBezTo>
                    <a:pt x="246" y="128"/>
                    <a:pt x="240" y="172"/>
                    <a:pt x="240" y="17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8" name="Freeform 698"/>
            <p:cNvSpPr>
              <a:spLocks noEditPoints="1"/>
            </p:cNvSpPr>
            <p:nvPr/>
          </p:nvSpPr>
          <p:spPr bwMode="auto">
            <a:xfrm>
              <a:off x="3560764" y="5257801"/>
              <a:ext cx="361950" cy="346075"/>
            </a:xfrm>
            <a:custGeom>
              <a:avLst/>
              <a:gdLst>
                <a:gd name="T0" fmla="*/ 313 w 313"/>
                <a:gd name="T1" fmla="*/ 8 h 297"/>
                <a:gd name="T2" fmla="*/ 206 w 313"/>
                <a:gd name="T3" fmla="*/ 13 h 297"/>
                <a:gd name="T4" fmla="*/ 61 w 313"/>
                <a:gd name="T5" fmla="*/ 45 h 297"/>
                <a:gd name="T6" fmla="*/ 61 w 313"/>
                <a:gd name="T7" fmla="*/ 225 h 297"/>
                <a:gd name="T8" fmla="*/ 25 w 313"/>
                <a:gd name="T9" fmla="*/ 278 h 297"/>
                <a:gd name="T10" fmla="*/ 38 w 313"/>
                <a:gd name="T11" fmla="*/ 297 h 297"/>
                <a:gd name="T12" fmla="*/ 91 w 313"/>
                <a:gd name="T13" fmla="*/ 254 h 297"/>
                <a:gd name="T14" fmla="*/ 169 w 313"/>
                <a:gd name="T15" fmla="*/ 285 h 297"/>
                <a:gd name="T16" fmla="*/ 310 w 313"/>
                <a:gd name="T17" fmla="*/ 162 h 297"/>
                <a:gd name="T18" fmla="*/ 313 w 313"/>
                <a:gd name="T19" fmla="*/ 8 h 297"/>
                <a:gd name="T20" fmla="*/ 267 w 313"/>
                <a:gd name="T21" fmla="*/ 63 h 297"/>
                <a:gd name="T22" fmla="*/ 192 w 313"/>
                <a:gd name="T23" fmla="*/ 136 h 297"/>
                <a:gd name="T24" fmla="*/ 101 w 313"/>
                <a:gd name="T25" fmla="*/ 222 h 297"/>
                <a:gd name="T26" fmla="*/ 98 w 313"/>
                <a:gd name="T27" fmla="*/ 223 h 297"/>
                <a:gd name="T28" fmla="*/ 95 w 313"/>
                <a:gd name="T29" fmla="*/ 222 h 297"/>
                <a:gd name="T30" fmla="*/ 95 w 313"/>
                <a:gd name="T31" fmla="*/ 217 h 297"/>
                <a:gd name="T32" fmla="*/ 172 w 313"/>
                <a:gd name="T33" fmla="*/ 116 h 297"/>
                <a:gd name="T34" fmla="*/ 263 w 313"/>
                <a:gd name="T35" fmla="*/ 56 h 297"/>
                <a:gd name="T36" fmla="*/ 268 w 313"/>
                <a:gd name="T37" fmla="*/ 58 h 297"/>
                <a:gd name="T38" fmla="*/ 267 w 313"/>
                <a:gd name="T39" fmla="*/ 6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3" h="297">
                  <a:moveTo>
                    <a:pt x="313" y="8"/>
                  </a:moveTo>
                  <a:cubicBezTo>
                    <a:pt x="313" y="8"/>
                    <a:pt x="295" y="27"/>
                    <a:pt x="206" y="13"/>
                  </a:cubicBezTo>
                  <a:cubicBezTo>
                    <a:pt x="124" y="0"/>
                    <a:pt x="91" y="15"/>
                    <a:pt x="61" y="45"/>
                  </a:cubicBezTo>
                  <a:cubicBezTo>
                    <a:pt x="32" y="74"/>
                    <a:pt x="0" y="164"/>
                    <a:pt x="61" y="225"/>
                  </a:cubicBezTo>
                  <a:cubicBezTo>
                    <a:pt x="71" y="235"/>
                    <a:pt x="25" y="278"/>
                    <a:pt x="25" y="278"/>
                  </a:cubicBezTo>
                  <a:cubicBezTo>
                    <a:pt x="38" y="297"/>
                    <a:pt x="38" y="297"/>
                    <a:pt x="38" y="297"/>
                  </a:cubicBezTo>
                  <a:cubicBezTo>
                    <a:pt x="91" y="254"/>
                    <a:pt x="91" y="254"/>
                    <a:pt x="91" y="254"/>
                  </a:cubicBezTo>
                  <a:cubicBezTo>
                    <a:pt x="91" y="254"/>
                    <a:pt x="123" y="285"/>
                    <a:pt x="169" y="285"/>
                  </a:cubicBezTo>
                  <a:cubicBezTo>
                    <a:pt x="233" y="285"/>
                    <a:pt x="306" y="258"/>
                    <a:pt x="310" y="162"/>
                  </a:cubicBezTo>
                  <a:cubicBezTo>
                    <a:pt x="313" y="101"/>
                    <a:pt x="297" y="58"/>
                    <a:pt x="313" y="8"/>
                  </a:cubicBezTo>
                  <a:close/>
                  <a:moveTo>
                    <a:pt x="267" y="63"/>
                  </a:moveTo>
                  <a:cubicBezTo>
                    <a:pt x="267" y="63"/>
                    <a:pt x="239" y="89"/>
                    <a:pt x="192" y="136"/>
                  </a:cubicBezTo>
                  <a:cubicBezTo>
                    <a:pt x="150" y="178"/>
                    <a:pt x="101" y="222"/>
                    <a:pt x="101" y="222"/>
                  </a:cubicBezTo>
                  <a:cubicBezTo>
                    <a:pt x="100" y="223"/>
                    <a:pt x="99" y="223"/>
                    <a:pt x="98" y="223"/>
                  </a:cubicBezTo>
                  <a:cubicBezTo>
                    <a:pt x="97" y="223"/>
                    <a:pt x="96" y="223"/>
                    <a:pt x="95" y="222"/>
                  </a:cubicBezTo>
                  <a:cubicBezTo>
                    <a:pt x="94" y="221"/>
                    <a:pt x="94" y="219"/>
                    <a:pt x="95" y="217"/>
                  </a:cubicBezTo>
                  <a:cubicBezTo>
                    <a:pt x="95" y="217"/>
                    <a:pt x="138" y="148"/>
                    <a:pt x="172" y="116"/>
                  </a:cubicBezTo>
                  <a:cubicBezTo>
                    <a:pt x="209" y="83"/>
                    <a:pt x="263" y="57"/>
                    <a:pt x="263" y="56"/>
                  </a:cubicBezTo>
                  <a:cubicBezTo>
                    <a:pt x="265" y="56"/>
                    <a:pt x="267" y="56"/>
                    <a:pt x="268" y="58"/>
                  </a:cubicBezTo>
                  <a:cubicBezTo>
                    <a:pt x="269" y="59"/>
                    <a:pt x="269" y="62"/>
                    <a:pt x="267" y="6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9" name="Freeform 699"/>
            <p:cNvSpPr>
              <a:spLocks noEditPoints="1"/>
            </p:cNvSpPr>
            <p:nvPr/>
          </p:nvSpPr>
          <p:spPr bwMode="auto">
            <a:xfrm>
              <a:off x="4243389" y="5278439"/>
              <a:ext cx="349250" cy="327025"/>
            </a:xfrm>
            <a:custGeom>
              <a:avLst/>
              <a:gdLst>
                <a:gd name="T0" fmla="*/ 266 w 301"/>
                <a:gd name="T1" fmla="*/ 192 h 282"/>
                <a:gd name="T2" fmla="*/ 234 w 301"/>
                <a:gd name="T3" fmla="*/ 69 h 282"/>
                <a:gd name="T4" fmla="*/ 81 w 301"/>
                <a:gd name="T5" fmla="*/ 36 h 282"/>
                <a:gd name="T6" fmla="*/ 32 w 301"/>
                <a:gd name="T7" fmla="*/ 3 h 282"/>
                <a:gd name="T8" fmla="*/ 12 w 301"/>
                <a:gd name="T9" fmla="*/ 13 h 282"/>
                <a:gd name="T10" fmla="*/ 61 w 301"/>
                <a:gd name="T11" fmla="*/ 57 h 282"/>
                <a:gd name="T12" fmla="*/ 132 w 301"/>
                <a:gd name="T13" fmla="*/ 249 h 282"/>
                <a:gd name="T14" fmla="*/ 301 w 301"/>
                <a:gd name="T15" fmla="*/ 260 h 282"/>
                <a:gd name="T16" fmla="*/ 266 w 301"/>
                <a:gd name="T17" fmla="*/ 192 h 282"/>
                <a:gd name="T18" fmla="*/ 242 w 301"/>
                <a:gd name="T19" fmla="*/ 232 h 282"/>
                <a:gd name="T20" fmla="*/ 240 w 301"/>
                <a:gd name="T21" fmla="*/ 233 h 282"/>
                <a:gd name="T22" fmla="*/ 238 w 301"/>
                <a:gd name="T23" fmla="*/ 232 h 282"/>
                <a:gd name="T24" fmla="*/ 159 w 301"/>
                <a:gd name="T25" fmla="*/ 138 h 282"/>
                <a:gd name="T26" fmla="*/ 106 w 301"/>
                <a:gd name="T27" fmla="*/ 75 h 282"/>
                <a:gd name="T28" fmla="*/ 106 w 301"/>
                <a:gd name="T29" fmla="*/ 71 h 282"/>
                <a:gd name="T30" fmla="*/ 109 w 301"/>
                <a:gd name="T31" fmla="*/ 71 h 282"/>
                <a:gd name="T32" fmla="*/ 178 w 301"/>
                <a:gd name="T33" fmla="*/ 122 h 282"/>
                <a:gd name="T34" fmla="*/ 243 w 301"/>
                <a:gd name="T35" fmla="*/ 229 h 282"/>
                <a:gd name="T36" fmla="*/ 242 w 301"/>
                <a:gd name="T37" fmla="*/ 23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1" h="282">
                  <a:moveTo>
                    <a:pt x="266" y="192"/>
                  </a:moveTo>
                  <a:cubicBezTo>
                    <a:pt x="268" y="152"/>
                    <a:pt x="252" y="95"/>
                    <a:pt x="234" y="69"/>
                  </a:cubicBezTo>
                  <a:cubicBezTo>
                    <a:pt x="197" y="16"/>
                    <a:pt x="116" y="0"/>
                    <a:pt x="81" y="36"/>
                  </a:cubicBezTo>
                  <a:cubicBezTo>
                    <a:pt x="74" y="43"/>
                    <a:pt x="32" y="3"/>
                    <a:pt x="3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0" y="152"/>
                    <a:pt x="132" y="249"/>
                  </a:cubicBezTo>
                  <a:cubicBezTo>
                    <a:pt x="177" y="282"/>
                    <a:pt x="241" y="269"/>
                    <a:pt x="301" y="260"/>
                  </a:cubicBezTo>
                  <a:cubicBezTo>
                    <a:pt x="301" y="260"/>
                    <a:pt x="265" y="248"/>
                    <a:pt x="266" y="192"/>
                  </a:cubicBezTo>
                  <a:close/>
                  <a:moveTo>
                    <a:pt x="242" y="232"/>
                  </a:moveTo>
                  <a:cubicBezTo>
                    <a:pt x="241" y="233"/>
                    <a:pt x="241" y="233"/>
                    <a:pt x="240" y="233"/>
                  </a:cubicBezTo>
                  <a:cubicBezTo>
                    <a:pt x="240" y="233"/>
                    <a:pt x="239" y="232"/>
                    <a:pt x="238" y="232"/>
                  </a:cubicBezTo>
                  <a:cubicBezTo>
                    <a:pt x="238" y="232"/>
                    <a:pt x="198" y="182"/>
                    <a:pt x="159" y="138"/>
                  </a:cubicBezTo>
                  <a:cubicBezTo>
                    <a:pt x="115" y="89"/>
                    <a:pt x="106" y="75"/>
                    <a:pt x="106" y="75"/>
                  </a:cubicBezTo>
                  <a:cubicBezTo>
                    <a:pt x="105" y="74"/>
                    <a:pt x="105" y="72"/>
                    <a:pt x="106" y="71"/>
                  </a:cubicBezTo>
                  <a:cubicBezTo>
                    <a:pt x="107" y="71"/>
                    <a:pt x="108" y="70"/>
                    <a:pt x="109" y="71"/>
                  </a:cubicBezTo>
                  <a:cubicBezTo>
                    <a:pt x="109" y="71"/>
                    <a:pt x="144" y="87"/>
                    <a:pt x="178" y="122"/>
                  </a:cubicBezTo>
                  <a:cubicBezTo>
                    <a:pt x="210" y="156"/>
                    <a:pt x="243" y="229"/>
                    <a:pt x="243" y="229"/>
                  </a:cubicBezTo>
                  <a:cubicBezTo>
                    <a:pt x="243" y="230"/>
                    <a:pt x="243" y="232"/>
                    <a:pt x="242" y="2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0" name="Freeform 700"/>
            <p:cNvSpPr>
              <a:spLocks noEditPoints="1"/>
            </p:cNvSpPr>
            <p:nvPr/>
          </p:nvSpPr>
          <p:spPr bwMode="auto">
            <a:xfrm>
              <a:off x="7067551" y="1404939"/>
              <a:ext cx="93663" cy="84138"/>
            </a:xfrm>
            <a:custGeom>
              <a:avLst/>
              <a:gdLst>
                <a:gd name="T0" fmla="*/ 61 w 80"/>
                <a:gd name="T1" fmla="*/ 32 h 72"/>
                <a:gd name="T2" fmla="*/ 56 w 80"/>
                <a:gd name="T3" fmla="*/ 32 h 72"/>
                <a:gd name="T4" fmla="*/ 56 w 80"/>
                <a:gd name="T5" fmla="*/ 11 h 72"/>
                <a:gd name="T6" fmla="*/ 57 w 80"/>
                <a:gd name="T7" fmla="*/ 11 h 72"/>
                <a:gd name="T8" fmla="*/ 52 w 80"/>
                <a:gd name="T9" fmla="*/ 0 h 72"/>
                <a:gd name="T10" fmla="*/ 37 w 80"/>
                <a:gd name="T11" fmla="*/ 0 h 72"/>
                <a:gd name="T12" fmla="*/ 37 w 80"/>
                <a:gd name="T13" fmla="*/ 0 h 72"/>
                <a:gd name="T14" fmla="*/ 12 w 80"/>
                <a:gd name="T15" fmla="*/ 0 h 72"/>
                <a:gd name="T16" fmla="*/ 9 w 80"/>
                <a:gd name="T17" fmla="*/ 9 h 72"/>
                <a:gd name="T18" fmla="*/ 9 w 80"/>
                <a:gd name="T19" fmla="*/ 34 h 72"/>
                <a:gd name="T20" fmla="*/ 2 w 80"/>
                <a:gd name="T21" fmla="*/ 55 h 72"/>
                <a:gd name="T22" fmla="*/ 0 w 80"/>
                <a:gd name="T23" fmla="*/ 61 h 72"/>
                <a:gd name="T24" fmla="*/ 2 w 80"/>
                <a:gd name="T25" fmla="*/ 71 h 72"/>
                <a:gd name="T26" fmla="*/ 44 w 80"/>
                <a:gd name="T27" fmla="*/ 71 h 72"/>
                <a:gd name="T28" fmla="*/ 44 w 80"/>
                <a:gd name="T29" fmla="*/ 72 h 72"/>
                <a:gd name="T30" fmla="*/ 80 w 80"/>
                <a:gd name="T31" fmla="*/ 72 h 72"/>
                <a:gd name="T32" fmla="*/ 63 w 80"/>
                <a:gd name="T33" fmla="*/ 35 h 72"/>
                <a:gd name="T34" fmla="*/ 61 w 80"/>
                <a:gd name="T35" fmla="*/ 32 h 72"/>
                <a:gd name="T36" fmla="*/ 31 w 80"/>
                <a:gd name="T37" fmla="*/ 49 h 72"/>
                <a:gd name="T38" fmla="*/ 19 w 80"/>
                <a:gd name="T39" fmla="*/ 49 h 72"/>
                <a:gd name="T40" fmla="*/ 19 w 80"/>
                <a:gd name="T41" fmla="*/ 11 h 72"/>
                <a:gd name="T42" fmla="*/ 31 w 80"/>
                <a:gd name="T43" fmla="*/ 11 h 72"/>
                <a:gd name="T44" fmla="*/ 31 w 80"/>
                <a:gd name="T45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" h="72">
                  <a:moveTo>
                    <a:pt x="61" y="32"/>
                  </a:moveTo>
                  <a:cubicBezTo>
                    <a:pt x="56" y="32"/>
                    <a:pt x="56" y="32"/>
                    <a:pt x="56" y="32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2" y="17"/>
                    <a:pt x="12" y="26"/>
                    <a:pt x="9" y="34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" y="64"/>
                    <a:pt x="2" y="68"/>
                    <a:pt x="2" y="71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63" y="35"/>
                    <a:pt x="63" y="35"/>
                    <a:pt x="63" y="35"/>
                  </a:cubicBezTo>
                  <a:lnTo>
                    <a:pt x="61" y="32"/>
                  </a:lnTo>
                  <a:close/>
                  <a:moveTo>
                    <a:pt x="31" y="49"/>
                  </a:moveTo>
                  <a:cubicBezTo>
                    <a:pt x="19" y="49"/>
                    <a:pt x="19" y="49"/>
                    <a:pt x="19" y="49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31" y="11"/>
                    <a:pt x="31" y="11"/>
                    <a:pt x="31" y="11"/>
                  </a:cubicBezTo>
                  <a:lnTo>
                    <a:pt x="31" y="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1" name="Freeform 701"/>
            <p:cNvSpPr/>
            <p:nvPr/>
          </p:nvSpPr>
          <p:spPr bwMode="auto">
            <a:xfrm>
              <a:off x="7227889" y="1404939"/>
              <a:ext cx="38100" cy="84138"/>
            </a:xfrm>
            <a:custGeom>
              <a:avLst/>
              <a:gdLst>
                <a:gd name="T0" fmla="*/ 16 w 24"/>
                <a:gd name="T1" fmla="*/ 34 h 53"/>
                <a:gd name="T2" fmla="*/ 21 w 24"/>
                <a:gd name="T3" fmla="*/ 45 h 53"/>
                <a:gd name="T4" fmla="*/ 16 w 24"/>
                <a:gd name="T5" fmla="*/ 47 h 53"/>
                <a:gd name="T6" fmla="*/ 21 w 24"/>
                <a:gd name="T7" fmla="*/ 53 h 53"/>
                <a:gd name="T8" fmla="*/ 24 w 24"/>
                <a:gd name="T9" fmla="*/ 53 h 53"/>
                <a:gd name="T10" fmla="*/ 24 w 24"/>
                <a:gd name="T11" fmla="*/ 0 h 53"/>
                <a:gd name="T12" fmla="*/ 0 w 24"/>
                <a:gd name="T13" fmla="*/ 0 h 53"/>
                <a:gd name="T14" fmla="*/ 0 w 24"/>
                <a:gd name="T15" fmla="*/ 0 h 53"/>
                <a:gd name="T16" fmla="*/ 16 w 24"/>
                <a:gd name="T17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53">
                  <a:moveTo>
                    <a:pt x="16" y="34"/>
                  </a:moveTo>
                  <a:lnTo>
                    <a:pt x="21" y="45"/>
                  </a:lnTo>
                  <a:lnTo>
                    <a:pt x="16" y="47"/>
                  </a:lnTo>
                  <a:lnTo>
                    <a:pt x="21" y="53"/>
                  </a:lnTo>
                  <a:lnTo>
                    <a:pt x="24" y="53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2" name="Freeform 702"/>
            <p:cNvSpPr>
              <a:spLocks noEditPoints="1"/>
            </p:cNvSpPr>
            <p:nvPr/>
          </p:nvSpPr>
          <p:spPr bwMode="auto">
            <a:xfrm>
              <a:off x="7197726" y="1487489"/>
              <a:ext cx="68263" cy="93663"/>
            </a:xfrm>
            <a:custGeom>
              <a:avLst/>
              <a:gdLst>
                <a:gd name="T0" fmla="*/ 58 w 58"/>
                <a:gd name="T1" fmla="*/ 38 h 81"/>
                <a:gd name="T2" fmla="*/ 34 w 58"/>
                <a:gd name="T3" fmla="*/ 0 h 81"/>
                <a:gd name="T4" fmla="*/ 0 w 58"/>
                <a:gd name="T5" fmla="*/ 16 h 81"/>
                <a:gd name="T6" fmla="*/ 12 w 58"/>
                <a:gd name="T7" fmla="*/ 59 h 81"/>
                <a:gd name="T8" fmla="*/ 16 w 58"/>
                <a:gd name="T9" fmla="*/ 58 h 81"/>
                <a:gd name="T10" fmla="*/ 42 w 58"/>
                <a:gd name="T11" fmla="*/ 81 h 81"/>
                <a:gd name="T12" fmla="*/ 57 w 58"/>
                <a:gd name="T13" fmla="*/ 74 h 81"/>
                <a:gd name="T14" fmla="*/ 58 w 58"/>
                <a:gd name="T15" fmla="*/ 38 h 81"/>
                <a:gd name="T16" fmla="*/ 38 w 58"/>
                <a:gd name="T17" fmla="*/ 53 h 81"/>
                <a:gd name="T18" fmla="*/ 35 w 58"/>
                <a:gd name="T19" fmla="*/ 53 h 81"/>
                <a:gd name="T20" fmla="*/ 28 w 58"/>
                <a:gd name="T21" fmla="*/ 49 h 81"/>
                <a:gd name="T22" fmla="*/ 32 w 58"/>
                <a:gd name="T23" fmla="*/ 40 h 81"/>
                <a:gd name="T24" fmla="*/ 35 w 58"/>
                <a:gd name="T25" fmla="*/ 39 h 81"/>
                <a:gd name="T26" fmla="*/ 41 w 58"/>
                <a:gd name="T27" fmla="*/ 43 h 81"/>
                <a:gd name="T28" fmla="*/ 38 w 58"/>
                <a:gd name="T29" fmla="*/ 5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81">
                  <a:moveTo>
                    <a:pt x="58" y="38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3" y="59"/>
                    <a:pt x="14" y="58"/>
                    <a:pt x="16" y="58"/>
                  </a:cubicBezTo>
                  <a:cubicBezTo>
                    <a:pt x="24" y="58"/>
                    <a:pt x="35" y="67"/>
                    <a:pt x="42" y="81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0" y="58"/>
                    <a:pt x="51" y="43"/>
                    <a:pt x="58" y="38"/>
                  </a:cubicBezTo>
                  <a:close/>
                  <a:moveTo>
                    <a:pt x="38" y="53"/>
                  </a:moveTo>
                  <a:cubicBezTo>
                    <a:pt x="37" y="53"/>
                    <a:pt x="36" y="53"/>
                    <a:pt x="35" y="53"/>
                  </a:cubicBezTo>
                  <a:cubicBezTo>
                    <a:pt x="32" y="53"/>
                    <a:pt x="30" y="52"/>
                    <a:pt x="28" y="49"/>
                  </a:cubicBezTo>
                  <a:cubicBezTo>
                    <a:pt x="27" y="46"/>
                    <a:pt x="28" y="42"/>
                    <a:pt x="32" y="40"/>
                  </a:cubicBezTo>
                  <a:cubicBezTo>
                    <a:pt x="33" y="39"/>
                    <a:pt x="34" y="39"/>
                    <a:pt x="35" y="39"/>
                  </a:cubicBezTo>
                  <a:cubicBezTo>
                    <a:pt x="37" y="39"/>
                    <a:pt x="40" y="41"/>
                    <a:pt x="41" y="43"/>
                  </a:cubicBezTo>
                  <a:cubicBezTo>
                    <a:pt x="43" y="47"/>
                    <a:pt x="41" y="51"/>
                    <a:pt x="38" y="5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3" name="Freeform 703"/>
            <p:cNvSpPr/>
            <p:nvPr/>
          </p:nvSpPr>
          <p:spPr bwMode="auto">
            <a:xfrm>
              <a:off x="7094539" y="1268414"/>
              <a:ext cx="141288" cy="223838"/>
            </a:xfrm>
            <a:custGeom>
              <a:avLst/>
              <a:gdLst>
                <a:gd name="T0" fmla="*/ 101 w 122"/>
                <a:gd name="T1" fmla="*/ 124 h 193"/>
                <a:gd name="T2" fmla="*/ 96 w 122"/>
                <a:gd name="T3" fmla="*/ 127 h 193"/>
                <a:gd name="T4" fmla="*/ 42 w 122"/>
                <a:gd name="T5" fmla="*/ 12 h 193"/>
                <a:gd name="T6" fmla="*/ 24 w 122"/>
                <a:gd name="T7" fmla="*/ 0 h 193"/>
                <a:gd name="T8" fmla="*/ 15 w 122"/>
                <a:gd name="T9" fmla="*/ 2 h 193"/>
                <a:gd name="T10" fmla="*/ 5 w 122"/>
                <a:gd name="T11" fmla="*/ 29 h 193"/>
                <a:gd name="T12" fmla="*/ 59 w 122"/>
                <a:gd name="T13" fmla="*/ 144 h 193"/>
                <a:gd name="T14" fmla="*/ 54 w 122"/>
                <a:gd name="T15" fmla="*/ 146 h 193"/>
                <a:gd name="T16" fmla="*/ 76 w 122"/>
                <a:gd name="T17" fmla="*/ 193 h 193"/>
                <a:gd name="T18" fmla="*/ 122 w 122"/>
                <a:gd name="T19" fmla="*/ 171 h 193"/>
                <a:gd name="T20" fmla="*/ 101 w 122"/>
                <a:gd name="T21" fmla="*/ 124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93">
                  <a:moveTo>
                    <a:pt x="101" y="124"/>
                  </a:moveTo>
                  <a:cubicBezTo>
                    <a:pt x="96" y="127"/>
                    <a:pt x="96" y="127"/>
                    <a:pt x="96" y="127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39" y="4"/>
                    <a:pt x="31" y="0"/>
                    <a:pt x="24" y="0"/>
                  </a:cubicBezTo>
                  <a:cubicBezTo>
                    <a:pt x="21" y="0"/>
                    <a:pt x="18" y="0"/>
                    <a:pt x="15" y="2"/>
                  </a:cubicBezTo>
                  <a:cubicBezTo>
                    <a:pt x="5" y="7"/>
                    <a:pt x="0" y="19"/>
                    <a:pt x="5" y="29"/>
                  </a:cubicBezTo>
                  <a:cubicBezTo>
                    <a:pt x="59" y="144"/>
                    <a:pt x="59" y="144"/>
                    <a:pt x="59" y="144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122" y="171"/>
                    <a:pt x="122" y="171"/>
                    <a:pt x="122" y="171"/>
                  </a:cubicBezTo>
                  <a:lnTo>
                    <a:pt x="101" y="12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4" name="Freeform 704"/>
            <p:cNvSpPr/>
            <p:nvPr/>
          </p:nvSpPr>
          <p:spPr bwMode="auto">
            <a:xfrm>
              <a:off x="6931026" y="1404939"/>
              <a:ext cx="65088" cy="82550"/>
            </a:xfrm>
            <a:custGeom>
              <a:avLst/>
              <a:gdLst>
                <a:gd name="T0" fmla="*/ 41 w 56"/>
                <a:gd name="T1" fmla="*/ 32 h 71"/>
                <a:gd name="T2" fmla="*/ 30 w 56"/>
                <a:gd name="T3" fmla="*/ 32 h 71"/>
                <a:gd name="T4" fmla="*/ 30 w 56"/>
                <a:gd name="T5" fmla="*/ 11 h 71"/>
                <a:gd name="T6" fmla="*/ 42 w 56"/>
                <a:gd name="T7" fmla="*/ 11 h 71"/>
                <a:gd name="T8" fmla="*/ 42 w 56"/>
                <a:gd name="T9" fmla="*/ 31 h 71"/>
                <a:gd name="T10" fmla="*/ 44 w 56"/>
                <a:gd name="T11" fmla="*/ 29 h 71"/>
                <a:gd name="T12" fmla="*/ 45 w 56"/>
                <a:gd name="T13" fmla="*/ 27 h 71"/>
                <a:gd name="T14" fmla="*/ 51 w 56"/>
                <a:gd name="T15" fmla="*/ 9 h 71"/>
                <a:gd name="T16" fmla="*/ 56 w 56"/>
                <a:gd name="T17" fmla="*/ 0 h 71"/>
                <a:gd name="T18" fmla="*/ 0 w 56"/>
                <a:gd name="T19" fmla="*/ 0 h 71"/>
                <a:gd name="T20" fmla="*/ 0 w 56"/>
                <a:gd name="T21" fmla="*/ 71 h 71"/>
                <a:gd name="T22" fmla="*/ 10 w 56"/>
                <a:gd name="T23" fmla="*/ 71 h 71"/>
                <a:gd name="T24" fmla="*/ 41 w 56"/>
                <a:gd name="T25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71">
                  <a:moveTo>
                    <a:pt x="41" y="32"/>
                  </a:moveTo>
                  <a:cubicBezTo>
                    <a:pt x="30" y="32"/>
                    <a:pt x="30" y="32"/>
                    <a:pt x="30" y="3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3" y="30"/>
                    <a:pt x="44" y="29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6"/>
                    <a:pt x="54" y="3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6" y="54"/>
                    <a:pt x="29" y="40"/>
                    <a:pt x="41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5" name="Freeform 705"/>
            <p:cNvSpPr/>
            <p:nvPr/>
          </p:nvSpPr>
          <p:spPr bwMode="auto">
            <a:xfrm>
              <a:off x="6935789" y="1454151"/>
              <a:ext cx="127000" cy="133350"/>
            </a:xfrm>
            <a:custGeom>
              <a:avLst/>
              <a:gdLst>
                <a:gd name="T0" fmla="*/ 95 w 110"/>
                <a:gd name="T1" fmla="*/ 18 h 115"/>
                <a:gd name="T2" fmla="*/ 63 w 110"/>
                <a:gd name="T3" fmla="*/ 1 h 115"/>
                <a:gd name="T4" fmla="*/ 55 w 110"/>
                <a:gd name="T5" fmla="*/ 1 h 115"/>
                <a:gd name="T6" fmla="*/ 24 w 110"/>
                <a:gd name="T7" fmla="*/ 53 h 115"/>
                <a:gd name="T8" fmla="*/ 2 w 110"/>
                <a:gd name="T9" fmla="*/ 98 h 115"/>
                <a:gd name="T10" fmla="*/ 32 w 110"/>
                <a:gd name="T11" fmla="*/ 112 h 115"/>
                <a:gd name="T12" fmla="*/ 42 w 110"/>
                <a:gd name="T13" fmla="*/ 110 h 115"/>
                <a:gd name="T14" fmla="*/ 95 w 110"/>
                <a:gd name="T15" fmla="*/ 1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15">
                  <a:moveTo>
                    <a:pt x="95" y="18"/>
                  </a:moveTo>
                  <a:cubicBezTo>
                    <a:pt x="86" y="6"/>
                    <a:pt x="75" y="2"/>
                    <a:pt x="63" y="1"/>
                  </a:cubicBezTo>
                  <a:cubicBezTo>
                    <a:pt x="60" y="0"/>
                    <a:pt x="58" y="0"/>
                    <a:pt x="55" y="1"/>
                  </a:cubicBezTo>
                  <a:cubicBezTo>
                    <a:pt x="47" y="5"/>
                    <a:pt x="16" y="26"/>
                    <a:pt x="24" y="53"/>
                  </a:cubicBezTo>
                  <a:cubicBezTo>
                    <a:pt x="35" y="92"/>
                    <a:pt x="8" y="96"/>
                    <a:pt x="2" y="98"/>
                  </a:cubicBezTo>
                  <a:cubicBezTo>
                    <a:pt x="0" y="100"/>
                    <a:pt x="11" y="115"/>
                    <a:pt x="32" y="112"/>
                  </a:cubicBezTo>
                  <a:cubicBezTo>
                    <a:pt x="35" y="112"/>
                    <a:pt x="38" y="111"/>
                    <a:pt x="42" y="110"/>
                  </a:cubicBezTo>
                  <a:cubicBezTo>
                    <a:pt x="69" y="100"/>
                    <a:pt x="110" y="63"/>
                    <a:pt x="95" y="1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6" name="Freeform 706"/>
            <p:cNvSpPr/>
            <p:nvPr/>
          </p:nvSpPr>
          <p:spPr bwMode="auto">
            <a:xfrm>
              <a:off x="7004051" y="1260476"/>
              <a:ext cx="98425" cy="201613"/>
            </a:xfrm>
            <a:custGeom>
              <a:avLst/>
              <a:gdLst>
                <a:gd name="T0" fmla="*/ 82 w 84"/>
                <a:gd name="T1" fmla="*/ 18 h 174"/>
                <a:gd name="T2" fmla="*/ 74 w 84"/>
                <a:gd name="T3" fmla="*/ 1 h 174"/>
                <a:gd name="T4" fmla="*/ 68 w 84"/>
                <a:gd name="T5" fmla="*/ 1 h 174"/>
                <a:gd name="T6" fmla="*/ 57 w 84"/>
                <a:gd name="T7" fmla="*/ 9 h 174"/>
                <a:gd name="T8" fmla="*/ 19 w 84"/>
                <a:gd name="T9" fmla="*/ 127 h 174"/>
                <a:gd name="T10" fmla="*/ 6 w 84"/>
                <a:gd name="T11" fmla="*/ 140 h 174"/>
                <a:gd name="T12" fmla="*/ 0 w 84"/>
                <a:gd name="T13" fmla="*/ 158 h 174"/>
                <a:gd name="T14" fmla="*/ 5 w 84"/>
                <a:gd name="T15" fmla="*/ 158 h 174"/>
                <a:gd name="T16" fmla="*/ 39 w 84"/>
                <a:gd name="T17" fmla="*/ 174 h 174"/>
                <a:gd name="T18" fmla="*/ 46 w 84"/>
                <a:gd name="T19" fmla="*/ 153 h 174"/>
                <a:gd name="T20" fmla="*/ 44 w 84"/>
                <a:gd name="T21" fmla="*/ 135 h 174"/>
                <a:gd name="T22" fmla="*/ 82 w 84"/>
                <a:gd name="T23" fmla="*/ 1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174">
                  <a:moveTo>
                    <a:pt x="82" y="18"/>
                  </a:moveTo>
                  <a:cubicBezTo>
                    <a:pt x="84" y="11"/>
                    <a:pt x="81" y="3"/>
                    <a:pt x="74" y="1"/>
                  </a:cubicBezTo>
                  <a:cubicBezTo>
                    <a:pt x="72" y="0"/>
                    <a:pt x="70" y="0"/>
                    <a:pt x="68" y="1"/>
                  </a:cubicBezTo>
                  <a:cubicBezTo>
                    <a:pt x="63" y="1"/>
                    <a:pt x="59" y="4"/>
                    <a:pt x="57" y="9"/>
                  </a:cubicBezTo>
                  <a:cubicBezTo>
                    <a:pt x="19" y="127"/>
                    <a:pt x="19" y="127"/>
                    <a:pt x="19" y="127"/>
                  </a:cubicBezTo>
                  <a:cubicBezTo>
                    <a:pt x="13" y="129"/>
                    <a:pt x="8" y="134"/>
                    <a:pt x="6" y="140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2" y="158"/>
                    <a:pt x="3" y="158"/>
                    <a:pt x="5" y="158"/>
                  </a:cubicBezTo>
                  <a:cubicBezTo>
                    <a:pt x="17" y="159"/>
                    <a:pt x="29" y="163"/>
                    <a:pt x="39" y="174"/>
                  </a:cubicBezTo>
                  <a:cubicBezTo>
                    <a:pt x="46" y="153"/>
                    <a:pt x="46" y="153"/>
                    <a:pt x="46" y="153"/>
                  </a:cubicBezTo>
                  <a:cubicBezTo>
                    <a:pt x="48" y="147"/>
                    <a:pt x="47" y="140"/>
                    <a:pt x="44" y="135"/>
                  </a:cubicBezTo>
                  <a:lnTo>
                    <a:pt x="82" y="1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7" name="Freeform 707"/>
            <p:cNvSpPr/>
            <p:nvPr/>
          </p:nvSpPr>
          <p:spPr bwMode="auto">
            <a:xfrm>
              <a:off x="6262689" y="3943351"/>
              <a:ext cx="136525" cy="306388"/>
            </a:xfrm>
            <a:custGeom>
              <a:avLst/>
              <a:gdLst>
                <a:gd name="T0" fmla="*/ 63 w 117"/>
                <a:gd name="T1" fmla="*/ 0 h 263"/>
                <a:gd name="T2" fmla="*/ 0 w 117"/>
                <a:gd name="T3" fmla="*/ 73 h 263"/>
                <a:gd name="T4" fmla="*/ 9 w 117"/>
                <a:gd name="T5" fmla="*/ 168 h 263"/>
                <a:gd name="T6" fmla="*/ 9 w 117"/>
                <a:gd name="T7" fmla="*/ 219 h 263"/>
                <a:gd name="T8" fmla="*/ 53 w 117"/>
                <a:gd name="T9" fmla="*/ 263 h 263"/>
                <a:gd name="T10" fmla="*/ 97 w 117"/>
                <a:gd name="T11" fmla="*/ 219 h 263"/>
                <a:gd name="T12" fmla="*/ 91 w 117"/>
                <a:gd name="T13" fmla="*/ 163 h 263"/>
                <a:gd name="T14" fmla="*/ 117 w 117"/>
                <a:gd name="T15" fmla="*/ 63 h 263"/>
                <a:gd name="T16" fmla="*/ 63 w 117"/>
                <a:gd name="T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263">
                  <a:moveTo>
                    <a:pt x="63" y="0"/>
                  </a:moveTo>
                  <a:cubicBezTo>
                    <a:pt x="17" y="0"/>
                    <a:pt x="0" y="48"/>
                    <a:pt x="0" y="73"/>
                  </a:cubicBezTo>
                  <a:cubicBezTo>
                    <a:pt x="0" y="88"/>
                    <a:pt x="3" y="128"/>
                    <a:pt x="9" y="168"/>
                  </a:cubicBezTo>
                  <a:cubicBezTo>
                    <a:pt x="9" y="219"/>
                    <a:pt x="9" y="219"/>
                    <a:pt x="9" y="219"/>
                  </a:cubicBezTo>
                  <a:cubicBezTo>
                    <a:pt x="9" y="244"/>
                    <a:pt x="29" y="263"/>
                    <a:pt x="53" y="263"/>
                  </a:cubicBezTo>
                  <a:cubicBezTo>
                    <a:pt x="77" y="263"/>
                    <a:pt x="96" y="246"/>
                    <a:pt x="97" y="219"/>
                  </a:cubicBezTo>
                  <a:cubicBezTo>
                    <a:pt x="98" y="209"/>
                    <a:pt x="95" y="187"/>
                    <a:pt x="91" y="163"/>
                  </a:cubicBezTo>
                  <a:cubicBezTo>
                    <a:pt x="92" y="117"/>
                    <a:pt x="117" y="119"/>
                    <a:pt x="117" y="63"/>
                  </a:cubicBezTo>
                  <a:cubicBezTo>
                    <a:pt x="117" y="29"/>
                    <a:pt x="97" y="0"/>
                    <a:pt x="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8" name="Freeform 708"/>
            <p:cNvSpPr/>
            <p:nvPr/>
          </p:nvSpPr>
          <p:spPr bwMode="auto">
            <a:xfrm>
              <a:off x="6461126" y="3943351"/>
              <a:ext cx="136525" cy="306388"/>
            </a:xfrm>
            <a:custGeom>
              <a:avLst/>
              <a:gdLst>
                <a:gd name="T0" fmla="*/ 54 w 117"/>
                <a:gd name="T1" fmla="*/ 0 h 263"/>
                <a:gd name="T2" fmla="*/ 0 w 117"/>
                <a:gd name="T3" fmla="*/ 63 h 263"/>
                <a:gd name="T4" fmla="*/ 26 w 117"/>
                <a:gd name="T5" fmla="*/ 163 h 263"/>
                <a:gd name="T6" fmla="*/ 20 w 117"/>
                <a:gd name="T7" fmla="*/ 219 h 263"/>
                <a:gd name="T8" fmla="*/ 64 w 117"/>
                <a:gd name="T9" fmla="*/ 263 h 263"/>
                <a:gd name="T10" fmla="*/ 108 w 117"/>
                <a:gd name="T11" fmla="*/ 219 h 263"/>
                <a:gd name="T12" fmla="*/ 108 w 117"/>
                <a:gd name="T13" fmla="*/ 168 h 263"/>
                <a:gd name="T14" fmla="*/ 117 w 117"/>
                <a:gd name="T15" fmla="*/ 73 h 263"/>
                <a:gd name="T16" fmla="*/ 54 w 117"/>
                <a:gd name="T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263">
                  <a:moveTo>
                    <a:pt x="54" y="0"/>
                  </a:moveTo>
                  <a:cubicBezTo>
                    <a:pt x="19" y="0"/>
                    <a:pt x="0" y="29"/>
                    <a:pt x="0" y="63"/>
                  </a:cubicBezTo>
                  <a:cubicBezTo>
                    <a:pt x="0" y="119"/>
                    <a:pt x="25" y="117"/>
                    <a:pt x="26" y="163"/>
                  </a:cubicBezTo>
                  <a:cubicBezTo>
                    <a:pt x="22" y="187"/>
                    <a:pt x="19" y="209"/>
                    <a:pt x="20" y="219"/>
                  </a:cubicBezTo>
                  <a:cubicBezTo>
                    <a:pt x="21" y="246"/>
                    <a:pt x="39" y="263"/>
                    <a:pt x="64" y="263"/>
                  </a:cubicBezTo>
                  <a:cubicBezTo>
                    <a:pt x="88" y="263"/>
                    <a:pt x="108" y="244"/>
                    <a:pt x="108" y="219"/>
                  </a:cubicBezTo>
                  <a:cubicBezTo>
                    <a:pt x="108" y="168"/>
                    <a:pt x="108" y="168"/>
                    <a:pt x="108" y="168"/>
                  </a:cubicBezTo>
                  <a:cubicBezTo>
                    <a:pt x="114" y="128"/>
                    <a:pt x="117" y="88"/>
                    <a:pt x="117" y="73"/>
                  </a:cubicBezTo>
                  <a:cubicBezTo>
                    <a:pt x="117" y="48"/>
                    <a:pt x="100" y="0"/>
                    <a:pt x="5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9" name="Freeform 709"/>
            <p:cNvSpPr>
              <a:spLocks noEditPoints="1"/>
            </p:cNvSpPr>
            <p:nvPr/>
          </p:nvSpPr>
          <p:spPr bwMode="auto">
            <a:xfrm>
              <a:off x="5680076" y="3930651"/>
              <a:ext cx="160338" cy="334963"/>
            </a:xfrm>
            <a:custGeom>
              <a:avLst/>
              <a:gdLst>
                <a:gd name="T0" fmla="*/ 63 w 138"/>
                <a:gd name="T1" fmla="*/ 273 h 288"/>
                <a:gd name="T2" fmla="*/ 76 w 138"/>
                <a:gd name="T3" fmla="*/ 271 h 288"/>
                <a:gd name="T4" fmla="*/ 63 w 138"/>
                <a:gd name="T5" fmla="*/ 288 h 288"/>
                <a:gd name="T6" fmla="*/ 34 w 138"/>
                <a:gd name="T7" fmla="*/ 259 h 288"/>
                <a:gd name="T8" fmla="*/ 40 w 138"/>
                <a:gd name="T9" fmla="*/ 283 h 288"/>
                <a:gd name="T10" fmla="*/ 87 w 138"/>
                <a:gd name="T11" fmla="*/ 265 h 288"/>
                <a:gd name="T12" fmla="*/ 111 w 138"/>
                <a:gd name="T13" fmla="*/ 259 h 288"/>
                <a:gd name="T14" fmla="*/ 96 w 138"/>
                <a:gd name="T15" fmla="*/ 278 h 288"/>
                <a:gd name="T16" fmla="*/ 10 w 138"/>
                <a:gd name="T17" fmla="*/ 230 h 288"/>
                <a:gd name="T18" fmla="*/ 27 w 138"/>
                <a:gd name="T19" fmla="*/ 248 h 288"/>
                <a:gd name="T20" fmla="*/ 10 w 138"/>
                <a:gd name="T21" fmla="*/ 235 h 288"/>
                <a:gd name="T22" fmla="*/ 116 w 138"/>
                <a:gd name="T23" fmla="*/ 242 h 288"/>
                <a:gd name="T24" fmla="*/ 102 w 138"/>
                <a:gd name="T25" fmla="*/ 235 h 288"/>
                <a:gd name="T26" fmla="*/ 101 w 138"/>
                <a:gd name="T27" fmla="*/ 222 h 288"/>
                <a:gd name="T28" fmla="*/ 117 w 138"/>
                <a:gd name="T29" fmla="*/ 233 h 288"/>
                <a:gd name="T30" fmla="*/ 117 w 138"/>
                <a:gd name="T31" fmla="*/ 235 h 288"/>
                <a:gd name="T32" fmla="*/ 101 w 138"/>
                <a:gd name="T33" fmla="*/ 240 h 288"/>
                <a:gd name="T34" fmla="*/ 25 w 138"/>
                <a:gd name="T35" fmla="*/ 195 h 288"/>
                <a:gd name="T36" fmla="*/ 97 w 138"/>
                <a:gd name="T37" fmla="*/ 187 h 288"/>
                <a:gd name="T38" fmla="*/ 115 w 138"/>
                <a:gd name="T39" fmla="*/ 205 h 288"/>
                <a:gd name="T40" fmla="*/ 7 w 138"/>
                <a:gd name="T41" fmla="*/ 160 h 288"/>
                <a:gd name="T42" fmla="*/ 25 w 138"/>
                <a:gd name="T43" fmla="*/ 178 h 288"/>
                <a:gd name="T44" fmla="*/ 95 w 138"/>
                <a:gd name="T45" fmla="*/ 170 h 288"/>
                <a:gd name="T46" fmla="*/ 114 w 138"/>
                <a:gd name="T47" fmla="*/ 153 h 288"/>
                <a:gd name="T48" fmla="*/ 95 w 138"/>
                <a:gd name="T49" fmla="*/ 170 h 288"/>
                <a:gd name="T50" fmla="*/ 18 w 138"/>
                <a:gd name="T51" fmla="*/ 123 h 288"/>
                <a:gd name="T52" fmla="*/ 5 w 138"/>
                <a:gd name="T53" fmla="*/ 145 h 288"/>
                <a:gd name="T54" fmla="*/ 115 w 138"/>
                <a:gd name="T55" fmla="*/ 115 h 288"/>
                <a:gd name="T56" fmla="*/ 119 w 138"/>
                <a:gd name="T57" fmla="*/ 140 h 288"/>
                <a:gd name="T58" fmla="*/ 0 w 138"/>
                <a:gd name="T59" fmla="*/ 88 h 288"/>
                <a:gd name="T60" fmla="*/ 17 w 138"/>
                <a:gd name="T61" fmla="*/ 108 h 288"/>
                <a:gd name="T62" fmla="*/ 119 w 138"/>
                <a:gd name="T63" fmla="*/ 102 h 288"/>
                <a:gd name="T64" fmla="*/ 137 w 138"/>
                <a:gd name="T65" fmla="*/ 85 h 288"/>
                <a:gd name="T66" fmla="*/ 119 w 138"/>
                <a:gd name="T67" fmla="*/ 102 h 288"/>
                <a:gd name="T68" fmla="*/ 6 w 138"/>
                <a:gd name="T69" fmla="*/ 51 h 288"/>
                <a:gd name="T70" fmla="*/ 16 w 138"/>
                <a:gd name="T71" fmla="*/ 74 h 288"/>
                <a:gd name="T72" fmla="*/ 120 w 138"/>
                <a:gd name="T73" fmla="*/ 54 h 288"/>
                <a:gd name="T74" fmla="*/ 138 w 138"/>
                <a:gd name="T75" fmla="*/ 73 h 288"/>
                <a:gd name="T76" fmla="*/ 122 w 138"/>
                <a:gd name="T77" fmla="*/ 73 h 288"/>
                <a:gd name="T78" fmla="*/ 6 w 138"/>
                <a:gd name="T79" fmla="*/ 51 h 288"/>
                <a:gd name="T80" fmla="*/ 13 w 138"/>
                <a:gd name="T81" fmla="*/ 36 h 288"/>
                <a:gd name="T82" fmla="*/ 38 w 138"/>
                <a:gd name="T83" fmla="*/ 29 h 288"/>
                <a:gd name="T84" fmla="*/ 13 w 138"/>
                <a:gd name="T85" fmla="*/ 36 h 288"/>
                <a:gd name="T86" fmla="*/ 130 w 138"/>
                <a:gd name="T87" fmla="*/ 35 h 288"/>
                <a:gd name="T88" fmla="*/ 106 w 138"/>
                <a:gd name="T89" fmla="*/ 27 h 288"/>
                <a:gd name="T90" fmla="*/ 63 w 138"/>
                <a:gd name="T91" fmla="*/ 0 h 288"/>
                <a:gd name="T92" fmla="*/ 48 w 138"/>
                <a:gd name="T93" fmla="*/ 21 h 288"/>
                <a:gd name="T94" fmla="*/ 80 w 138"/>
                <a:gd name="T95" fmla="*/ 0 h 288"/>
                <a:gd name="T96" fmla="*/ 95 w 138"/>
                <a:gd name="T97" fmla="*/ 2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288">
                  <a:moveTo>
                    <a:pt x="57" y="288"/>
                  </a:moveTo>
                  <a:cubicBezTo>
                    <a:pt x="59" y="273"/>
                    <a:pt x="59" y="273"/>
                    <a:pt x="59" y="273"/>
                  </a:cubicBezTo>
                  <a:cubicBezTo>
                    <a:pt x="60" y="273"/>
                    <a:pt x="62" y="273"/>
                    <a:pt x="63" y="273"/>
                  </a:cubicBezTo>
                  <a:cubicBezTo>
                    <a:pt x="63" y="273"/>
                    <a:pt x="63" y="273"/>
                    <a:pt x="63" y="273"/>
                  </a:cubicBezTo>
                  <a:cubicBezTo>
                    <a:pt x="68" y="273"/>
                    <a:pt x="72" y="272"/>
                    <a:pt x="76" y="271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80" y="286"/>
                    <a:pt x="80" y="286"/>
                    <a:pt x="80" y="286"/>
                  </a:cubicBezTo>
                  <a:cubicBezTo>
                    <a:pt x="75" y="287"/>
                    <a:pt x="69" y="288"/>
                    <a:pt x="63" y="288"/>
                  </a:cubicBezTo>
                  <a:cubicBezTo>
                    <a:pt x="63" y="288"/>
                    <a:pt x="63" y="288"/>
                    <a:pt x="63" y="288"/>
                  </a:cubicBezTo>
                  <a:cubicBezTo>
                    <a:pt x="61" y="288"/>
                    <a:pt x="59" y="288"/>
                    <a:pt x="57" y="288"/>
                  </a:cubicBezTo>
                  <a:close/>
                  <a:moveTo>
                    <a:pt x="22" y="268"/>
                  </a:moveTo>
                  <a:cubicBezTo>
                    <a:pt x="34" y="259"/>
                    <a:pt x="34" y="259"/>
                    <a:pt x="34" y="259"/>
                  </a:cubicBezTo>
                  <a:cubicBezTo>
                    <a:pt x="37" y="263"/>
                    <a:pt x="42" y="267"/>
                    <a:pt x="47" y="269"/>
                  </a:cubicBezTo>
                  <a:cubicBezTo>
                    <a:pt x="47" y="269"/>
                    <a:pt x="47" y="269"/>
                    <a:pt x="47" y="269"/>
                  </a:cubicBezTo>
                  <a:cubicBezTo>
                    <a:pt x="40" y="283"/>
                    <a:pt x="40" y="283"/>
                    <a:pt x="40" y="283"/>
                  </a:cubicBezTo>
                  <a:cubicBezTo>
                    <a:pt x="33" y="280"/>
                    <a:pt x="27" y="274"/>
                    <a:pt x="22" y="268"/>
                  </a:cubicBezTo>
                  <a:close/>
                  <a:moveTo>
                    <a:pt x="96" y="278"/>
                  </a:moveTo>
                  <a:cubicBezTo>
                    <a:pt x="87" y="265"/>
                    <a:pt x="87" y="265"/>
                    <a:pt x="87" y="265"/>
                  </a:cubicBezTo>
                  <a:cubicBezTo>
                    <a:pt x="91" y="262"/>
                    <a:pt x="95" y="258"/>
                    <a:pt x="97" y="253"/>
                  </a:cubicBezTo>
                  <a:cubicBezTo>
                    <a:pt x="97" y="253"/>
                    <a:pt x="97" y="253"/>
                    <a:pt x="97" y="253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08" y="267"/>
                    <a:pt x="102" y="273"/>
                    <a:pt x="96" y="278"/>
                  </a:cubicBezTo>
                  <a:cubicBezTo>
                    <a:pt x="96" y="278"/>
                    <a:pt x="96" y="278"/>
                    <a:pt x="96" y="278"/>
                  </a:cubicBezTo>
                  <a:cubicBezTo>
                    <a:pt x="96" y="278"/>
                    <a:pt x="96" y="278"/>
                    <a:pt x="96" y="278"/>
                  </a:cubicBezTo>
                  <a:close/>
                  <a:moveTo>
                    <a:pt x="10" y="235"/>
                  </a:moveTo>
                  <a:cubicBezTo>
                    <a:pt x="10" y="230"/>
                    <a:pt x="10" y="230"/>
                    <a:pt x="10" y="230"/>
                  </a:cubicBezTo>
                  <a:cubicBezTo>
                    <a:pt x="10" y="230"/>
                    <a:pt x="10" y="230"/>
                    <a:pt x="10" y="230"/>
                  </a:cubicBezTo>
                  <a:cubicBezTo>
                    <a:pt x="25" y="230"/>
                    <a:pt x="25" y="230"/>
                    <a:pt x="25" y="230"/>
                  </a:cubicBezTo>
                  <a:cubicBezTo>
                    <a:pt x="25" y="235"/>
                    <a:pt x="25" y="235"/>
                    <a:pt x="25" y="235"/>
                  </a:cubicBezTo>
                  <a:cubicBezTo>
                    <a:pt x="25" y="239"/>
                    <a:pt x="26" y="244"/>
                    <a:pt x="27" y="248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11" y="247"/>
                    <a:pt x="10" y="241"/>
                    <a:pt x="10" y="235"/>
                  </a:cubicBezTo>
                  <a:close/>
                  <a:moveTo>
                    <a:pt x="116" y="242"/>
                  </a:moveTo>
                  <a:cubicBezTo>
                    <a:pt x="116" y="242"/>
                    <a:pt x="116" y="242"/>
                    <a:pt x="116" y="242"/>
                  </a:cubicBezTo>
                  <a:cubicBezTo>
                    <a:pt x="116" y="242"/>
                    <a:pt x="116" y="242"/>
                    <a:pt x="116" y="242"/>
                  </a:cubicBezTo>
                  <a:close/>
                  <a:moveTo>
                    <a:pt x="101" y="240"/>
                  </a:moveTo>
                  <a:cubicBezTo>
                    <a:pt x="101" y="238"/>
                    <a:pt x="102" y="236"/>
                    <a:pt x="102" y="235"/>
                  </a:cubicBezTo>
                  <a:cubicBezTo>
                    <a:pt x="102" y="235"/>
                    <a:pt x="102" y="235"/>
                    <a:pt x="102" y="235"/>
                  </a:cubicBezTo>
                  <a:cubicBezTo>
                    <a:pt x="102" y="234"/>
                    <a:pt x="102" y="233"/>
                    <a:pt x="102" y="233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2" y="230"/>
                    <a:pt x="101" y="226"/>
                    <a:pt x="101" y="222"/>
                  </a:cubicBezTo>
                  <a:cubicBezTo>
                    <a:pt x="101" y="222"/>
                    <a:pt x="101" y="222"/>
                    <a:pt x="101" y="222"/>
                  </a:cubicBezTo>
                  <a:cubicBezTo>
                    <a:pt x="116" y="220"/>
                    <a:pt x="116" y="220"/>
                    <a:pt x="116" y="220"/>
                  </a:cubicBezTo>
                  <a:cubicBezTo>
                    <a:pt x="117" y="225"/>
                    <a:pt x="117" y="229"/>
                    <a:pt x="117" y="233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7" y="233"/>
                    <a:pt x="117" y="234"/>
                    <a:pt x="117" y="235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7" y="238"/>
                    <a:pt x="117" y="240"/>
                    <a:pt x="116" y="242"/>
                  </a:cubicBezTo>
                  <a:cubicBezTo>
                    <a:pt x="116" y="242"/>
                    <a:pt x="116" y="242"/>
                    <a:pt x="116" y="242"/>
                  </a:cubicBezTo>
                  <a:cubicBezTo>
                    <a:pt x="101" y="240"/>
                    <a:pt x="101" y="240"/>
                    <a:pt x="101" y="240"/>
                  </a:cubicBezTo>
                  <a:close/>
                  <a:moveTo>
                    <a:pt x="10" y="215"/>
                  </a:moveTo>
                  <a:cubicBezTo>
                    <a:pt x="10" y="195"/>
                    <a:pt x="10" y="195"/>
                    <a:pt x="10" y="195"/>
                  </a:cubicBezTo>
                  <a:cubicBezTo>
                    <a:pt x="25" y="195"/>
                    <a:pt x="25" y="195"/>
                    <a:pt x="25" y="195"/>
                  </a:cubicBezTo>
                  <a:cubicBezTo>
                    <a:pt x="25" y="215"/>
                    <a:pt x="25" y="215"/>
                    <a:pt x="25" y="215"/>
                  </a:cubicBezTo>
                  <a:cubicBezTo>
                    <a:pt x="10" y="215"/>
                    <a:pt x="10" y="215"/>
                    <a:pt x="10" y="215"/>
                  </a:cubicBezTo>
                  <a:close/>
                  <a:moveTo>
                    <a:pt x="97" y="187"/>
                  </a:moveTo>
                  <a:cubicBezTo>
                    <a:pt x="112" y="185"/>
                    <a:pt x="112" y="185"/>
                    <a:pt x="112" y="185"/>
                  </a:cubicBezTo>
                  <a:cubicBezTo>
                    <a:pt x="113" y="192"/>
                    <a:pt x="114" y="199"/>
                    <a:pt x="115" y="205"/>
                  </a:cubicBezTo>
                  <a:cubicBezTo>
                    <a:pt x="115" y="205"/>
                    <a:pt x="115" y="205"/>
                    <a:pt x="115" y="205"/>
                  </a:cubicBezTo>
                  <a:cubicBezTo>
                    <a:pt x="99" y="207"/>
                    <a:pt x="99" y="207"/>
                    <a:pt x="99" y="207"/>
                  </a:cubicBezTo>
                  <a:cubicBezTo>
                    <a:pt x="99" y="201"/>
                    <a:pt x="98" y="194"/>
                    <a:pt x="97" y="187"/>
                  </a:cubicBezTo>
                  <a:close/>
                  <a:moveTo>
                    <a:pt x="7" y="160"/>
                  </a:moveTo>
                  <a:cubicBezTo>
                    <a:pt x="22" y="158"/>
                    <a:pt x="22" y="158"/>
                    <a:pt x="22" y="158"/>
                  </a:cubicBezTo>
                  <a:cubicBezTo>
                    <a:pt x="23" y="165"/>
                    <a:pt x="24" y="172"/>
                    <a:pt x="25" y="178"/>
                  </a:cubicBezTo>
                  <a:cubicBezTo>
                    <a:pt x="25" y="178"/>
                    <a:pt x="25" y="178"/>
                    <a:pt x="25" y="178"/>
                  </a:cubicBezTo>
                  <a:cubicBezTo>
                    <a:pt x="10" y="181"/>
                    <a:pt x="10" y="181"/>
                    <a:pt x="10" y="181"/>
                  </a:cubicBezTo>
                  <a:cubicBezTo>
                    <a:pt x="9" y="174"/>
                    <a:pt x="8" y="167"/>
                    <a:pt x="7" y="160"/>
                  </a:cubicBezTo>
                  <a:close/>
                  <a:moveTo>
                    <a:pt x="95" y="170"/>
                  </a:moveTo>
                  <a:cubicBezTo>
                    <a:pt x="96" y="162"/>
                    <a:pt x="97" y="154"/>
                    <a:pt x="99" y="148"/>
                  </a:cubicBezTo>
                  <a:cubicBezTo>
                    <a:pt x="99" y="148"/>
                    <a:pt x="99" y="148"/>
                    <a:pt x="99" y="148"/>
                  </a:cubicBezTo>
                  <a:cubicBezTo>
                    <a:pt x="114" y="153"/>
                    <a:pt x="114" y="153"/>
                    <a:pt x="114" y="153"/>
                  </a:cubicBezTo>
                  <a:cubicBezTo>
                    <a:pt x="112" y="158"/>
                    <a:pt x="111" y="164"/>
                    <a:pt x="111" y="171"/>
                  </a:cubicBezTo>
                  <a:cubicBezTo>
                    <a:pt x="111" y="171"/>
                    <a:pt x="111" y="171"/>
                    <a:pt x="111" y="171"/>
                  </a:cubicBezTo>
                  <a:cubicBezTo>
                    <a:pt x="95" y="170"/>
                    <a:pt x="95" y="170"/>
                    <a:pt x="95" y="170"/>
                  </a:cubicBezTo>
                  <a:close/>
                  <a:moveTo>
                    <a:pt x="3" y="124"/>
                  </a:moveTo>
                  <a:cubicBezTo>
                    <a:pt x="3" y="124"/>
                    <a:pt x="3" y="124"/>
                    <a:pt x="3" y="124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19" y="129"/>
                    <a:pt x="19" y="136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4" y="138"/>
                    <a:pt x="3" y="131"/>
                    <a:pt x="3" y="124"/>
                  </a:cubicBezTo>
                  <a:close/>
                  <a:moveTo>
                    <a:pt x="106" y="133"/>
                  </a:moveTo>
                  <a:cubicBezTo>
                    <a:pt x="109" y="127"/>
                    <a:pt x="112" y="122"/>
                    <a:pt x="115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6" y="129"/>
                    <a:pt x="122" y="134"/>
                    <a:pt x="119" y="140"/>
                  </a:cubicBezTo>
                  <a:cubicBezTo>
                    <a:pt x="119" y="140"/>
                    <a:pt x="119" y="140"/>
                    <a:pt x="119" y="140"/>
                  </a:cubicBezTo>
                  <a:cubicBezTo>
                    <a:pt x="106" y="133"/>
                    <a:pt x="106" y="133"/>
                    <a:pt x="106" y="133"/>
                  </a:cubicBezTo>
                  <a:close/>
                  <a:moveTo>
                    <a:pt x="0" y="88"/>
                  </a:moveTo>
                  <a:cubicBezTo>
                    <a:pt x="16" y="88"/>
                    <a:pt x="16" y="88"/>
                    <a:pt x="16" y="88"/>
                  </a:cubicBezTo>
                  <a:cubicBezTo>
                    <a:pt x="16" y="93"/>
                    <a:pt x="16" y="100"/>
                    <a:pt x="17" y="108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1" y="101"/>
                    <a:pt x="1" y="94"/>
                    <a:pt x="0" y="88"/>
                  </a:cubicBezTo>
                  <a:close/>
                  <a:moveTo>
                    <a:pt x="119" y="102"/>
                  </a:moveTo>
                  <a:cubicBezTo>
                    <a:pt x="121" y="97"/>
                    <a:pt x="122" y="91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37" y="85"/>
                    <a:pt x="137" y="85"/>
                    <a:pt x="137" y="85"/>
                  </a:cubicBezTo>
                  <a:cubicBezTo>
                    <a:pt x="137" y="93"/>
                    <a:pt x="136" y="100"/>
                    <a:pt x="134" y="106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19" y="102"/>
                    <a:pt x="119" y="102"/>
                    <a:pt x="119" y="102"/>
                  </a:cubicBezTo>
                  <a:close/>
                  <a:moveTo>
                    <a:pt x="1" y="72"/>
                  </a:moveTo>
                  <a:cubicBezTo>
                    <a:pt x="2" y="65"/>
                    <a:pt x="4" y="58"/>
                    <a:pt x="6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8" y="62"/>
                    <a:pt x="17" y="68"/>
                    <a:pt x="16" y="74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" y="72"/>
                    <a:pt x="1" y="72"/>
                    <a:pt x="1" y="72"/>
                  </a:cubicBezTo>
                  <a:close/>
                  <a:moveTo>
                    <a:pt x="122" y="73"/>
                  </a:moveTo>
                  <a:cubicBezTo>
                    <a:pt x="122" y="66"/>
                    <a:pt x="122" y="60"/>
                    <a:pt x="120" y="54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35" y="51"/>
                    <a:pt x="135" y="51"/>
                    <a:pt x="135" y="51"/>
                  </a:cubicBezTo>
                  <a:cubicBezTo>
                    <a:pt x="137" y="58"/>
                    <a:pt x="138" y="65"/>
                    <a:pt x="138" y="73"/>
                  </a:cubicBezTo>
                  <a:cubicBezTo>
                    <a:pt x="138" y="73"/>
                    <a:pt x="138" y="73"/>
                    <a:pt x="138" y="73"/>
                  </a:cubicBezTo>
                  <a:cubicBezTo>
                    <a:pt x="138" y="73"/>
                    <a:pt x="138" y="73"/>
                    <a:pt x="138" y="73"/>
                  </a:cubicBezTo>
                  <a:cubicBezTo>
                    <a:pt x="122" y="73"/>
                    <a:pt x="122" y="73"/>
                    <a:pt x="122" y="73"/>
                  </a:cubicBezTo>
                  <a:close/>
                  <a:moveTo>
                    <a:pt x="6" y="51"/>
                  </a:moveTo>
                  <a:cubicBezTo>
                    <a:pt x="6" y="51"/>
                    <a:pt x="6" y="51"/>
                    <a:pt x="6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1"/>
                    <a:pt x="6" y="51"/>
                    <a:pt x="6" y="51"/>
                  </a:cubicBezTo>
                  <a:close/>
                  <a:moveTo>
                    <a:pt x="13" y="36"/>
                  </a:moveTo>
                  <a:cubicBezTo>
                    <a:pt x="17" y="29"/>
                    <a:pt x="22" y="23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3" y="33"/>
                    <a:pt x="30" y="38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13" y="36"/>
                    <a:pt x="13" y="36"/>
                    <a:pt x="13" y="36"/>
                  </a:cubicBezTo>
                  <a:close/>
                  <a:moveTo>
                    <a:pt x="106" y="27"/>
                  </a:moveTo>
                  <a:cubicBezTo>
                    <a:pt x="116" y="16"/>
                    <a:pt x="116" y="16"/>
                    <a:pt x="116" y="16"/>
                  </a:cubicBezTo>
                  <a:cubicBezTo>
                    <a:pt x="122" y="21"/>
                    <a:pt x="126" y="28"/>
                    <a:pt x="130" y="35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3" y="36"/>
                    <a:pt x="110" y="31"/>
                    <a:pt x="106" y="27"/>
                  </a:cubicBezTo>
                  <a:close/>
                  <a:moveTo>
                    <a:pt x="41" y="8"/>
                  </a:moveTo>
                  <a:cubicBezTo>
                    <a:pt x="47" y="4"/>
                    <a:pt x="55" y="2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59" y="16"/>
                    <a:pt x="53" y="18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78" y="15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8" y="1"/>
                    <a:pt x="95" y="3"/>
                    <a:pt x="102" y="6"/>
                  </a:cubicBezTo>
                  <a:cubicBezTo>
                    <a:pt x="102" y="6"/>
                    <a:pt x="102" y="6"/>
                    <a:pt x="102" y="6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0" y="17"/>
                    <a:pt x="85" y="16"/>
                    <a:pt x="78" y="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0" name="Freeform 710"/>
            <p:cNvSpPr>
              <a:spLocks noEditPoints="1"/>
            </p:cNvSpPr>
            <p:nvPr/>
          </p:nvSpPr>
          <p:spPr bwMode="auto">
            <a:xfrm>
              <a:off x="4922839" y="3941764"/>
              <a:ext cx="165100" cy="307975"/>
            </a:xfrm>
            <a:custGeom>
              <a:avLst/>
              <a:gdLst>
                <a:gd name="T0" fmla="*/ 94 w 142"/>
                <a:gd name="T1" fmla="*/ 8 h 266"/>
                <a:gd name="T2" fmla="*/ 20 w 142"/>
                <a:gd name="T3" fmla="*/ 67 h 266"/>
                <a:gd name="T4" fmla="*/ 13 w 142"/>
                <a:gd name="T5" fmla="*/ 161 h 266"/>
                <a:gd name="T6" fmla="*/ 4 w 142"/>
                <a:gd name="T7" fmla="*/ 212 h 266"/>
                <a:gd name="T8" fmla="*/ 40 w 142"/>
                <a:gd name="T9" fmla="*/ 262 h 266"/>
                <a:gd name="T10" fmla="*/ 90 w 142"/>
                <a:gd name="T11" fmla="*/ 227 h 266"/>
                <a:gd name="T12" fmla="*/ 94 w 142"/>
                <a:gd name="T13" fmla="*/ 171 h 266"/>
                <a:gd name="T14" fmla="*/ 136 w 142"/>
                <a:gd name="T15" fmla="*/ 78 h 266"/>
                <a:gd name="T16" fmla="*/ 94 w 142"/>
                <a:gd name="T17" fmla="*/ 8 h 266"/>
                <a:gd name="T18" fmla="*/ 89 w 142"/>
                <a:gd name="T19" fmla="*/ 148 h 266"/>
                <a:gd name="T20" fmla="*/ 80 w 142"/>
                <a:gd name="T21" fmla="*/ 146 h 266"/>
                <a:gd name="T22" fmla="*/ 108 w 142"/>
                <a:gd name="T23" fmla="*/ 81 h 266"/>
                <a:gd name="T24" fmla="*/ 85 w 142"/>
                <a:gd name="T25" fmla="*/ 44 h 266"/>
                <a:gd name="T26" fmla="*/ 84 w 142"/>
                <a:gd name="T27" fmla="*/ 44 h 266"/>
                <a:gd name="T28" fmla="*/ 84 w 142"/>
                <a:gd name="T29" fmla="*/ 44 h 266"/>
                <a:gd name="T30" fmla="*/ 49 w 142"/>
                <a:gd name="T31" fmla="*/ 68 h 266"/>
                <a:gd name="T32" fmla="*/ 34 w 142"/>
                <a:gd name="T33" fmla="*/ 138 h 266"/>
                <a:gd name="T34" fmla="*/ 26 w 142"/>
                <a:gd name="T35" fmla="*/ 137 h 266"/>
                <a:gd name="T36" fmla="*/ 36 w 142"/>
                <a:gd name="T37" fmla="*/ 59 h 266"/>
                <a:gd name="T38" fmla="*/ 81 w 142"/>
                <a:gd name="T39" fmla="*/ 40 h 266"/>
                <a:gd name="T40" fmla="*/ 81 w 142"/>
                <a:gd name="T41" fmla="*/ 40 h 266"/>
                <a:gd name="T42" fmla="*/ 82 w 142"/>
                <a:gd name="T43" fmla="*/ 33 h 266"/>
                <a:gd name="T44" fmla="*/ 86 w 142"/>
                <a:gd name="T45" fmla="*/ 31 h 266"/>
                <a:gd name="T46" fmla="*/ 89 w 142"/>
                <a:gd name="T47" fmla="*/ 35 h 266"/>
                <a:gd name="T48" fmla="*/ 88 w 142"/>
                <a:gd name="T49" fmla="*/ 41 h 266"/>
                <a:gd name="T50" fmla="*/ 124 w 142"/>
                <a:gd name="T51" fmla="*/ 75 h 266"/>
                <a:gd name="T52" fmla="*/ 89 w 142"/>
                <a:gd name="T53" fmla="*/ 14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2" h="266">
                  <a:moveTo>
                    <a:pt x="94" y="8"/>
                  </a:moveTo>
                  <a:cubicBezTo>
                    <a:pt x="49" y="0"/>
                    <a:pt x="25" y="43"/>
                    <a:pt x="20" y="67"/>
                  </a:cubicBezTo>
                  <a:cubicBezTo>
                    <a:pt x="18" y="83"/>
                    <a:pt x="14" y="122"/>
                    <a:pt x="13" y="161"/>
                  </a:cubicBezTo>
                  <a:cubicBezTo>
                    <a:pt x="4" y="212"/>
                    <a:pt x="4" y="212"/>
                    <a:pt x="4" y="212"/>
                  </a:cubicBezTo>
                  <a:cubicBezTo>
                    <a:pt x="0" y="235"/>
                    <a:pt x="16" y="258"/>
                    <a:pt x="40" y="262"/>
                  </a:cubicBezTo>
                  <a:cubicBezTo>
                    <a:pt x="63" y="266"/>
                    <a:pt x="84" y="253"/>
                    <a:pt x="90" y="227"/>
                  </a:cubicBezTo>
                  <a:cubicBezTo>
                    <a:pt x="92" y="217"/>
                    <a:pt x="93" y="195"/>
                    <a:pt x="94" y="171"/>
                  </a:cubicBezTo>
                  <a:cubicBezTo>
                    <a:pt x="103" y="126"/>
                    <a:pt x="127" y="133"/>
                    <a:pt x="136" y="78"/>
                  </a:cubicBezTo>
                  <a:cubicBezTo>
                    <a:pt x="142" y="44"/>
                    <a:pt x="128" y="14"/>
                    <a:pt x="94" y="8"/>
                  </a:cubicBezTo>
                  <a:close/>
                  <a:moveTo>
                    <a:pt x="89" y="148"/>
                  </a:moveTo>
                  <a:cubicBezTo>
                    <a:pt x="80" y="146"/>
                    <a:pt x="80" y="146"/>
                    <a:pt x="80" y="146"/>
                  </a:cubicBezTo>
                  <a:cubicBezTo>
                    <a:pt x="80" y="146"/>
                    <a:pt x="109" y="96"/>
                    <a:pt x="108" y="81"/>
                  </a:cubicBezTo>
                  <a:cubicBezTo>
                    <a:pt x="107" y="63"/>
                    <a:pt x="89" y="47"/>
                    <a:pt x="85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78" y="45"/>
                    <a:pt x="58" y="54"/>
                    <a:pt x="49" y="68"/>
                  </a:cubicBezTo>
                  <a:cubicBezTo>
                    <a:pt x="42" y="78"/>
                    <a:pt x="34" y="138"/>
                    <a:pt x="34" y="138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7" y="122"/>
                    <a:pt x="27" y="81"/>
                    <a:pt x="36" y="59"/>
                  </a:cubicBezTo>
                  <a:cubicBezTo>
                    <a:pt x="44" y="42"/>
                    <a:pt x="7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4" y="31"/>
                    <a:pt x="86" y="31"/>
                  </a:cubicBezTo>
                  <a:cubicBezTo>
                    <a:pt x="88" y="31"/>
                    <a:pt x="89" y="33"/>
                    <a:pt x="89" y="35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97" y="44"/>
                    <a:pt x="123" y="55"/>
                    <a:pt x="124" y="75"/>
                  </a:cubicBezTo>
                  <a:cubicBezTo>
                    <a:pt x="125" y="98"/>
                    <a:pt x="96" y="135"/>
                    <a:pt x="89" y="14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1" name="Freeform 711"/>
            <p:cNvSpPr>
              <a:spLocks noEditPoints="1"/>
            </p:cNvSpPr>
            <p:nvPr/>
          </p:nvSpPr>
          <p:spPr bwMode="auto">
            <a:xfrm>
              <a:off x="5100639" y="3941764"/>
              <a:ext cx="165100" cy="307975"/>
            </a:xfrm>
            <a:custGeom>
              <a:avLst/>
              <a:gdLst>
                <a:gd name="T0" fmla="*/ 138 w 142"/>
                <a:gd name="T1" fmla="*/ 212 h 266"/>
                <a:gd name="T2" fmla="*/ 129 w 142"/>
                <a:gd name="T3" fmla="*/ 161 h 266"/>
                <a:gd name="T4" fmla="*/ 122 w 142"/>
                <a:gd name="T5" fmla="*/ 67 h 266"/>
                <a:gd name="T6" fmla="*/ 48 w 142"/>
                <a:gd name="T7" fmla="*/ 8 h 266"/>
                <a:gd name="T8" fmla="*/ 6 w 142"/>
                <a:gd name="T9" fmla="*/ 78 h 266"/>
                <a:gd name="T10" fmla="*/ 48 w 142"/>
                <a:gd name="T11" fmla="*/ 171 h 266"/>
                <a:gd name="T12" fmla="*/ 52 w 142"/>
                <a:gd name="T13" fmla="*/ 227 h 266"/>
                <a:gd name="T14" fmla="*/ 103 w 142"/>
                <a:gd name="T15" fmla="*/ 262 h 266"/>
                <a:gd name="T16" fmla="*/ 138 w 142"/>
                <a:gd name="T17" fmla="*/ 212 h 266"/>
                <a:gd name="T18" fmla="*/ 108 w 142"/>
                <a:gd name="T19" fmla="*/ 138 h 266"/>
                <a:gd name="T20" fmla="*/ 93 w 142"/>
                <a:gd name="T21" fmla="*/ 68 h 266"/>
                <a:gd name="T22" fmla="*/ 59 w 142"/>
                <a:gd name="T23" fmla="*/ 44 h 266"/>
                <a:gd name="T24" fmla="*/ 58 w 142"/>
                <a:gd name="T25" fmla="*/ 44 h 266"/>
                <a:gd name="T26" fmla="*/ 57 w 142"/>
                <a:gd name="T27" fmla="*/ 44 h 266"/>
                <a:gd name="T28" fmla="*/ 34 w 142"/>
                <a:gd name="T29" fmla="*/ 81 h 266"/>
                <a:gd name="T30" fmla="*/ 62 w 142"/>
                <a:gd name="T31" fmla="*/ 146 h 266"/>
                <a:gd name="T32" fmla="*/ 54 w 142"/>
                <a:gd name="T33" fmla="*/ 148 h 266"/>
                <a:gd name="T34" fmla="*/ 18 w 142"/>
                <a:gd name="T35" fmla="*/ 75 h 266"/>
                <a:gd name="T36" fmla="*/ 54 w 142"/>
                <a:gd name="T37" fmla="*/ 41 h 266"/>
                <a:gd name="T38" fmla="*/ 53 w 142"/>
                <a:gd name="T39" fmla="*/ 35 h 266"/>
                <a:gd name="T40" fmla="*/ 56 w 142"/>
                <a:gd name="T41" fmla="*/ 31 h 266"/>
                <a:gd name="T42" fmla="*/ 60 w 142"/>
                <a:gd name="T43" fmla="*/ 33 h 266"/>
                <a:gd name="T44" fmla="*/ 61 w 142"/>
                <a:gd name="T45" fmla="*/ 40 h 266"/>
                <a:gd name="T46" fmla="*/ 61 w 142"/>
                <a:gd name="T47" fmla="*/ 40 h 266"/>
                <a:gd name="T48" fmla="*/ 106 w 142"/>
                <a:gd name="T49" fmla="*/ 59 h 266"/>
                <a:gd name="T50" fmla="*/ 116 w 142"/>
                <a:gd name="T51" fmla="*/ 137 h 266"/>
                <a:gd name="T52" fmla="*/ 108 w 142"/>
                <a:gd name="T53" fmla="*/ 13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2" h="266">
                  <a:moveTo>
                    <a:pt x="138" y="212"/>
                  </a:moveTo>
                  <a:cubicBezTo>
                    <a:pt x="129" y="161"/>
                    <a:pt x="129" y="161"/>
                    <a:pt x="129" y="161"/>
                  </a:cubicBezTo>
                  <a:cubicBezTo>
                    <a:pt x="128" y="122"/>
                    <a:pt x="124" y="83"/>
                    <a:pt x="122" y="67"/>
                  </a:cubicBezTo>
                  <a:cubicBezTo>
                    <a:pt x="117" y="43"/>
                    <a:pt x="93" y="0"/>
                    <a:pt x="48" y="8"/>
                  </a:cubicBezTo>
                  <a:cubicBezTo>
                    <a:pt x="14" y="14"/>
                    <a:pt x="0" y="44"/>
                    <a:pt x="6" y="78"/>
                  </a:cubicBezTo>
                  <a:cubicBezTo>
                    <a:pt x="15" y="133"/>
                    <a:pt x="39" y="126"/>
                    <a:pt x="48" y="171"/>
                  </a:cubicBezTo>
                  <a:cubicBezTo>
                    <a:pt x="49" y="195"/>
                    <a:pt x="50" y="217"/>
                    <a:pt x="52" y="227"/>
                  </a:cubicBezTo>
                  <a:cubicBezTo>
                    <a:pt x="58" y="253"/>
                    <a:pt x="79" y="266"/>
                    <a:pt x="103" y="262"/>
                  </a:cubicBezTo>
                  <a:cubicBezTo>
                    <a:pt x="126" y="258"/>
                    <a:pt x="142" y="235"/>
                    <a:pt x="138" y="212"/>
                  </a:cubicBezTo>
                  <a:close/>
                  <a:moveTo>
                    <a:pt x="108" y="138"/>
                  </a:moveTo>
                  <a:cubicBezTo>
                    <a:pt x="108" y="138"/>
                    <a:pt x="100" y="78"/>
                    <a:pt x="93" y="68"/>
                  </a:cubicBezTo>
                  <a:cubicBezTo>
                    <a:pt x="84" y="54"/>
                    <a:pt x="64" y="45"/>
                    <a:pt x="59" y="44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8" y="44"/>
                    <a:pt x="58" y="44"/>
                    <a:pt x="57" y="44"/>
                  </a:cubicBezTo>
                  <a:cubicBezTo>
                    <a:pt x="53" y="47"/>
                    <a:pt x="35" y="63"/>
                    <a:pt x="34" y="81"/>
                  </a:cubicBezTo>
                  <a:cubicBezTo>
                    <a:pt x="33" y="96"/>
                    <a:pt x="62" y="146"/>
                    <a:pt x="62" y="146"/>
                  </a:cubicBezTo>
                  <a:cubicBezTo>
                    <a:pt x="54" y="148"/>
                    <a:pt x="54" y="148"/>
                    <a:pt x="54" y="148"/>
                  </a:cubicBezTo>
                  <a:cubicBezTo>
                    <a:pt x="46" y="135"/>
                    <a:pt x="17" y="98"/>
                    <a:pt x="18" y="75"/>
                  </a:cubicBezTo>
                  <a:cubicBezTo>
                    <a:pt x="20" y="55"/>
                    <a:pt x="45" y="44"/>
                    <a:pt x="54" y="41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3" y="33"/>
                    <a:pt x="54" y="31"/>
                    <a:pt x="56" y="31"/>
                  </a:cubicBezTo>
                  <a:cubicBezTo>
                    <a:pt x="58" y="31"/>
                    <a:pt x="60" y="32"/>
                    <a:pt x="60" y="33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71" y="40"/>
                    <a:pt x="98" y="42"/>
                    <a:pt x="106" y="59"/>
                  </a:cubicBezTo>
                  <a:cubicBezTo>
                    <a:pt x="115" y="81"/>
                    <a:pt x="116" y="122"/>
                    <a:pt x="116" y="137"/>
                  </a:cubicBezTo>
                  <a:lnTo>
                    <a:pt x="108" y="1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2" name="Freeform 712"/>
            <p:cNvSpPr/>
            <p:nvPr/>
          </p:nvSpPr>
          <p:spPr bwMode="auto">
            <a:xfrm>
              <a:off x="3163889" y="3556001"/>
              <a:ext cx="31750" cy="39688"/>
            </a:xfrm>
            <a:custGeom>
              <a:avLst/>
              <a:gdLst>
                <a:gd name="T0" fmla="*/ 9 w 20"/>
                <a:gd name="T1" fmla="*/ 1 h 25"/>
                <a:gd name="T2" fmla="*/ 7 w 20"/>
                <a:gd name="T3" fmla="*/ 0 h 25"/>
                <a:gd name="T4" fmla="*/ 4 w 20"/>
                <a:gd name="T5" fmla="*/ 3 h 25"/>
                <a:gd name="T6" fmla="*/ 0 w 20"/>
                <a:gd name="T7" fmla="*/ 5 h 25"/>
                <a:gd name="T8" fmla="*/ 1 w 20"/>
                <a:gd name="T9" fmla="*/ 6 h 25"/>
                <a:gd name="T10" fmla="*/ 0 w 20"/>
                <a:gd name="T11" fmla="*/ 8 h 25"/>
                <a:gd name="T12" fmla="*/ 20 w 20"/>
                <a:gd name="T13" fmla="*/ 25 h 25"/>
                <a:gd name="T14" fmla="*/ 11 w 20"/>
                <a:gd name="T15" fmla="*/ 0 h 25"/>
                <a:gd name="T16" fmla="*/ 9 w 20"/>
                <a:gd name="T1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5">
                  <a:moveTo>
                    <a:pt x="9" y="1"/>
                  </a:moveTo>
                  <a:lnTo>
                    <a:pt x="7" y="0"/>
                  </a:lnTo>
                  <a:lnTo>
                    <a:pt x="4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0" y="8"/>
                  </a:lnTo>
                  <a:lnTo>
                    <a:pt x="20" y="25"/>
                  </a:lnTo>
                  <a:lnTo>
                    <a:pt x="11" y="0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3" name="Freeform 713"/>
            <p:cNvSpPr/>
            <p:nvPr/>
          </p:nvSpPr>
          <p:spPr bwMode="auto">
            <a:xfrm>
              <a:off x="3128964" y="3452814"/>
              <a:ext cx="23813" cy="22225"/>
            </a:xfrm>
            <a:custGeom>
              <a:avLst/>
              <a:gdLst>
                <a:gd name="T0" fmla="*/ 0 w 15"/>
                <a:gd name="T1" fmla="*/ 3 h 14"/>
                <a:gd name="T2" fmla="*/ 4 w 15"/>
                <a:gd name="T3" fmla="*/ 14 h 14"/>
                <a:gd name="T4" fmla="*/ 15 w 15"/>
                <a:gd name="T5" fmla="*/ 11 h 14"/>
                <a:gd name="T6" fmla="*/ 11 w 15"/>
                <a:gd name="T7" fmla="*/ 0 h 14"/>
                <a:gd name="T8" fmla="*/ 0 w 15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0" y="3"/>
                  </a:moveTo>
                  <a:lnTo>
                    <a:pt x="4" y="14"/>
                  </a:lnTo>
                  <a:lnTo>
                    <a:pt x="15" y="11"/>
                  </a:lnTo>
                  <a:lnTo>
                    <a:pt x="1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4" name="Freeform 714"/>
            <p:cNvSpPr/>
            <p:nvPr/>
          </p:nvSpPr>
          <p:spPr bwMode="auto">
            <a:xfrm>
              <a:off x="3078164" y="3486151"/>
              <a:ext cx="25400" cy="25400"/>
            </a:xfrm>
            <a:custGeom>
              <a:avLst/>
              <a:gdLst>
                <a:gd name="T0" fmla="*/ 0 w 16"/>
                <a:gd name="T1" fmla="*/ 9 h 16"/>
                <a:gd name="T2" fmla="*/ 8 w 16"/>
                <a:gd name="T3" fmla="*/ 16 h 16"/>
                <a:gd name="T4" fmla="*/ 16 w 16"/>
                <a:gd name="T5" fmla="*/ 7 h 16"/>
                <a:gd name="T6" fmla="*/ 7 w 16"/>
                <a:gd name="T7" fmla="*/ 0 h 16"/>
                <a:gd name="T8" fmla="*/ 0 w 16"/>
                <a:gd name="T9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0" y="9"/>
                  </a:moveTo>
                  <a:lnTo>
                    <a:pt x="8" y="16"/>
                  </a:lnTo>
                  <a:lnTo>
                    <a:pt x="16" y="7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5" name="Freeform 715"/>
            <p:cNvSpPr/>
            <p:nvPr/>
          </p:nvSpPr>
          <p:spPr bwMode="auto">
            <a:xfrm>
              <a:off x="3133726" y="3521076"/>
              <a:ext cx="42863" cy="36513"/>
            </a:xfrm>
            <a:custGeom>
              <a:avLst/>
              <a:gdLst>
                <a:gd name="T0" fmla="*/ 23 w 27"/>
                <a:gd name="T1" fmla="*/ 0 h 23"/>
                <a:gd name="T2" fmla="*/ 12 w 27"/>
                <a:gd name="T3" fmla="*/ 4 h 23"/>
                <a:gd name="T4" fmla="*/ 15 w 27"/>
                <a:gd name="T5" fmla="*/ 13 h 23"/>
                <a:gd name="T6" fmla="*/ 8 w 27"/>
                <a:gd name="T7" fmla="*/ 7 h 23"/>
                <a:gd name="T8" fmla="*/ 0 w 27"/>
                <a:gd name="T9" fmla="*/ 16 h 23"/>
                <a:gd name="T10" fmla="*/ 10 w 27"/>
                <a:gd name="T11" fmla="*/ 23 h 23"/>
                <a:gd name="T12" fmla="*/ 16 w 27"/>
                <a:gd name="T13" fmla="*/ 15 h 23"/>
                <a:gd name="T14" fmla="*/ 27 w 27"/>
                <a:gd name="T15" fmla="*/ 11 h 23"/>
                <a:gd name="T16" fmla="*/ 23 w 2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3">
                  <a:moveTo>
                    <a:pt x="23" y="0"/>
                  </a:moveTo>
                  <a:lnTo>
                    <a:pt x="12" y="4"/>
                  </a:lnTo>
                  <a:lnTo>
                    <a:pt x="15" y="13"/>
                  </a:lnTo>
                  <a:lnTo>
                    <a:pt x="8" y="7"/>
                  </a:lnTo>
                  <a:lnTo>
                    <a:pt x="0" y="16"/>
                  </a:lnTo>
                  <a:lnTo>
                    <a:pt x="10" y="23"/>
                  </a:lnTo>
                  <a:lnTo>
                    <a:pt x="16" y="15"/>
                  </a:lnTo>
                  <a:lnTo>
                    <a:pt x="27" y="11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6" name="Freeform 716"/>
            <p:cNvSpPr/>
            <p:nvPr/>
          </p:nvSpPr>
          <p:spPr bwMode="auto">
            <a:xfrm>
              <a:off x="3106739" y="3508376"/>
              <a:ext cx="25400" cy="26988"/>
            </a:xfrm>
            <a:custGeom>
              <a:avLst/>
              <a:gdLst>
                <a:gd name="T0" fmla="*/ 0 w 16"/>
                <a:gd name="T1" fmla="*/ 9 h 17"/>
                <a:gd name="T2" fmla="*/ 9 w 16"/>
                <a:gd name="T3" fmla="*/ 17 h 17"/>
                <a:gd name="T4" fmla="*/ 16 w 16"/>
                <a:gd name="T5" fmla="*/ 8 h 17"/>
                <a:gd name="T6" fmla="*/ 7 w 16"/>
                <a:gd name="T7" fmla="*/ 0 h 17"/>
                <a:gd name="T8" fmla="*/ 0 w 16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7">
                  <a:moveTo>
                    <a:pt x="0" y="9"/>
                  </a:moveTo>
                  <a:lnTo>
                    <a:pt x="9" y="17"/>
                  </a:lnTo>
                  <a:lnTo>
                    <a:pt x="16" y="8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7" name="Freeform 717"/>
            <p:cNvSpPr/>
            <p:nvPr/>
          </p:nvSpPr>
          <p:spPr bwMode="auto">
            <a:xfrm>
              <a:off x="3141664" y="3487739"/>
              <a:ext cx="22225" cy="22225"/>
            </a:xfrm>
            <a:custGeom>
              <a:avLst/>
              <a:gdLst>
                <a:gd name="T0" fmla="*/ 14 w 14"/>
                <a:gd name="T1" fmla="*/ 11 h 14"/>
                <a:gd name="T2" fmla="*/ 11 w 14"/>
                <a:gd name="T3" fmla="*/ 0 h 14"/>
                <a:gd name="T4" fmla="*/ 0 w 14"/>
                <a:gd name="T5" fmla="*/ 3 h 14"/>
                <a:gd name="T6" fmla="*/ 3 w 14"/>
                <a:gd name="T7" fmla="*/ 14 h 14"/>
                <a:gd name="T8" fmla="*/ 14 w 14"/>
                <a:gd name="T9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11"/>
                  </a:moveTo>
                  <a:lnTo>
                    <a:pt x="11" y="0"/>
                  </a:lnTo>
                  <a:lnTo>
                    <a:pt x="0" y="3"/>
                  </a:lnTo>
                  <a:lnTo>
                    <a:pt x="3" y="14"/>
                  </a:lnTo>
                  <a:lnTo>
                    <a:pt x="14" y="1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8" name="Rectangle 718"/>
            <p:cNvSpPr>
              <a:spLocks noChangeArrowheads="1"/>
            </p:cNvSpPr>
            <p:nvPr/>
          </p:nvSpPr>
          <p:spPr bwMode="auto">
            <a:xfrm>
              <a:off x="3163889" y="3568701"/>
              <a:ext cx="1588" cy="15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9" name="Freeform 719"/>
            <p:cNvSpPr/>
            <p:nvPr/>
          </p:nvSpPr>
          <p:spPr bwMode="auto">
            <a:xfrm>
              <a:off x="3146426" y="3430589"/>
              <a:ext cx="25400" cy="25400"/>
            </a:xfrm>
            <a:custGeom>
              <a:avLst/>
              <a:gdLst>
                <a:gd name="T0" fmla="*/ 7 w 16"/>
                <a:gd name="T1" fmla="*/ 16 h 16"/>
                <a:gd name="T2" fmla="*/ 16 w 16"/>
                <a:gd name="T3" fmla="*/ 9 h 16"/>
                <a:gd name="T4" fmla="*/ 11 w 16"/>
                <a:gd name="T5" fmla="*/ 0 h 16"/>
                <a:gd name="T6" fmla="*/ 0 w 16"/>
                <a:gd name="T7" fmla="*/ 6 h 16"/>
                <a:gd name="T8" fmla="*/ 7 w 1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7" y="16"/>
                  </a:moveTo>
                  <a:lnTo>
                    <a:pt x="16" y="9"/>
                  </a:lnTo>
                  <a:lnTo>
                    <a:pt x="11" y="0"/>
                  </a:lnTo>
                  <a:lnTo>
                    <a:pt x="0" y="6"/>
                  </a:lnTo>
                  <a:lnTo>
                    <a:pt x="7" y="1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0" name="Rectangle 720"/>
            <p:cNvSpPr>
              <a:spLocks noChangeArrowheads="1"/>
            </p:cNvSpPr>
            <p:nvPr/>
          </p:nvSpPr>
          <p:spPr bwMode="auto">
            <a:xfrm>
              <a:off x="3140076" y="3394076"/>
              <a:ext cx="19050" cy="190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1" name="Freeform 721"/>
            <p:cNvSpPr/>
            <p:nvPr/>
          </p:nvSpPr>
          <p:spPr bwMode="auto">
            <a:xfrm>
              <a:off x="3209926" y="3394076"/>
              <a:ext cx="44450" cy="22225"/>
            </a:xfrm>
            <a:custGeom>
              <a:avLst/>
              <a:gdLst>
                <a:gd name="T0" fmla="*/ 3 w 28"/>
                <a:gd name="T1" fmla="*/ 0 h 14"/>
                <a:gd name="T2" fmla="*/ 3 w 28"/>
                <a:gd name="T3" fmla="*/ 3 h 14"/>
                <a:gd name="T4" fmla="*/ 0 w 28"/>
                <a:gd name="T5" fmla="*/ 4 h 14"/>
                <a:gd name="T6" fmla="*/ 3 w 28"/>
                <a:gd name="T7" fmla="*/ 9 h 14"/>
                <a:gd name="T8" fmla="*/ 3 w 28"/>
                <a:gd name="T9" fmla="*/ 12 h 14"/>
                <a:gd name="T10" fmla="*/ 5 w 28"/>
                <a:gd name="T11" fmla="*/ 12 h 14"/>
                <a:gd name="T12" fmla="*/ 6 w 28"/>
                <a:gd name="T13" fmla="*/ 14 h 14"/>
                <a:gd name="T14" fmla="*/ 28 w 28"/>
                <a:gd name="T15" fmla="*/ 0 h 14"/>
                <a:gd name="T16" fmla="*/ 3 w 28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4">
                  <a:moveTo>
                    <a:pt x="3" y="0"/>
                  </a:moveTo>
                  <a:lnTo>
                    <a:pt x="3" y="3"/>
                  </a:lnTo>
                  <a:lnTo>
                    <a:pt x="0" y="4"/>
                  </a:lnTo>
                  <a:lnTo>
                    <a:pt x="3" y="9"/>
                  </a:lnTo>
                  <a:lnTo>
                    <a:pt x="3" y="12"/>
                  </a:lnTo>
                  <a:lnTo>
                    <a:pt x="5" y="12"/>
                  </a:lnTo>
                  <a:lnTo>
                    <a:pt x="6" y="14"/>
                  </a:lnTo>
                  <a:lnTo>
                    <a:pt x="28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2" name="Rectangle 722"/>
            <p:cNvSpPr>
              <a:spLocks noChangeArrowheads="1"/>
            </p:cNvSpPr>
            <p:nvPr/>
          </p:nvSpPr>
          <p:spPr bwMode="auto">
            <a:xfrm>
              <a:off x="3219451" y="3416301"/>
              <a:ext cx="1588" cy="15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3" name="Freeform 723"/>
            <p:cNvSpPr/>
            <p:nvPr/>
          </p:nvSpPr>
          <p:spPr bwMode="auto">
            <a:xfrm>
              <a:off x="3176589" y="3394076"/>
              <a:ext cx="26988" cy="41275"/>
            </a:xfrm>
            <a:custGeom>
              <a:avLst/>
              <a:gdLst>
                <a:gd name="T0" fmla="*/ 12 w 17"/>
                <a:gd name="T1" fmla="*/ 0 h 26"/>
                <a:gd name="T2" fmla="*/ 0 w 17"/>
                <a:gd name="T3" fmla="*/ 0 h 26"/>
                <a:gd name="T4" fmla="*/ 0 w 17"/>
                <a:gd name="T5" fmla="*/ 12 h 26"/>
                <a:gd name="T6" fmla="*/ 9 w 17"/>
                <a:gd name="T7" fmla="*/ 12 h 26"/>
                <a:gd name="T8" fmla="*/ 1 w 17"/>
                <a:gd name="T9" fmla="*/ 17 h 26"/>
                <a:gd name="T10" fmla="*/ 8 w 17"/>
                <a:gd name="T11" fmla="*/ 26 h 26"/>
                <a:gd name="T12" fmla="*/ 17 w 17"/>
                <a:gd name="T13" fmla="*/ 21 h 26"/>
                <a:gd name="T14" fmla="*/ 12 w 17"/>
                <a:gd name="T15" fmla="*/ 12 h 26"/>
                <a:gd name="T16" fmla="*/ 12 w 17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6">
                  <a:moveTo>
                    <a:pt x="12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9" y="12"/>
                  </a:lnTo>
                  <a:lnTo>
                    <a:pt x="1" y="17"/>
                  </a:lnTo>
                  <a:lnTo>
                    <a:pt x="8" y="26"/>
                  </a:lnTo>
                  <a:lnTo>
                    <a:pt x="17" y="21"/>
                  </a:lnTo>
                  <a:lnTo>
                    <a:pt x="12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4" name="Freeform 724"/>
            <p:cNvSpPr/>
            <p:nvPr/>
          </p:nvSpPr>
          <p:spPr bwMode="auto">
            <a:xfrm>
              <a:off x="2974976" y="3394076"/>
              <a:ext cx="26988" cy="41275"/>
            </a:xfrm>
            <a:custGeom>
              <a:avLst/>
              <a:gdLst>
                <a:gd name="T0" fmla="*/ 10 w 17"/>
                <a:gd name="T1" fmla="*/ 26 h 26"/>
                <a:gd name="T2" fmla="*/ 16 w 17"/>
                <a:gd name="T3" fmla="*/ 17 h 26"/>
                <a:gd name="T4" fmla="*/ 8 w 17"/>
                <a:gd name="T5" fmla="*/ 12 h 26"/>
                <a:gd name="T6" fmla="*/ 17 w 17"/>
                <a:gd name="T7" fmla="*/ 12 h 26"/>
                <a:gd name="T8" fmla="*/ 17 w 17"/>
                <a:gd name="T9" fmla="*/ 0 h 26"/>
                <a:gd name="T10" fmla="*/ 5 w 17"/>
                <a:gd name="T11" fmla="*/ 0 h 26"/>
                <a:gd name="T12" fmla="*/ 5 w 17"/>
                <a:gd name="T13" fmla="*/ 12 h 26"/>
                <a:gd name="T14" fmla="*/ 0 w 17"/>
                <a:gd name="T15" fmla="*/ 21 h 26"/>
                <a:gd name="T16" fmla="*/ 10 w 17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6">
                  <a:moveTo>
                    <a:pt x="10" y="26"/>
                  </a:moveTo>
                  <a:lnTo>
                    <a:pt x="16" y="17"/>
                  </a:lnTo>
                  <a:lnTo>
                    <a:pt x="8" y="12"/>
                  </a:lnTo>
                  <a:lnTo>
                    <a:pt x="17" y="12"/>
                  </a:lnTo>
                  <a:lnTo>
                    <a:pt x="17" y="0"/>
                  </a:lnTo>
                  <a:lnTo>
                    <a:pt x="5" y="0"/>
                  </a:lnTo>
                  <a:lnTo>
                    <a:pt x="5" y="12"/>
                  </a:lnTo>
                  <a:lnTo>
                    <a:pt x="0" y="21"/>
                  </a:lnTo>
                  <a:lnTo>
                    <a:pt x="10" y="2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5" name="Rectangle 725"/>
            <p:cNvSpPr>
              <a:spLocks noChangeArrowheads="1"/>
            </p:cNvSpPr>
            <p:nvPr/>
          </p:nvSpPr>
          <p:spPr bwMode="auto">
            <a:xfrm>
              <a:off x="3019426" y="3394076"/>
              <a:ext cx="19050" cy="190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6" name="Rectangle 726"/>
            <p:cNvSpPr>
              <a:spLocks noChangeArrowheads="1"/>
            </p:cNvSpPr>
            <p:nvPr/>
          </p:nvSpPr>
          <p:spPr bwMode="auto">
            <a:xfrm>
              <a:off x="2959101" y="3416301"/>
              <a:ext cx="1588" cy="15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7" name="Freeform 727"/>
            <p:cNvSpPr/>
            <p:nvPr/>
          </p:nvSpPr>
          <p:spPr bwMode="auto">
            <a:xfrm>
              <a:off x="3005139" y="3430589"/>
              <a:ext cx="25400" cy="25400"/>
            </a:xfrm>
            <a:custGeom>
              <a:avLst/>
              <a:gdLst>
                <a:gd name="T0" fmla="*/ 16 w 16"/>
                <a:gd name="T1" fmla="*/ 6 h 16"/>
                <a:gd name="T2" fmla="*/ 7 w 16"/>
                <a:gd name="T3" fmla="*/ 0 h 16"/>
                <a:gd name="T4" fmla="*/ 0 w 16"/>
                <a:gd name="T5" fmla="*/ 9 h 16"/>
                <a:gd name="T6" fmla="*/ 10 w 16"/>
                <a:gd name="T7" fmla="*/ 16 h 16"/>
                <a:gd name="T8" fmla="*/ 16 w 16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6" y="6"/>
                  </a:moveTo>
                  <a:lnTo>
                    <a:pt x="7" y="0"/>
                  </a:lnTo>
                  <a:lnTo>
                    <a:pt x="0" y="9"/>
                  </a:lnTo>
                  <a:lnTo>
                    <a:pt x="10" y="16"/>
                  </a:lnTo>
                  <a:lnTo>
                    <a:pt x="16" y="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8" name="Freeform 728"/>
            <p:cNvSpPr/>
            <p:nvPr/>
          </p:nvSpPr>
          <p:spPr bwMode="auto">
            <a:xfrm>
              <a:off x="2922589" y="3394076"/>
              <a:ext cx="46038" cy="22225"/>
            </a:xfrm>
            <a:custGeom>
              <a:avLst/>
              <a:gdLst>
                <a:gd name="T0" fmla="*/ 27 w 29"/>
                <a:gd name="T1" fmla="*/ 3 h 14"/>
                <a:gd name="T2" fmla="*/ 27 w 29"/>
                <a:gd name="T3" fmla="*/ 0 h 14"/>
                <a:gd name="T4" fmla="*/ 0 w 29"/>
                <a:gd name="T5" fmla="*/ 0 h 14"/>
                <a:gd name="T6" fmla="*/ 23 w 29"/>
                <a:gd name="T7" fmla="*/ 14 h 14"/>
                <a:gd name="T8" fmla="*/ 24 w 29"/>
                <a:gd name="T9" fmla="*/ 12 h 14"/>
                <a:gd name="T10" fmla="*/ 27 w 29"/>
                <a:gd name="T11" fmla="*/ 12 h 14"/>
                <a:gd name="T12" fmla="*/ 27 w 29"/>
                <a:gd name="T13" fmla="*/ 9 h 14"/>
                <a:gd name="T14" fmla="*/ 29 w 29"/>
                <a:gd name="T15" fmla="*/ 4 h 14"/>
                <a:gd name="T16" fmla="*/ 27 w 29"/>
                <a:gd name="T1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7" y="3"/>
                  </a:moveTo>
                  <a:lnTo>
                    <a:pt x="27" y="0"/>
                  </a:lnTo>
                  <a:lnTo>
                    <a:pt x="0" y="0"/>
                  </a:lnTo>
                  <a:lnTo>
                    <a:pt x="23" y="14"/>
                  </a:lnTo>
                  <a:lnTo>
                    <a:pt x="24" y="12"/>
                  </a:lnTo>
                  <a:lnTo>
                    <a:pt x="27" y="12"/>
                  </a:lnTo>
                  <a:lnTo>
                    <a:pt x="27" y="9"/>
                  </a:lnTo>
                  <a:lnTo>
                    <a:pt x="29" y="4"/>
                  </a:lnTo>
                  <a:lnTo>
                    <a:pt x="27" y="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9" name="Freeform 729"/>
            <p:cNvSpPr/>
            <p:nvPr/>
          </p:nvSpPr>
          <p:spPr bwMode="auto">
            <a:xfrm>
              <a:off x="3048001" y="3390901"/>
              <a:ext cx="22225" cy="23813"/>
            </a:xfrm>
            <a:custGeom>
              <a:avLst/>
              <a:gdLst>
                <a:gd name="T0" fmla="*/ 14 w 14"/>
                <a:gd name="T1" fmla="*/ 4 h 15"/>
                <a:gd name="T2" fmla="*/ 3 w 14"/>
                <a:gd name="T3" fmla="*/ 0 h 15"/>
                <a:gd name="T4" fmla="*/ 0 w 14"/>
                <a:gd name="T5" fmla="*/ 12 h 15"/>
                <a:gd name="T6" fmla="*/ 11 w 14"/>
                <a:gd name="T7" fmla="*/ 15 h 15"/>
                <a:gd name="T8" fmla="*/ 14 w 14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14" y="4"/>
                  </a:moveTo>
                  <a:lnTo>
                    <a:pt x="3" y="0"/>
                  </a:lnTo>
                  <a:lnTo>
                    <a:pt x="0" y="12"/>
                  </a:lnTo>
                  <a:lnTo>
                    <a:pt x="11" y="15"/>
                  </a:lnTo>
                  <a:lnTo>
                    <a:pt x="14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0" name="Freeform 730"/>
            <p:cNvSpPr/>
            <p:nvPr/>
          </p:nvSpPr>
          <p:spPr bwMode="auto">
            <a:xfrm>
              <a:off x="3098801" y="3354389"/>
              <a:ext cx="22225" cy="23813"/>
            </a:xfrm>
            <a:custGeom>
              <a:avLst/>
              <a:gdLst>
                <a:gd name="T0" fmla="*/ 3 w 14"/>
                <a:gd name="T1" fmla="*/ 15 h 15"/>
                <a:gd name="T2" fmla="*/ 14 w 14"/>
                <a:gd name="T3" fmla="*/ 12 h 15"/>
                <a:gd name="T4" fmla="*/ 11 w 14"/>
                <a:gd name="T5" fmla="*/ 0 h 15"/>
                <a:gd name="T6" fmla="*/ 0 w 14"/>
                <a:gd name="T7" fmla="*/ 4 h 15"/>
                <a:gd name="T8" fmla="*/ 3 w 14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3" y="15"/>
                  </a:moveTo>
                  <a:lnTo>
                    <a:pt x="14" y="12"/>
                  </a:lnTo>
                  <a:lnTo>
                    <a:pt x="11" y="0"/>
                  </a:lnTo>
                  <a:lnTo>
                    <a:pt x="0" y="4"/>
                  </a:lnTo>
                  <a:lnTo>
                    <a:pt x="3" y="1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1" name="Rectangle 731"/>
            <p:cNvSpPr>
              <a:spLocks noChangeArrowheads="1"/>
            </p:cNvSpPr>
            <p:nvPr/>
          </p:nvSpPr>
          <p:spPr bwMode="auto">
            <a:xfrm>
              <a:off x="3078164" y="3302001"/>
              <a:ext cx="1588" cy="15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2" name="Freeform 732"/>
            <p:cNvSpPr/>
            <p:nvPr/>
          </p:nvSpPr>
          <p:spPr bwMode="auto">
            <a:xfrm>
              <a:off x="3108326" y="3390901"/>
              <a:ext cx="22225" cy="22225"/>
            </a:xfrm>
            <a:custGeom>
              <a:avLst/>
              <a:gdLst>
                <a:gd name="T0" fmla="*/ 3 w 14"/>
                <a:gd name="T1" fmla="*/ 14 h 14"/>
                <a:gd name="T2" fmla="*/ 14 w 14"/>
                <a:gd name="T3" fmla="*/ 11 h 14"/>
                <a:gd name="T4" fmla="*/ 11 w 14"/>
                <a:gd name="T5" fmla="*/ 0 h 14"/>
                <a:gd name="T6" fmla="*/ 0 w 14"/>
                <a:gd name="T7" fmla="*/ 3 h 14"/>
                <a:gd name="T8" fmla="*/ 3 w 1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3" y="14"/>
                  </a:moveTo>
                  <a:lnTo>
                    <a:pt x="14" y="11"/>
                  </a:lnTo>
                  <a:lnTo>
                    <a:pt x="11" y="0"/>
                  </a:lnTo>
                  <a:lnTo>
                    <a:pt x="0" y="3"/>
                  </a:lnTo>
                  <a:lnTo>
                    <a:pt x="3" y="1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3" name="Freeform 733"/>
            <p:cNvSpPr/>
            <p:nvPr/>
          </p:nvSpPr>
          <p:spPr bwMode="auto">
            <a:xfrm>
              <a:off x="3078164" y="3263901"/>
              <a:ext cx="22225" cy="42863"/>
            </a:xfrm>
            <a:custGeom>
              <a:avLst/>
              <a:gdLst>
                <a:gd name="T0" fmla="*/ 3 w 14"/>
                <a:gd name="T1" fmla="*/ 27 h 27"/>
                <a:gd name="T2" fmla="*/ 6 w 14"/>
                <a:gd name="T3" fmla="*/ 27 h 27"/>
                <a:gd name="T4" fmla="*/ 11 w 14"/>
                <a:gd name="T5" fmla="*/ 27 h 27"/>
                <a:gd name="T6" fmla="*/ 12 w 14"/>
                <a:gd name="T7" fmla="*/ 24 h 27"/>
                <a:gd name="T8" fmla="*/ 14 w 14"/>
                <a:gd name="T9" fmla="*/ 24 h 27"/>
                <a:gd name="T10" fmla="*/ 7 w 14"/>
                <a:gd name="T11" fmla="*/ 0 h 27"/>
                <a:gd name="T12" fmla="*/ 0 w 14"/>
                <a:gd name="T13" fmla="*/ 24 h 27"/>
                <a:gd name="T14" fmla="*/ 2 w 14"/>
                <a:gd name="T15" fmla="*/ 25 h 27"/>
                <a:gd name="T16" fmla="*/ 3 w 14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7">
                  <a:moveTo>
                    <a:pt x="3" y="27"/>
                  </a:moveTo>
                  <a:lnTo>
                    <a:pt x="6" y="27"/>
                  </a:lnTo>
                  <a:lnTo>
                    <a:pt x="11" y="27"/>
                  </a:lnTo>
                  <a:lnTo>
                    <a:pt x="12" y="24"/>
                  </a:lnTo>
                  <a:lnTo>
                    <a:pt x="14" y="24"/>
                  </a:lnTo>
                  <a:lnTo>
                    <a:pt x="7" y="0"/>
                  </a:lnTo>
                  <a:lnTo>
                    <a:pt x="0" y="24"/>
                  </a:lnTo>
                  <a:lnTo>
                    <a:pt x="2" y="25"/>
                  </a:lnTo>
                  <a:lnTo>
                    <a:pt x="3" y="2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4" name="Freeform 734"/>
            <p:cNvSpPr/>
            <p:nvPr/>
          </p:nvSpPr>
          <p:spPr bwMode="auto">
            <a:xfrm>
              <a:off x="3057526" y="3355976"/>
              <a:ext cx="23813" cy="22225"/>
            </a:xfrm>
            <a:custGeom>
              <a:avLst/>
              <a:gdLst>
                <a:gd name="T0" fmla="*/ 15 w 15"/>
                <a:gd name="T1" fmla="*/ 3 h 14"/>
                <a:gd name="T2" fmla="*/ 3 w 15"/>
                <a:gd name="T3" fmla="*/ 0 h 14"/>
                <a:gd name="T4" fmla="*/ 0 w 15"/>
                <a:gd name="T5" fmla="*/ 11 h 14"/>
                <a:gd name="T6" fmla="*/ 11 w 15"/>
                <a:gd name="T7" fmla="*/ 14 h 14"/>
                <a:gd name="T8" fmla="*/ 15 w 15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5" y="3"/>
                  </a:moveTo>
                  <a:lnTo>
                    <a:pt x="3" y="0"/>
                  </a:lnTo>
                  <a:lnTo>
                    <a:pt x="0" y="11"/>
                  </a:lnTo>
                  <a:lnTo>
                    <a:pt x="11" y="14"/>
                  </a:lnTo>
                  <a:lnTo>
                    <a:pt x="15" y="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5" name="Freeform 735"/>
            <p:cNvSpPr/>
            <p:nvPr/>
          </p:nvSpPr>
          <p:spPr bwMode="auto">
            <a:xfrm>
              <a:off x="3068639" y="3319464"/>
              <a:ext cx="42863" cy="23813"/>
            </a:xfrm>
            <a:custGeom>
              <a:avLst/>
              <a:gdLst>
                <a:gd name="T0" fmla="*/ 13 w 27"/>
                <a:gd name="T1" fmla="*/ 6 h 15"/>
                <a:gd name="T2" fmla="*/ 16 w 27"/>
                <a:gd name="T3" fmla="*/ 14 h 15"/>
                <a:gd name="T4" fmla="*/ 27 w 27"/>
                <a:gd name="T5" fmla="*/ 11 h 15"/>
                <a:gd name="T6" fmla="*/ 23 w 27"/>
                <a:gd name="T7" fmla="*/ 0 h 15"/>
                <a:gd name="T8" fmla="*/ 12 w 27"/>
                <a:gd name="T9" fmla="*/ 3 h 15"/>
                <a:gd name="T10" fmla="*/ 3 w 27"/>
                <a:gd name="T11" fmla="*/ 0 h 15"/>
                <a:gd name="T12" fmla="*/ 0 w 27"/>
                <a:gd name="T13" fmla="*/ 12 h 15"/>
                <a:gd name="T14" fmla="*/ 11 w 27"/>
                <a:gd name="T15" fmla="*/ 15 h 15"/>
                <a:gd name="T16" fmla="*/ 13 w 27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5">
                  <a:moveTo>
                    <a:pt x="13" y="6"/>
                  </a:moveTo>
                  <a:lnTo>
                    <a:pt x="16" y="14"/>
                  </a:lnTo>
                  <a:lnTo>
                    <a:pt x="27" y="11"/>
                  </a:lnTo>
                  <a:lnTo>
                    <a:pt x="23" y="0"/>
                  </a:lnTo>
                  <a:lnTo>
                    <a:pt x="12" y="3"/>
                  </a:lnTo>
                  <a:lnTo>
                    <a:pt x="3" y="0"/>
                  </a:lnTo>
                  <a:lnTo>
                    <a:pt x="0" y="12"/>
                  </a:lnTo>
                  <a:lnTo>
                    <a:pt x="11" y="15"/>
                  </a:lnTo>
                  <a:lnTo>
                    <a:pt x="13" y="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6" name="Freeform 736"/>
            <p:cNvSpPr/>
            <p:nvPr/>
          </p:nvSpPr>
          <p:spPr bwMode="auto">
            <a:xfrm>
              <a:off x="3049589" y="3506789"/>
              <a:ext cx="26988" cy="25400"/>
            </a:xfrm>
            <a:custGeom>
              <a:avLst/>
              <a:gdLst>
                <a:gd name="T0" fmla="*/ 0 w 17"/>
                <a:gd name="T1" fmla="*/ 7 h 16"/>
                <a:gd name="T2" fmla="*/ 7 w 17"/>
                <a:gd name="T3" fmla="*/ 16 h 16"/>
                <a:gd name="T4" fmla="*/ 17 w 17"/>
                <a:gd name="T5" fmla="*/ 9 h 16"/>
                <a:gd name="T6" fmla="*/ 10 w 17"/>
                <a:gd name="T7" fmla="*/ 0 h 16"/>
                <a:gd name="T8" fmla="*/ 0 w 17"/>
                <a:gd name="T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7"/>
                  </a:moveTo>
                  <a:lnTo>
                    <a:pt x="7" y="16"/>
                  </a:lnTo>
                  <a:lnTo>
                    <a:pt x="17" y="9"/>
                  </a:lnTo>
                  <a:lnTo>
                    <a:pt x="1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" name="Freeform 737"/>
            <p:cNvSpPr/>
            <p:nvPr/>
          </p:nvSpPr>
          <p:spPr bwMode="auto">
            <a:xfrm>
              <a:off x="2987676" y="3552826"/>
              <a:ext cx="30163" cy="41275"/>
            </a:xfrm>
            <a:custGeom>
              <a:avLst/>
              <a:gdLst>
                <a:gd name="T0" fmla="*/ 19 w 19"/>
                <a:gd name="T1" fmla="*/ 5 h 26"/>
                <a:gd name="T2" fmla="*/ 16 w 19"/>
                <a:gd name="T3" fmla="*/ 4 h 26"/>
                <a:gd name="T4" fmla="*/ 12 w 19"/>
                <a:gd name="T5" fmla="*/ 0 h 26"/>
                <a:gd name="T6" fmla="*/ 10 w 19"/>
                <a:gd name="T7" fmla="*/ 2 h 26"/>
                <a:gd name="T8" fmla="*/ 8 w 19"/>
                <a:gd name="T9" fmla="*/ 2 h 26"/>
                <a:gd name="T10" fmla="*/ 0 w 19"/>
                <a:gd name="T11" fmla="*/ 26 h 26"/>
                <a:gd name="T12" fmla="*/ 19 w 19"/>
                <a:gd name="T13" fmla="*/ 9 h 26"/>
                <a:gd name="T14" fmla="*/ 18 w 19"/>
                <a:gd name="T15" fmla="*/ 8 h 26"/>
                <a:gd name="T16" fmla="*/ 19 w 19"/>
                <a:gd name="T17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6">
                  <a:moveTo>
                    <a:pt x="19" y="5"/>
                  </a:moveTo>
                  <a:lnTo>
                    <a:pt x="16" y="4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8" y="2"/>
                  </a:lnTo>
                  <a:lnTo>
                    <a:pt x="0" y="26"/>
                  </a:lnTo>
                  <a:lnTo>
                    <a:pt x="19" y="9"/>
                  </a:lnTo>
                  <a:lnTo>
                    <a:pt x="18" y="8"/>
                  </a:lnTo>
                  <a:lnTo>
                    <a:pt x="19" y="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8" name="Freeform 738"/>
            <p:cNvSpPr/>
            <p:nvPr/>
          </p:nvSpPr>
          <p:spPr bwMode="auto">
            <a:xfrm>
              <a:off x="3005139" y="3521076"/>
              <a:ext cx="42863" cy="34925"/>
            </a:xfrm>
            <a:custGeom>
              <a:avLst/>
              <a:gdLst>
                <a:gd name="T0" fmla="*/ 12 w 27"/>
                <a:gd name="T1" fmla="*/ 11 h 22"/>
                <a:gd name="T2" fmla="*/ 15 w 27"/>
                <a:gd name="T3" fmla="*/ 3 h 22"/>
                <a:gd name="T4" fmla="*/ 4 w 27"/>
                <a:gd name="T5" fmla="*/ 0 h 22"/>
                <a:gd name="T6" fmla="*/ 0 w 27"/>
                <a:gd name="T7" fmla="*/ 11 h 22"/>
                <a:gd name="T8" fmla="*/ 11 w 27"/>
                <a:gd name="T9" fmla="*/ 14 h 22"/>
                <a:gd name="T10" fmla="*/ 18 w 27"/>
                <a:gd name="T11" fmla="*/ 22 h 22"/>
                <a:gd name="T12" fmla="*/ 27 w 27"/>
                <a:gd name="T13" fmla="*/ 14 h 22"/>
                <a:gd name="T14" fmla="*/ 19 w 27"/>
                <a:gd name="T15" fmla="*/ 6 h 22"/>
                <a:gd name="T16" fmla="*/ 12 w 27"/>
                <a:gd name="T17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2">
                  <a:moveTo>
                    <a:pt x="12" y="11"/>
                  </a:moveTo>
                  <a:lnTo>
                    <a:pt x="15" y="3"/>
                  </a:lnTo>
                  <a:lnTo>
                    <a:pt x="4" y="0"/>
                  </a:lnTo>
                  <a:lnTo>
                    <a:pt x="0" y="11"/>
                  </a:lnTo>
                  <a:lnTo>
                    <a:pt x="11" y="14"/>
                  </a:lnTo>
                  <a:lnTo>
                    <a:pt x="18" y="22"/>
                  </a:lnTo>
                  <a:lnTo>
                    <a:pt x="27" y="14"/>
                  </a:lnTo>
                  <a:lnTo>
                    <a:pt x="19" y="6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9" name="Freeform 739"/>
            <p:cNvSpPr/>
            <p:nvPr/>
          </p:nvSpPr>
          <p:spPr bwMode="auto">
            <a:xfrm>
              <a:off x="3030539" y="3451226"/>
              <a:ext cx="22225" cy="23813"/>
            </a:xfrm>
            <a:custGeom>
              <a:avLst/>
              <a:gdLst>
                <a:gd name="T0" fmla="*/ 14 w 14"/>
                <a:gd name="T1" fmla="*/ 4 h 15"/>
                <a:gd name="T2" fmla="*/ 3 w 14"/>
                <a:gd name="T3" fmla="*/ 0 h 15"/>
                <a:gd name="T4" fmla="*/ 0 w 14"/>
                <a:gd name="T5" fmla="*/ 11 h 15"/>
                <a:gd name="T6" fmla="*/ 11 w 14"/>
                <a:gd name="T7" fmla="*/ 15 h 15"/>
                <a:gd name="T8" fmla="*/ 14 w 14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14" y="4"/>
                  </a:moveTo>
                  <a:lnTo>
                    <a:pt x="3" y="0"/>
                  </a:lnTo>
                  <a:lnTo>
                    <a:pt x="0" y="11"/>
                  </a:lnTo>
                  <a:lnTo>
                    <a:pt x="11" y="15"/>
                  </a:lnTo>
                  <a:lnTo>
                    <a:pt x="14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0" name="Rectangle 740"/>
            <p:cNvSpPr>
              <a:spLocks noChangeArrowheads="1"/>
            </p:cNvSpPr>
            <p:nvPr/>
          </p:nvSpPr>
          <p:spPr bwMode="auto">
            <a:xfrm>
              <a:off x="3017839" y="3567114"/>
              <a:ext cx="1588" cy="15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" name="Freeform 741"/>
            <p:cNvSpPr/>
            <p:nvPr/>
          </p:nvSpPr>
          <p:spPr bwMode="auto">
            <a:xfrm>
              <a:off x="3017839" y="3486151"/>
              <a:ext cx="22225" cy="22225"/>
            </a:xfrm>
            <a:custGeom>
              <a:avLst/>
              <a:gdLst>
                <a:gd name="T0" fmla="*/ 0 w 14"/>
                <a:gd name="T1" fmla="*/ 11 h 14"/>
                <a:gd name="T2" fmla="*/ 11 w 14"/>
                <a:gd name="T3" fmla="*/ 14 h 14"/>
                <a:gd name="T4" fmla="*/ 14 w 14"/>
                <a:gd name="T5" fmla="*/ 3 h 14"/>
                <a:gd name="T6" fmla="*/ 3 w 14"/>
                <a:gd name="T7" fmla="*/ 0 h 14"/>
                <a:gd name="T8" fmla="*/ 0 w 14"/>
                <a:gd name="T9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11"/>
                  </a:moveTo>
                  <a:lnTo>
                    <a:pt x="11" y="14"/>
                  </a:lnTo>
                  <a:lnTo>
                    <a:pt x="14" y="3"/>
                  </a:lnTo>
                  <a:lnTo>
                    <a:pt x="3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2" name="Freeform 742"/>
            <p:cNvSpPr/>
            <p:nvPr/>
          </p:nvSpPr>
          <p:spPr bwMode="auto">
            <a:xfrm>
              <a:off x="3773489" y="3541714"/>
              <a:ext cx="23813" cy="23813"/>
            </a:xfrm>
            <a:custGeom>
              <a:avLst/>
              <a:gdLst>
                <a:gd name="T0" fmla="*/ 0 w 15"/>
                <a:gd name="T1" fmla="*/ 8 h 15"/>
                <a:gd name="T2" fmla="*/ 8 w 15"/>
                <a:gd name="T3" fmla="*/ 15 h 15"/>
                <a:gd name="T4" fmla="*/ 15 w 15"/>
                <a:gd name="T5" fmla="*/ 7 h 15"/>
                <a:gd name="T6" fmla="*/ 7 w 15"/>
                <a:gd name="T7" fmla="*/ 0 h 15"/>
                <a:gd name="T8" fmla="*/ 0 w 15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0" y="8"/>
                  </a:moveTo>
                  <a:lnTo>
                    <a:pt x="8" y="15"/>
                  </a:lnTo>
                  <a:lnTo>
                    <a:pt x="15" y="7"/>
                  </a:lnTo>
                  <a:lnTo>
                    <a:pt x="7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3" name="Freeform 743"/>
            <p:cNvSpPr/>
            <p:nvPr/>
          </p:nvSpPr>
          <p:spPr bwMode="auto">
            <a:xfrm>
              <a:off x="3797301" y="3516314"/>
              <a:ext cx="22225" cy="22225"/>
            </a:xfrm>
            <a:custGeom>
              <a:avLst/>
              <a:gdLst>
                <a:gd name="T0" fmla="*/ 0 w 14"/>
                <a:gd name="T1" fmla="*/ 8 h 14"/>
                <a:gd name="T2" fmla="*/ 8 w 14"/>
                <a:gd name="T3" fmla="*/ 14 h 14"/>
                <a:gd name="T4" fmla="*/ 14 w 14"/>
                <a:gd name="T5" fmla="*/ 6 h 14"/>
                <a:gd name="T6" fmla="*/ 6 w 14"/>
                <a:gd name="T7" fmla="*/ 0 h 14"/>
                <a:gd name="T8" fmla="*/ 0 w 14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8"/>
                  </a:moveTo>
                  <a:lnTo>
                    <a:pt x="8" y="14"/>
                  </a:lnTo>
                  <a:lnTo>
                    <a:pt x="14" y="6"/>
                  </a:lnTo>
                  <a:lnTo>
                    <a:pt x="6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4" name="Freeform 744"/>
            <p:cNvSpPr/>
            <p:nvPr/>
          </p:nvSpPr>
          <p:spPr bwMode="auto">
            <a:xfrm>
              <a:off x="3744914" y="3567114"/>
              <a:ext cx="30163" cy="28575"/>
            </a:xfrm>
            <a:custGeom>
              <a:avLst/>
              <a:gdLst>
                <a:gd name="T0" fmla="*/ 11 w 19"/>
                <a:gd name="T1" fmla="*/ 0 h 18"/>
                <a:gd name="T2" fmla="*/ 10 w 19"/>
                <a:gd name="T3" fmla="*/ 2 h 18"/>
                <a:gd name="T4" fmla="*/ 8 w 19"/>
                <a:gd name="T5" fmla="*/ 0 h 18"/>
                <a:gd name="T6" fmla="*/ 0 w 19"/>
                <a:gd name="T7" fmla="*/ 7 h 18"/>
                <a:gd name="T8" fmla="*/ 10 w 19"/>
                <a:gd name="T9" fmla="*/ 18 h 18"/>
                <a:gd name="T10" fmla="*/ 10 w 19"/>
                <a:gd name="T11" fmla="*/ 18 h 18"/>
                <a:gd name="T12" fmla="*/ 10 w 19"/>
                <a:gd name="T13" fmla="*/ 18 h 18"/>
                <a:gd name="T14" fmla="*/ 10 w 19"/>
                <a:gd name="T15" fmla="*/ 18 h 18"/>
                <a:gd name="T16" fmla="*/ 10 w 19"/>
                <a:gd name="T17" fmla="*/ 18 h 18"/>
                <a:gd name="T18" fmla="*/ 19 w 19"/>
                <a:gd name="T19" fmla="*/ 7 h 18"/>
                <a:gd name="T20" fmla="*/ 11 w 19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8">
                  <a:moveTo>
                    <a:pt x="11" y="0"/>
                  </a:moveTo>
                  <a:lnTo>
                    <a:pt x="10" y="2"/>
                  </a:lnTo>
                  <a:lnTo>
                    <a:pt x="8" y="0"/>
                  </a:lnTo>
                  <a:lnTo>
                    <a:pt x="0" y="7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9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5" name="Freeform 745"/>
            <p:cNvSpPr/>
            <p:nvPr/>
          </p:nvSpPr>
          <p:spPr bwMode="auto">
            <a:xfrm>
              <a:off x="3819526" y="3490914"/>
              <a:ext cx="23813" cy="22225"/>
            </a:xfrm>
            <a:custGeom>
              <a:avLst/>
              <a:gdLst>
                <a:gd name="T0" fmla="*/ 0 w 15"/>
                <a:gd name="T1" fmla="*/ 8 h 14"/>
                <a:gd name="T2" fmla="*/ 8 w 15"/>
                <a:gd name="T3" fmla="*/ 14 h 14"/>
                <a:gd name="T4" fmla="*/ 15 w 15"/>
                <a:gd name="T5" fmla="*/ 6 h 14"/>
                <a:gd name="T6" fmla="*/ 6 w 15"/>
                <a:gd name="T7" fmla="*/ 0 h 14"/>
                <a:gd name="T8" fmla="*/ 0 w 15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0" y="8"/>
                  </a:moveTo>
                  <a:lnTo>
                    <a:pt x="8" y="14"/>
                  </a:lnTo>
                  <a:lnTo>
                    <a:pt x="15" y="6"/>
                  </a:lnTo>
                  <a:lnTo>
                    <a:pt x="6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6" name="Freeform 746"/>
            <p:cNvSpPr/>
            <p:nvPr/>
          </p:nvSpPr>
          <p:spPr bwMode="auto">
            <a:xfrm>
              <a:off x="3884614" y="3417889"/>
              <a:ext cx="28575" cy="19050"/>
            </a:xfrm>
            <a:custGeom>
              <a:avLst/>
              <a:gdLst>
                <a:gd name="T0" fmla="*/ 0 w 18"/>
                <a:gd name="T1" fmla="*/ 0 h 12"/>
                <a:gd name="T2" fmla="*/ 0 w 18"/>
                <a:gd name="T3" fmla="*/ 11 h 12"/>
                <a:gd name="T4" fmla="*/ 7 w 18"/>
                <a:gd name="T5" fmla="*/ 11 h 12"/>
                <a:gd name="T6" fmla="*/ 7 w 18"/>
                <a:gd name="T7" fmla="*/ 11 h 12"/>
                <a:gd name="T8" fmla="*/ 9 w 18"/>
                <a:gd name="T9" fmla="*/ 12 h 12"/>
                <a:gd name="T10" fmla="*/ 18 w 18"/>
                <a:gd name="T11" fmla="*/ 0 h 12"/>
                <a:gd name="T12" fmla="*/ 0 w 1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">
                  <a:moveTo>
                    <a:pt x="0" y="0"/>
                  </a:moveTo>
                  <a:lnTo>
                    <a:pt x="0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12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7" name="Rectangle 747"/>
            <p:cNvSpPr>
              <a:spLocks noChangeArrowheads="1"/>
            </p:cNvSpPr>
            <p:nvPr/>
          </p:nvSpPr>
          <p:spPr bwMode="auto">
            <a:xfrm>
              <a:off x="3851276" y="3417889"/>
              <a:ext cx="15875" cy="174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8" name="Rectangle 748"/>
            <p:cNvSpPr>
              <a:spLocks noChangeArrowheads="1"/>
            </p:cNvSpPr>
            <p:nvPr/>
          </p:nvSpPr>
          <p:spPr bwMode="auto">
            <a:xfrm>
              <a:off x="3767139" y="3263901"/>
              <a:ext cx="17463" cy="158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9" name="Freeform 749"/>
            <p:cNvSpPr/>
            <p:nvPr/>
          </p:nvSpPr>
          <p:spPr bwMode="auto">
            <a:xfrm>
              <a:off x="3862389" y="3438526"/>
              <a:ext cx="25400" cy="23813"/>
            </a:xfrm>
            <a:custGeom>
              <a:avLst/>
              <a:gdLst>
                <a:gd name="T0" fmla="*/ 0 w 16"/>
                <a:gd name="T1" fmla="*/ 8 h 15"/>
                <a:gd name="T2" fmla="*/ 8 w 16"/>
                <a:gd name="T3" fmla="*/ 15 h 15"/>
                <a:gd name="T4" fmla="*/ 16 w 16"/>
                <a:gd name="T5" fmla="*/ 7 h 15"/>
                <a:gd name="T6" fmla="*/ 8 w 16"/>
                <a:gd name="T7" fmla="*/ 0 h 15"/>
                <a:gd name="T8" fmla="*/ 0 w 16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0" y="8"/>
                  </a:moveTo>
                  <a:lnTo>
                    <a:pt x="8" y="15"/>
                  </a:lnTo>
                  <a:lnTo>
                    <a:pt x="16" y="7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0" name="Freeform 750"/>
            <p:cNvSpPr/>
            <p:nvPr/>
          </p:nvSpPr>
          <p:spPr bwMode="auto">
            <a:xfrm>
              <a:off x="3840164" y="3463926"/>
              <a:ext cx="25400" cy="23813"/>
            </a:xfrm>
            <a:custGeom>
              <a:avLst/>
              <a:gdLst>
                <a:gd name="T0" fmla="*/ 0 w 16"/>
                <a:gd name="T1" fmla="*/ 8 h 15"/>
                <a:gd name="T2" fmla="*/ 8 w 16"/>
                <a:gd name="T3" fmla="*/ 15 h 15"/>
                <a:gd name="T4" fmla="*/ 16 w 16"/>
                <a:gd name="T5" fmla="*/ 7 h 15"/>
                <a:gd name="T6" fmla="*/ 8 w 16"/>
                <a:gd name="T7" fmla="*/ 0 h 15"/>
                <a:gd name="T8" fmla="*/ 0 w 16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0" y="8"/>
                  </a:moveTo>
                  <a:lnTo>
                    <a:pt x="8" y="15"/>
                  </a:lnTo>
                  <a:lnTo>
                    <a:pt x="16" y="7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1" name="Rectangle 751"/>
            <p:cNvSpPr>
              <a:spLocks noChangeArrowheads="1"/>
            </p:cNvSpPr>
            <p:nvPr/>
          </p:nvSpPr>
          <p:spPr bwMode="auto">
            <a:xfrm>
              <a:off x="3784601" y="3279776"/>
              <a:ext cx="17463" cy="158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2" name="Rectangle 752"/>
            <p:cNvSpPr>
              <a:spLocks noChangeArrowheads="1"/>
            </p:cNvSpPr>
            <p:nvPr/>
          </p:nvSpPr>
          <p:spPr bwMode="auto">
            <a:xfrm>
              <a:off x="3784601" y="3313114"/>
              <a:ext cx="17463" cy="174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3" name="Rectangle 753"/>
            <p:cNvSpPr>
              <a:spLocks noChangeArrowheads="1"/>
            </p:cNvSpPr>
            <p:nvPr/>
          </p:nvSpPr>
          <p:spPr bwMode="auto">
            <a:xfrm>
              <a:off x="3816351" y="3417889"/>
              <a:ext cx="17463" cy="174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4" name="Rectangle 754"/>
            <p:cNvSpPr>
              <a:spLocks noChangeArrowheads="1"/>
            </p:cNvSpPr>
            <p:nvPr/>
          </p:nvSpPr>
          <p:spPr bwMode="auto">
            <a:xfrm>
              <a:off x="3784601" y="3381376"/>
              <a:ext cx="17463" cy="158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5" name="Freeform 755"/>
            <p:cNvSpPr/>
            <p:nvPr/>
          </p:nvSpPr>
          <p:spPr bwMode="auto">
            <a:xfrm>
              <a:off x="3784601" y="3414714"/>
              <a:ext cx="17463" cy="20638"/>
            </a:xfrm>
            <a:custGeom>
              <a:avLst/>
              <a:gdLst>
                <a:gd name="T0" fmla="*/ 10 w 11"/>
                <a:gd name="T1" fmla="*/ 8 h 13"/>
                <a:gd name="T2" fmla="*/ 11 w 11"/>
                <a:gd name="T3" fmla="*/ 8 h 13"/>
                <a:gd name="T4" fmla="*/ 11 w 11"/>
                <a:gd name="T5" fmla="*/ 0 h 13"/>
                <a:gd name="T6" fmla="*/ 0 w 11"/>
                <a:gd name="T7" fmla="*/ 0 h 13"/>
                <a:gd name="T8" fmla="*/ 0 w 11"/>
                <a:gd name="T9" fmla="*/ 13 h 13"/>
                <a:gd name="T10" fmla="*/ 10 w 11"/>
                <a:gd name="T11" fmla="*/ 13 h 13"/>
                <a:gd name="T12" fmla="*/ 10 w 11"/>
                <a:gd name="T13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3">
                  <a:moveTo>
                    <a:pt x="10" y="8"/>
                  </a:moveTo>
                  <a:lnTo>
                    <a:pt x="11" y="8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10" y="13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6" name="Rectangle 756"/>
            <p:cNvSpPr>
              <a:spLocks noChangeArrowheads="1"/>
            </p:cNvSpPr>
            <p:nvPr/>
          </p:nvSpPr>
          <p:spPr bwMode="auto">
            <a:xfrm>
              <a:off x="3784601" y="3346451"/>
              <a:ext cx="17463" cy="174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7" name="Freeform 757"/>
            <p:cNvSpPr/>
            <p:nvPr/>
          </p:nvSpPr>
          <p:spPr bwMode="auto">
            <a:xfrm>
              <a:off x="3722689" y="3541714"/>
              <a:ext cx="23813" cy="23813"/>
            </a:xfrm>
            <a:custGeom>
              <a:avLst/>
              <a:gdLst>
                <a:gd name="T0" fmla="*/ 8 w 15"/>
                <a:gd name="T1" fmla="*/ 0 h 15"/>
                <a:gd name="T2" fmla="*/ 0 w 15"/>
                <a:gd name="T3" fmla="*/ 7 h 15"/>
                <a:gd name="T4" fmla="*/ 7 w 15"/>
                <a:gd name="T5" fmla="*/ 15 h 15"/>
                <a:gd name="T6" fmla="*/ 15 w 15"/>
                <a:gd name="T7" fmla="*/ 8 h 15"/>
                <a:gd name="T8" fmla="*/ 8 w 1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8" y="0"/>
                  </a:moveTo>
                  <a:lnTo>
                    <a:pt x="0" y="7"/>
                  </a:lnTo>
                  <a:lnTo>
                    <a:pt x="7" y="15"/>
                  </a:lnTo>
                  <a:lnTo>
                    <a:pt x="15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8" name="Freeform 758"/>
            <p:cNvSpPr/>
            <p:nvPr/>
          </p:nvSpPr>
          <p:spPr bwMode="auto">
            <a:xfrm>
              <a:off x="3700464" y="3516314"/>
              <a:ext cx="23813" cy="22225"/>
            </a:xfrm>
            <a:custGeom>
              <a:avLst/>
              <a:gdLst>
                <a:gd name="T0" fmla="*/ 8 w 15"/>
                <a:gd name="T1" fmla="*/ 0 h 14"/>
                <a:gd name="T2" fmla="*/ 0 w 15"/>
                <a:gd name="T3" fmla="*/ 6 h 14"/>
                <a:gd name="T4" fmla="*/ 7 w 15"/>
                <a:gd name="T5" fmla="*/ 14 h 14"/>
                <a:gd name="T6" fmla="*/ 15 w 15"/>
                <a:gd name="T7" fmla="*/ 8 h 14"/>
                <a:gd name="T8" fmla="*/ 8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8" y="0"/>
                  </a:moveTo>
                  <a:lnTo>
                    <a:pt x="0" y="6"/>
                  </a:lnTo>
                  <a:lnTo>
                    <a:pt x="7" y="14"/>
                  </a:lnTo>
                  <a:lnTo>
                    <a:pt x="15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9" name="Freeform 759"/>
            <p:cNvSpPr/>
            <p:nvPr/>
          </p:nvSpPr>
          <p:spPr bwMode="auto">
            <a:xfrm>
              <a:off x="3678239" y="3490914"/>
              <a:ext cx="23813" cy="22225"/>
            </a:xfrm>
            <a:custGeom>
              <a:avLst/>
              <a:gdLst>
                <a:gd name="T0" fmla="*/ 8 w 15"/>
                <a:gd name="T1" fmla="*/ 0 h 14"/>
                <a:gd name="T2" fmla="*/ 0 w 15"/>
                <a:gd name="T3" fmla="*/ 6 h 14"/>
                <a:gd name="T4" fmla="*/ 7 w 15"/>
                <a:gd name="T5" fmla="*/ 14 h 14"/>
                <a:gd name="T6" fmla="*/ 15 w 15"/>
                <a:gd name="T7" fmla="*/ 8 h 14"/>
                <a:gd name="T8" fmla="*/ 8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8" y="0"/>
                  </a:moveTo>
                  <a:lnTo>
                    <a:pt x="0" y="6"/>
                  </a:lnTo>
                  <a:lnTo>
                    <a:pt x="7" y="14"/>
                  </a:lnTo>
                  <a:lnTo>
                    <a:pt x="15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0" name="Freeform 760"/>
            <p:cNvSpPr/>
            <p:nvPr/>
          </p:nvSpPr>
          <p:spPr bwMode="auto">
            <a:xfrm>
              <a:off x="3606801" y="3417889"/>
              <a:ext cx="28575" cy="19050"/>
            </a:xfrm>
            <a:custGeom>
              <a:avLst/>
              <a:gdLst>
                <a:gd name="T0" fmla="*/ 18 w 18"/>
                <a:gd name="T1" fmla="*/ 11 h 12"/>
                <a:gd name="T2" fmla="*/ 18 w 18"/>
                <a:gd name="T3" fmla="*/ 0 h 12"/>
                <a:gd name="T4" fmla="*/ 0 w 18"/>
                <a:gd name="T5" fmla="*/ 0 h 12"/>
                <a:gd name="T6" fmla="*/ 10 w 18"/>
                <a:gd name="T7" fmla="*/ 12 h 12"/>
                <a:gd name="T8" fmla="*/ 11 w 18"/>
                <a:gd name="T9" fmla="*/ 11 h 12"/>
                <a:gd name="T10" fmla="*/ 11 w 18"/>
                <a:gd name="T11" fmla="*/ 11 h 12"/>
                <a:gd name="T12" fmla="*/ 18 w 18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">
                  <a:moveTo>
                    <a:pt x="18" y="11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0" y="12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8" y="1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1" name="Rectangle 761"/>
            <p:cNvSpPr>
              <a:spLocks noChangeArrowheads="1"/>
            </p:cNvSpPr>
            <p:nvPr/>
          </p:nvSpPr>
          <p:spPr bwMode="auto">
            <a:xfrm>
              <a:off x="3652839" y="3417889"/>
              <a:ext cx="15875" cy="174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2" name="Rectangle 762"/>
            <p:cNvSpPr>
              <a:spLocks noChangeArrowheads="1"/>
            </p:cNvSpPr>
            <p:nvPr/>
          </p:nvSpPr>
          <p:spPr bwMode="auto">
            <a:xfrm>
              <a:off x="3736976" y="3263901"/>
              <a:ext cx="17463" cy="158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3" name="Freeform 763"/>
            <p:cNvSpPr/>
            <p:nvPr/>
          </p:nvSpPr>
          <p:spPr bwMode="auto">
            <a:xfrm>
              <a:off x="3633789" y="3438526"/>
              <a:ext cx="23813" cy="23813"/>
            </a:xfrm>
            <a:custGeom>
              <a:avLst/>
              <a:gdLst>
                <a:gd name="T0" fmla="*/ 8 w 15"/>
                <a:gd name="T1" fmla="*/ 0 h 15"/>
                <a:gd name="T2" fmla="*/ 0 w 15"/>
                <a:gd name="T3" fmla="*/ 7 h 15"/>
                <a:gd name="T4" fmla="*/ 7 w 15"/>
                <a:gd name="T5" fmla="*/ 15 h 15"/>
                <a:gd name="T6" fmla="*/ 15 w 15"/>
                <a:gd name="T7" fmla="*/ 8 h 15"/>
                <a:gd name="T8" fmla="*/ 8 w 1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8" y="0"/>
                  </a:moveTo>
                  <a:lnTo>
                    <a:pt x="0" y="7"/>
                  </a:lnTo>
                  <a:lnTo>
                    <a:pt x="7" y="15"/>
                  </a:lnTo>
                  <a:lnTo>
                    <a:pt x="15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4" name="Freeform 764"/>
            <p:cNvSpPr/>
            <p:nvPr/>
          </p:nvSpPr>
          <p:spPr bwMode="auto">
            <a:xfrm>
              <a:off x="3654426" y="3463926"/>
              <a:ext cx="25400" cy="23813"/>
            </a:xfrm>
            <a:custGeom>
              <a:avLst/>
              <a:gdLst>
                <a:gd name="T0" fmla="*/ 9 w 16"/>
                <a:gd name="T1" fmla="*/ 0 h 15"/>
                <a:gd name="T2" fmla="*/ 0 w 16"/>
                <a:gd name="T3" fmla="*/ 7 h 15"/>
                <a:gd name="T4" fmla="*/ 8 w 16"/>
                <a:gd name="T5" fmla="*/ 15 h 15"/>
                <a:gd name="T6" fmla="*/ 16 w 16"/>
                <a:gd name="T7" fmla="*/ 8 h 15"/>
                <a:gd name="T8" fmla="*/ 9 w 1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9" y="0"/>
                  </a:moveTo>
                  <a:lnTo>
                    <a:pt x="0" y="7"/>
                  </a:lnTo>
                  <a:lnTo>
                    <a:pt x="8" y="15"/>
                  </a:lnTo>
                  <a:lnTo>
                    <a:pt x="16" y="8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5" name="Rectangle 765"/>
            <p:cNvSpPr>
              <a:spLocks noChangeArrowheads="1"/>
            </p:cNvSpPr>
            <p:nvPr/>
          </p:nvSpPr>
          <p:spPr bwMode="auto">
            <a:xfrm>
              <a:off x="3717926" y="3279776"/>
              <a:ext cx="17463" cy="158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6" name="Rectangle 766"/>
            <p:cNvSpPr>
              <a:spLocks noChangeArrowheads="1"/>
            </p:cNvSpPr>
            <p:nvPr/>
          </p:nvSpPr>
          <p:spPr bwMode="auto">
            <a:xfrm>
              <a:off x="3717926" y="3313114"/>
              <a:ext cx="17463" cy="174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7" name="Rectangle 767"/>
            <p:cNvSpPr>
              <a:spLocks noChangeArrowheads="1"/>
            </p:cNvSpPr>
            <p:nvPr/>
          </p:nvSpPr>
          <p:spPr bwMode="auto">
            <a:xfrm>
              <a:off x="3686176" y="3417889"/>
              <a:ext cx="17463" cy="174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8" name="Rectangle 768"/>
            <p:cNvSpPr>
              <a:spLocks noChangeArrowheads="1"/>
            </p:cNvSpPr>
            <p:nvPr/>
          </p:nvSpPr>
          <p:spPr bwMode="auto">
            <a:xfrm>
              <a:off x="3717926" y="3381376"/>
              <a:ext cx="17463" cy="158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9" name="Freeform 769"/>
            <p:cNvSpPr/>
            <p:nvPr/>
          </p:nvSpPr>
          <p:spPr bwMode="auto">
            <a:xfrm>
              <a:off x="3717926" y="3414714"/>
              <a:ext cx="17463" cy="20638"/>
            </a:xfrm>
            <a:custGeom>
              <a:avLst/>
              <a:gdLst>
                <a:gd name="T0" fmla="*/ 2 w 11"/>
                <a:gd name="T1" fmla="*/ 13 h 13"/>
                <a:gd name="T2" fmla="*/ 11 w 11"/>
                <a:gd name="T3" fmla="*/ 13 h 13"/>
                <a:gd name="T4" fmla="*/ 11 w 11"/>
                <a:gd name="T5" fmla="*/ 0 h 13"/>
                <a:gd name="T6" fmla="*/ 0 w 11"/>
                <a:gd name="T7" fmla="*/ 0 h 13"/>
                <a:gd name="T8" fmla="*/ 0 w 11"/>
                <a:gd name="T9" fmla="*/ 8 h 13"/>
                <a:gd name="T10" fmla="*/ 2 w 11"/>
                <a:gd name="T11" fmla="*/ 8 h 13"/>
                <a:gd name="T12" fmla="*/ 2 w 11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3">
                  <a:moveTo>
                    <a:pt x="2" y="13"/>
                  </a:moveTo>
                  <a:lnTo>
                    <a:pt x="11" y="13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0" name="Rectangle 770"/>
            <p:cNvSpPr>
              <a:spLocks noChangeArrowheads="1"/>
            </p:cNvSpPr>
            <p:nvPr/>
          </p:nvSpPr>
          <p:spPr bwMode="auto">
            <a:xfrm>
              <a:off x="3717926" y="3346451"/>
              <a:ext cx="17463" cy="174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1" name="Rectangle 771"/>
            <p:cNvSpPr>
              <a:spLocks noChangeArrowheads="1"/>
            </p:cNvSpPr>
            <p:nvPr/>
          </p:nvSpPr>
          <p:spPr bwMode="auto">
            <a:xfrm>
              <a:off x="7134226" y="2909889"/>
              <a:ext cx="28575" cy="190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2" name="Rectangle 772"/>
            <p:cNvSpPr>
              <a:spLocks noChangeArrowheads="1"/>
            </p:cNvSpPr>
            <p:nvPr/>
          </p:nvSpPr>
          <p:spPr bwMode="auto">
            <a:xfrm>
              <a:off x="7200901" y="2797176"/>
              <a:ext cx="17463" cy="317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3" name="Freeform 773"/>
            <p:cNvSpPr/>
            <p:nvPr/>
          </p:nvSpPr>
          <p:spPr bwMode="auto">
            <a:xfrm>
              <a:off x="7183439" y="2894014"/>
              <a:ext cx="34925" cy="34925"/>
            </a:xfrm>
            <a:custGeom>
              <a:avLst/>
              <a:gdLst>
                <a:gd name="T0" fmla="*/ 11 w 22"/>
                <a:gd name="T1" fmla="*/ 10 h 22"/>
                <a:gd name="T2" fmla="*/ 0 w 22"/>
                <a:gd name="T3" fmla="*/ 10 h 22"/>
                <a:gd name="T4" fmla="*/ 0 w 22"/>
                <a:gd name="T5" fmla="*/ 22 h 22"/>
                <a:gd name="T6" fmla="*/ 22 w 22"/>
                <a:gd name="T7" fmla="*/ 22 h 22"/>
                <a:gd name="T8" fmla="*/ 22 w 22"/>
                <a:gd name="T9" fmla="*/ 0 h 22"/>
                <a:gd name="T10" fmla="*/ 11 w 22"/>
                <a:gd name="T11" fmla="*/ 0 h 22"/>
                <a:gd name="T12" fmla="*/ 11 w 22"/>
                <a:gd name="T13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11" y="10"/>
                  </a:moveTo>
                  <a:lnTo>
                    <a:pt x="0" y="10"/>
                  </a:lnTo>
                  <a:lnTo>
                    <a:pt x="0" y="22"/>
                  </a:lnTo>
                  <a:lnTo>
                    <a:pt x="22" y="22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4" name="Rectangle 774"/>
            <p:cNvSpPr>
              <a:spLocks noChangeArrowheads="1"/>
            </p:cNvSpPr>
            <p:nvPr/>
          </p:nvSpPr>
          <p:spPr bwMode="auto">
            <a:xfrm>
              <a:off x="7200901" y="2846389"/>
              <a:ext cx="17463" cy="333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5" name="Rectangle 775"/>
            <p:cNvSpPr>
              <a:spLocks noChangeArrowheads="1"/>
            </p:cNvSpPr>
            <p:nvPr/>
          </p:nvSpPr>
          <p:spPr bwMode="auto">
            <a:xfrm>
              <a:off x="7034214" y="2909889"/>
              <a:ext cx="26988" cy="190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6" name="Freeform 776"/>
            <p:cNvSpPr/>
            <p:nvPr/>
          </p:nvSpPr>
          <p:spPr bwMode="auto">
            <a:xfrm>
              <a:off x="7083426" y="2909889"/>
              <a:ext cx="28575" cy="19050"/>
            </a:xfrm>
            <a:custGeom>
              <a:avLst/>
              <a:gdLst>
                <a:gd name="T0" fmla="*/ 1 w 18"/>
                <a:gd name="T1" fmla="*/ 0 h 12"/>
                <a:gd name="T2" fmla="*/ 0 w 18"/>
                <a:gd name="T3" fmla="*/ 0 h 12"/>
                <a:gd name="T4" fmla="*/ 0 w 18"/>
                <a:gd name="T5" fmla="*/ 12 h 12"/>
                <a:gd name="T6" fmla="*/ 1 w 18"/>
                <a:gd name="T7" fmla="*/ 12 h 12"/>
                <a:gd name="T8" fmla="*/ 17 w 18"/>
                <a:gd name="T9" fmla="*/ 12 h 12"/>
                <a:gd name="T10" fmla="*/ 18 w 18"/>
                <a:gd name="T11" fmla="*/ 12 h 12"/>
                <a:gd name="T12" fmla="*/ 18 w 18"/>
                <a:gd name="T13" fmla="*/ 0 h 12"/>
                <a:gd name="T14" fmla="*/ 17 w 18"/>
                <a:gd name="T15" fmla="*/ 0 h 12"/>
                <a:gd name="T16" fmla="*/ 1 w 18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1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1" y="12"/>
                  </a:lnTo>
                  <a:lnTo>
                    <a:pt x="17" y="12"/>
                  </a:lnTo>
                  <a:lnTo>
                    <a:pt x="18" y="12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7" name="Freeform 777"/>
            <p:cNvSpPr/>
            <p:nvPr/>
          </p:nvSpPr>
          <p:spPr bwMode="auto">
            <a:xfrm>
              <a:off x="6977064" y="2746376"/>
              <a:ext cx="17463" cy="31750"/>
            </a:xfrm>
            <a:custGeom>
              <a:avLst/>
              <a:gdLst>
                <a:gd name="T0" fmla="*/ 11 w 11"/>
                <a:gd name="T1" fmla="*/ 10 h 20"/>
                <a:gd name="T2" fmla="*/ 11 w 11"/>
                <a:gd name="T3" fmla="*/ 0 h 20"/>
                <a:gd name="T4" fmla="*/ 0 w 11"/>
                <a:gd name="T5" fmla="*/ 0 h 20"/>
                <a:gd name="T6" fmla="*/ 0 w 11"/>
                <a:gd name="T7" fmla="*/ 10 h 20"/>
                <a:gd name="T8" fmla="*/ 0 w 11"/>
                <a:gd name="T9" fmla="*/ 20 h 20"/>
                <a:gd name="T10" fmla="*/ 11 w 11"/>
                <a:gd name="T11" fmla="*/ 20 h 20"/>
                <a:gd name="T12" fmla="*/ 11 w 11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0">
                  <a:moveTo>
                    <a:pt x="11" y="1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11" y="20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8" name="Rectangle 778"/>
            <p:cNvSpPr>
              <a:spLocks noChangeArrowheads="1"/>
            </p:cNvSpPr>
            <p:nvPr/>
          </p:nvSpPr>
          <p:spPr bwMode="auto">
            <a:xfrm>
              <a:off x="6977064" y="2797176"/>
              <a:ext cx="17463" cy="317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9" name="Freeform 779"/>
            <p:cNvSpPr/>
            <p:nvPr/>
          </p:nvSpPr>
          <p:spPr bwMode="auto">
            <a:xfrm>
              <a:off x="6977064" y="2894014"/>
              <a:ext cx="36513" cy="34925"/>
            </a:xfrm>
            <a:custGeom>
              <a:avLst/>
              <a:gdLst>
                <a:gd name="T0" fmla="*/ 11 w 23"/>
                <a:gd name="T1" fmla="*/ 0 h 22"/>
                <a:gd name="T2" fmla="*/ 0 w 23"/>
                <a:gd name="T3" fmla="*/ 0 h 22"/>
                <a:gd name="T4" fmla="*/ 0 w 23"/>
                <a:gd name="T5" fmla="*/ 22 h 22"/>
                <a:gd name="T6" fmla="*/ 23 w 23"/>
                <a:gd name="T7" fmla="*/ 22 h 22"/>
                <a:gd name="T8" fmla="*/ 23 w 23"/>
                <a:gd name="T9" fmla="*/ 10 h 22"/>
                <a:gd name="T10" fmla="*/ 11 w 23"/>
                <a:gd name="T11" fmla="*/ 10 h 22"/>
                <a:gd name="T12" fmla="*/ 11 w 23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11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23" y="22"/>
                  </a:lnTo>
                  <a:lnTo>
                    <a:pt x="23" y="10"/>
                  </a:lnTo>
                  <a:lnTo>
                    <a:pt x="11" y="1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0" name="Rectangle 780"/>
            <p:cNvSpPr>
              <a:spLocks noChangeArrowheads="1"/>
            </p:cNvSpPr>
            <p:nvPr/>
          </p:nvSpPr>
          <p:spPr bwMode="auto">
            <a:xfrm>
              <a:off x="6977064" y="2846389"/>
              <a:ext cx="17463" cy="333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1" name="Rectangle 781"/>
            <p:cNvSpPr>
              <a:spLocks noChangeArrowheads="1"/>
            </p:cNvSpPr>
            <p:nvPr/>
          </p:nvSpPr>
          <p:spPr bwMode="auto">
            <a:xfrm>
              <a:off x="7134226" y="2595564"/>
              <a:ext cx="28575" cy="174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2" name="Freeform 782"/>
            <p:cNvSpPr/>
            <p:nvPr/>
          </p:nvSpPr>
          <p:spPr bwMode="auto">
            <a:xfrm>
              <a:off x="7200901" y="2746376"/>
              <a:ext cx="17463" cy="31750"/>
            </a:xfrm>
            <a:custGeom>
              <a:avLst/>
              <a:gdLst>
                <a:gd name="T0" fmla="*/ 0 w 11"/>
                <a:gd name="T1" fmla="*/ 10 h 20"/>
                <a:gd name="T2" fmla="*/ 0 w 11"/>
                <a:gd name="T3" fmla="*/ 20 h 20"/>
                <a:gd name="T4" fmla="*/ 11 w 11"/>
                <a:gd name="T5" fmla="*/ 20 h 20"/>
                <a:gd name="T6" fmla="*/ 11 w 11"/>
                <a:gd name="T7" fmla="*/ 10 h 20"/>
                <a:gd name="T8" fmla="*/ 11 w 11"/>
                <a:gd name="T9" fmla="*/ 0 h 20"/>
                <a:gd name="T10" fmla="*/ 0 w 11"/>
                <a:gd name="T11" fmla="*/ 0 h 20"/>
                <a:gd name="T12" fmla="*/ 0 w 11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0">
                  <a:moveTo>
                    <a:pt x="0" y="10"/>
                  </a:moveTo>
                  <a:lnTo>
                    <a:pt x="0" y="20"/>
                  </a:lnTo>
                  <a:lnTo>
                    <a:pt x="11" y="20"/>
                  </a:lnTo>
                  <a:lnTo>
                    <a:pt x="11" y="1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3" name="Rectangle 783"/>
            <p:cNvSpPr>
              <a:spLocks noChangeArrowheads="1"/>
            </p:cNvSpPr>
            <p:nvPr/>
          </p:nvSpPr>
          <p:spPr bwMode="auto">
            <a:xfrm>
              <a:off x="7200901" y="2695576"/>
              <a:ext cx="17463" cy="333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4" name="Freeform 784"/>
            <p:cNvSpPr/>
            <p:nvPr/>
          </p:nvSpPr>
          <p:spPr bwMode="auto">
            <a:xfrm>
              <a:off x="7183439" y="2595564"/>
              <a:ext cx="34925" cy="33338"/>
            </a:xfrm>
            <a:custGeom>
              <a:avLst/>
              <a:gdLst>
                <a:gd name="T0" fmla="*/ 11 w 22"/>
                <a:gd name="T1" fmla="*/ 21 h 21"/>
                <a:gd name="T2" fmla="*/ 22 w 22"/>
                <a:gd name="T3" fmla="*/ 21 h 21"/>
                <a:gd name="T4" fmla="*/ 22 w 22"/>
                <a:gd name="T5" fmla="*/ 0 h 21"/>
                <a:gd name="T6" fmla="*/ 0 w 22"/>
                <a:gd name="T7" fmla="*/ 0 h 21"/>
                <a:gd name="T8" fmla="*/ 0 w 22"/>
                <a:gd name="T9" fmla="*/ 11 h 21"/>
                <a:gd name="T10" fmla="*/ 11 w 22"/>
                <a:gd name="T11" fmla="*/ 11 h 21"/>
                <a:gd name="T12" fmla="*/ 11 w 22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1">
                  <a:moveTo>
                    <a:pt x="11" y="21"/>
                  </a:moveTo>
                  <a:lnTo>
                    <a:pt x="22" y="21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11" y="11"/>
                  </a:lnTo>
                  <a:lnTo>
                    <a:pt x="11" y="2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5" name="Rectangle 785"/>
            <p:cNvSpPr>
              <a:spLocks noChangeArrowheads="1"/>
            </p:cNvSpPr>
            <p:nvPr/>
          </p:nvSpPr>
          <p:spPr bwMode="auto">
            <a:xfrm>
              <a:off x="7200901" y="2646364"/>
              <a:ext cx="17463" cy="301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6" name="Freeform 786"/>
            <p:cNvSpPr/>
            <p:nvPr/>
          </p:nvSpPr>
          <p:spPr bwMode="auto">
            <a:xfrm>
              <a:off x="7083426" y="2595564"/>
              <a:ext cx="28575" cy="17463"/>
            </a:xfrm>
            <a:custGeom>
              <a:avLst/>
              <a:gdLst>
                <a:gd name="T0" fmla="*/ 1 w 18"/>
                <a:gd name="T1" fmla="*/ 0 h 11"/>
                <a:gd name="T2" fmla="*/ 0 w 18"/>
                <a:gd name="T3" fmla="*/ 0 h 11"/>
                <a:gd name="T4" fmla="*/ 0 w 18"/>
                <a:gd name="T5" fmla="*/ 11 h 11"/>
                <a:gd name="T6" fmla="*/ 1 w 18"/>
                <a:gd name="T7" fmla="*/ 11 h 11"/>
                <a:gd name="T8" fmla="*/ 17 w 18"/>
                <a:gd name="T9" fmla="*/ 11 h 11"/>
                <a:gd name="T10" fmla="*/ 18 w 18"/>
                <a:gd name="T11" fmla="*/ 11 h 11"/>
                <a:gd name="T12" fmla="*/ 18 w 18"/>
                <a:gd name="T13" fmla="*/ 0 h 11"/>
                <a:gd name="T14" fmla="*/ 17 w 18"/>
                <a:gd name="T15" fmla="*/ 0 h 11"/>
                <a:gd name="T16" fmla="*/ 1 w 18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1">
                  <a:moveTo>
                    <a:pt x="1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1" y="11"/>
                  </a:lnTo>
                  <a:lnTo>
                    <a:pt x="17" y="11"/>
                  </a:lnTo>
                  <a:lnTo>
                    <a:pt x="18" y="11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7" name="Rectangle 787"/>
            <p:cNvSpPr>
              <a:spLocks noChangeArrowheads="1"/>
            </p:cNvSpPr>
            <p:nvPr/>
          </p:nvSpPr>
          <p:spPr bwMode="auto">
            <a:xfrm>
              <a:off x="6977064" y="2695576"/>
              <a:ext cx="17463" cy="333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8" name="Freeform 788"/>
            <p:cNvSpPr/>
            <p:nvPr/>
          </p:nvSpPr>
          <p:spPr bwMode="auto">
            <a:xfrm>
              <a:off x="6977064" y="2595564"/>
              <a:ext cx="84138" cy="80963"/>
            </a:xfrm>
            <a:custGeom>
              <a:avLst/>
              <a:gdLst>
                <a:gd name="T0" fmla="*/ 53 w 53"/>
                <a:gd name="T1" fmla="*/ 0 h 51"/>
                <a:gd name="T2" fmla="*/ 0 w 53"/>
                <a:gd name="T3" fmla="*/ 51 h 51"/>
                <a:gd name="T4" fmla="*/ 53 w 53"/>
                <a:gd name="T5" fmla="*/ 51 h 51"/>
                <a:gd name="T6" fmla="*/ 53 w 53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51">
                  <a:moveTo>
                    <a:pt x="53" y="0"/>
                  </a:moveTo>
                  <a:lnTo>
                    <a:pt x="0" y="51"/>
                  </a:lnTo>
                  <a:lnTo>
                    <a:pt x="53" y="5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9" name="Freeform 789"/>
            <p:cNvSpPr/>
            <p:nvPr/>
          </p:nvSpPr>
          <p:spPr bwMode="auto">
            <a:xfrm>
              <a:off x="247651" y="5265739"/>
              <a:ext cx="334963" cy="333375"/>
            </a:xfrm>
            <a:custGeom>
              <a:avLst/>
              <a:gdLst>
                <a:gd name="T0" fmla="*/ 106 w 211"/>
                <a:gd name="T1" fmla="*/ 54 h 210"/>
                <a:gd name="T2" fmla="*/ 70 w 211"/>
                <a:gd name="T3" fmla="*/ 157 h 210"/>
                <a:gd name="T4" fmla="*/ 38 w 211"/>
                <a:gd name="T5" fmla="*/ 109 h 210"/>
                <a:gd name="T6" fmla="*/ 18 w 211"/>
                <a:gd name="T7" fmla="*/ 128 h 210"/>
                <a:gd name="T8" fmla="*/ 12 w 211"/>
                <a:gd name="T9" fmla="*/ 133 h 210"/>
                <a:gd name="T10" fmla="*/ 0 w 211"/>
                <a:gd name="T11" fmla="*/ 123 h 210"/>
                <a:gd name="T12" fmla="*/ 41 w 211"/>
                <a:gd name="T13" fmla="*/ 85 h 210"/>
                <a:gd name="T14" fmla="*/ 65 w 211"/>
                <a:gd name="T15" fmla="*/ 122 h 210"/>
                <a:gd name="T16" fmla="*/ 109 w 211"/>
                <a:gd name="T17" fmla="*/ 0 h 210"/>
                <a:gd name="T18" fmla="*/ 149 w 211"/>
                <a:gd name="T19" fmla="*/ 153 h 210"/>
                <a:gd name="T20" fmla="*/ 181 w 211"/>
                <a:gd name="T21" fmla="*/ 48 h 210"/>
                <a:gd name="T22" fmla="*/ 211 w 211"/>
                <a:gd name="T23" fmla="*/ 142 h 210"/>
                <a:gd name="T24" fmla="*/ 195 w 211"/>
                <a:gd name="T25" fmla="*/ 146 h 210"/>
                <a:gd name="T26" fmla="*/ 181 w 211"/>
                <a:gd name="T27" fmla="*/ 101 h 210"/>
                <a:gd name="T28" fmla="*/ 147 w 211"/>
                <a:gd name="T29" fmla="*/ 210 h 210"/>
                <a:gd name="T30" fmla="*/ 106 w 211"/>
                <a:gd name="T31" fmla="*/ 54 h 210"/>
                <a:gd name="T32" fmla="*/ 106 w 211"/>
                <a:gd name="T33" fmla="*/ 5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1" h="210">
                  <a:moveTo>
                    <a:pt x="106" y="54"/>
                  </a:moveTo>
                  <a:lnTo>
                    <a:pt x="70" y="157"/>
                  </a:lnTo>
                  <a:lnTo>
                    <a:pt x="38" y="109"/>
                  </a:lnTo>
                  <a:lnTo>
                    <a:pt x="18" y="128"/>
                  </a:lnTo>
                  <a:lnTo>
                    <a:pt x="12" y="133"/>
                  </a:lnTo>
                  <a:lnTo>
                    <a:pt x="0" y="123"/>
                  </a:lnTo>
                  <a:lnTo>
                    <a:pt x="41" y="85"/>
                  </a:lnTo>
                  <a:lnTo>
                    <a:pt x="65" y="122"/>
                  </a:lnTo>
                  <a:lnTo>
                    <a:pt x="109" y="0"/>
                  </a:lnTo>
                  <a:lnTo>
                    <a:pt x="149" y="153"/>
                  </a:lnTo>
                  <a:lnTo>
                    <a:pt x="181" y="48"/>
                  </a:lnTo>
                  <a:lnTo>
                    <a:pt x="211" y="142"/>
                  </a:lnTo>
                  <a:lnTo>
                    <a:pt x="195" y="146"/>
                  </a:lnTo>
                  <a:lnTo>
                    <a:pt x="181" y="101"/>
                  </a:lnTo>
                  <a:lnTo>
                    <a:pt x="147" y="210"/>
                  </a:lnTo>
                  <a:lnTo>
                    <a:pt x="106" y="54"/>
                  </a:lnTo>
                  <a:lnTo>
                    <a:pt x="106" y="5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0" name="Freeform 790"/>
            <p:cNvSpPr/>
            <p:nvPr/>
          </p:nvSpPr>
          <p:spPr bwMode="auto">
            <a:xfrm>
              <a:off x="966789" y="5343526"/>
              <a:ext cx="231775" cy="177800"/>
            </a:xfrm>
            <a:custGeom>
              <a:avLst/>
              <a:gdLst>
                <a:gd name="T0" fmla="*/ 11 w 146"/>
                <a:gd name="T1" fmla="*/ 69 h 112"/>
                <a:gd name="T2" fmla="*/ 26 w 146"/>
                <a:gd name="T3" fmla="*/ 58 h 112"/>
                <a:gd name="T4" fmla="*/ 48 w 146"/>
                <a:gd name="T5" fmla="*/ 85 h 112"/>
                <a:gd name="T6" fmla="*/ 73 w 146"/>
                <a:gd name="T7" fmla="*/ 29 h 112"/>
                <a:gd name="T8" fmla="*/ 101 w 146"/>
                <a:gd name="T9" fmla="*/ 112 h 112"/>
                <a:gd name="T10" fmla="*/ 125 w 146"/>
                <a:gd name="T11" fmla="*/ 54 h 112"/>
                <a:gd name="T12" fmla="*/ 135 w 146"/>
                <a:gd name="T13" fmla="*/ 78 h 112"/>
                <a:gd name="T14" fmla="*/ 146 w 146"/>
                <a:gd name="T15" fmla="*/ 76 h 112"/>
                <a:gd name="T16" fmla="*/ 125 w 146"/>
                <a:gd name="T17" fmla="*/ 26 h 112"/>
                <a:gd name="T18" fmla="*/ 102 w 146"/>
                <a:gd name="T19" fmla="*/ 82 h 112"/>
                <a:gd name="T20" fmla="*/ 75 w 146"/>
                <a:gd name="T21" fmla="*/ 0 h 112"/>
                <a:gd name="T22" fmla="*/ 45 w 146"/>
                <a:gd name="T23" fmla="*/ 66 h 112"/>
                <a:gd name="T24" fmla="*/ 28 w 146"/>
                <a:gd name="T25" fmla="*/ 45 h 112"/>
                <a:gd name="T26" fmla="*/ 0 w 146"/>
                <a:gd name="T27" fmla="*/ 66 h 112"/>
                <a:gd name="T28" fmla="*/ 8 w 146"/>
                <a:gd name="T29" fmla="*/ 71 h 112"/>
                <a:gd name="T30" fmla="*/ 11 w 146"/>
                <a:gd name="T31" fmla="*/ 6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112">
                  <a:moveTo>
                    <a:pt x="11" y="69"/>
                  </a:moveTo>
                  <a:lnTo>
                    <a:pt x="26" y="58"/>
                  </a:lnTo>
                  <a:lnTo>
                    <a:pt x="48" y="85"/>
                  </a:lnTo>
                  <a:lnTo>
                    <a:pt x="73" y="29"/>
                  </a:lnTo>
                  <a:lnTo>
                    <a:pt x="101" y="112"/>
                  </a:lnTo>
                  <a:lnTo>
                    <a:pt x="125" y="54"/>
                  </a:lnTo>
                  <a:lnTo>
                    <a:pt x="135" y="78"/>
                  </a:lnTo>
                  <a:lnTo>
                    <a:pt x="146" y="76"/>
                  </a:lnTo>
                  <a:lnTo>
                    <a:pt x="125" y="26"/>
                  </a:lnTo>
                  <a:lnTo>
                    <a:pt x="102" y="82"/>
                  </a:lnTo>
                  <a:lnTo>
                    <a:pt x="75" y="0"/>
                  </a:lnTo>
                  <a:lnTo>
                    <a:pt x="45" y="66"/>
                  </a:lnTo>
                  <a:lnTo>
                    <a:pt x="28" y="45"/>
                  </a:lnTo>
                  <a:lnTo>
                    <a:pt x="0" y="66"/>
                  </a:lnTo>
                  <a:lnTo>
                    <a:pt x="8" y="71"/>
                  </a:lnTo>
                  <a:lnTo>
                    <a:pt x="11" y="6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1" name="Freeform 791"/>
            <p:cNvSpPr>
              <a:spLocks noEditPoints="1"/>
            </p:cNvSpPr>
            <p:nvPr/>
          </p:nvSpPr>
          <p:spPr bwMode="auto">
            <a:xfrm>
              <a:off x="915989" y="5294314"/>
              <a:ext cx="333375" cy="276225"/>
            </a:xfrm>
            <a:custGeom>
              <a:avLst/>
              <a:gdLst>
                <a:gd name="T0" fmla="*/ 0 w 210"/>
                <a:gd name="T1" fmla="*/ 0 h 174"/>
                <a:gd name="T2" fmla="*/ 0 w 210"/>
                <a:gd name="T3" fmla="*/ 174 h 174"/>
                <a:gd name="T4" fmla="*/ 210 w 210"/>
                <a:gd name="T5" fmla="*/ 174 h 174"/>
                <a:gd name="T6" fmla="*/ 210 w 210"/>
                <a:gd name="T7" fmla="*/ 0 h 174"/>
                <a:gd name="T8" fmla="*/ 0 w 210"/>
                <a:gd name="T9" fmla="*/ 0 h 174"/>
                <a:gd name="T10" fmla="*/ 189 w 210"/>
                <a:gd name="T11" fmla="*/ 154 h 174"/>
                <a:gd name="T12" fmla="*/ 21 w 210"/>
                <a:gd name="T13" fmla="*/ 154 h 174"/>
                <a:gd name="T14" fmla="*/ 21 w 210"/>
                <a:gd name="T15" fmla="*/ 21 h 174"/>
                <a:gd name="T16" fmla="*/ 189 w 210"/>
                <a:gd name="T17" fmla="*/ 21 h 174"/>
                <a:gd name="T18" fmla="*/ 189 w 210"/>
                <a:gd name="T19" fmla="*/ 15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174">
                  <a:moveTo>
                    <a:pt x="0" y="0"/>
                  </a:moveTo>
                  <a:lnTo>
                    <a:pt x="0" y="174"/>
                  </a:lnTo>
                  <a:lnTo>
                    <a:pt x="210" y="174"/>
                  </a:lnTo>
                  <a:lnTo>
                    <a:pt x="210" y="0"/>
                  </a:lnTo>
                  <a:lnTo>
                    <a:pt x="0" y="0"/>
                  </a:lnTo>
                  <a:close/>
                  <a:moveTo>
                    <a:pt x="189" y="154"/>
                  </a:moveTo>
                  <a:lnTo>
                    <a:pt x="21" y="154"/>
                  </a:lnTo>
                  <a:lnTo>
                    <a:pt x="21" y="21"/>
                  </a:lnTo>
                  <a:lnTo>
                    <a:pt x="189" y="21"/>
                  </a:lnTo>
                  <a:lnTo>
                    <a:pt x="189" y="15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2" name="Freeform 792"/>
            <p:cNvSpPr>
              <a:spLocks noEditPoints="1"/>
            </p:cNvSpPr>
            <p:nvPr/>
          </p:nvSpPr>
          <p:spPr bwMode="auto">
            <a:xfrm>
              <a:off x="11039476" y="698501"/>
              <a:ext cx="138113" cy="114300"/>
            </a:xfrm>
            <a:custGeom>
              <a:avLst/>
              <a:gdLst>
                <a:gd name="T0" fmla="*/ 92 w 118"/>
                <a:gd name="T1" fmla="*/ 0 h 99"/>
                <a:gd name="T2" fmla="*/ 26 w 118"/>
                <a:gd name="T3" fmla="*/ 0 h 99"/>
                <a:gd name="T4" fmla="*/ 0 w 118"/>
                <a:gd name="T5" fmla="*/ 26 h 99"/>
                <a:gd name="T6" fmla="*/ 0 w 118"/>
                <a:gd name="T7" fmla="*/ 72 h 99"/>
                <a:gd name="T8" fmla="*/ 26 w 118"/>
                <a:gd name="T9" fmla="*/ 99 h 99"/>
                <a:gd name="T10" fmla="*/ 92 w 118"/>
                <a:gd name="T11" fmla="*/ 99 h 99"/>
                <a:gd name="T12" fmla="*/ 118 w 118"/>
                <a:gd name="T13" fmla="*/ 72 h 99"/>
                <a:gd name="T14" fmla="*/ 118 w 118"/>
                <a:gd name="T15" fmla="*/ 26 h 99"/>
                <a:gd name="T16" fmla="*/ 92 w 118"/>
                <a:gd name="T17" fmla="*/ 0 h 99"/>
                <a:gd name="T18" fmla="*/ 89 w 118"/>
                <a:gd name="T19" fmla="*/ 75 h 99"/>
                <a:gd name="T20" fmla="*/ 30 w 118"/>
                <a:gd name="T21" fmla="*/ 75 h 99"/>
                <a:gd name="T22" fmla="*/ 23 w 118"/>
                <a:gd name="T23" fmla="*/ 69 h 99"/>
                <a:gd name="T24" fmla="*/ 23 w 118"/>
                <a:gd name="T25" fmla="*/ 29 h 99"/>
                <a:gd name="T26" fmla="*/ 30 w 118"/>
                <a:gd name="T27" fmla="*/ 23 h 99"/>
                <a:gd name="T28" fmla="*/ 89 w 118"/>
                <a:gd name="T29" fmla="*/ 23 h 99"/>
                <a:gd name="T30" fmla="*/ 95 w 118"/>
                <a:gd name="T31" fmla="*/ 29 h 99"/>
                <a:gd name="T32" fmla="*/ 95 w 118"/>
                <a:gd name="T33" fmla="*/ 69 h 99"/>
                <a:gd name="T34" fmla="*/ 89 w 118"/>
                <a:gd name="T35" fmla="*/ 7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8" h="99">
                  <a:moveTo>
                    <a:pt x="92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1"/>
                    <a:pt x="0" y="2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7"/>
                    <a:pt x="12" y="99"/>
                    <a:pt x="26" y="99"/>
                  </a:cubicBezTo>
                  <a:cubicBezTo>
                    <a:pt x="92" y="99"/>
                    <a:pt x="92" y="99"/>
                    <a:pt x="92" y="99"/>
                  </a:cubicBezTo>
                  <a:cubicBezTo>
                    <a:pt x="107" y="99"/>
                    <a:pt x="118" y="87"/>
                    <a:pt x="118" y="72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11"/>
                    <a:pt x="107" y="0"/>
                    <a:pt x="92" y="0"/>
                  </a:cubicBezTo>
                  <a:close/>
                  <a:moveTo>
                    <a:pt x="89" y="75"/>
                  </a:moveTo>
                  <a:cubicBezTo>
                    <a:pt x="30" y="75"/>
                    <a:pt x="30" y="75"/>
                    <a:pt x="30" y="75"/>
                  </a:cubicBezTo>
                  <a:cubicBezTo>
                    <a:pt x="26" y="75"/>
                    <a:pt x="23" y="72"/>
                    <a:pt x="23" y="6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6"/>
                    <a:pt x="26" y="23"/>
                    <a:pt x="30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92" y="23"/>
                    <a:pt x="95" y="26"/>
                    <a:pt x="95" y="29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95" y="72"/>
                    <a:pt x="92" y="75"/>
                    <a:pt x="89" y="7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3" name="Freeform 793"/>
            <p:cNvSpPr/>
            <p:nvPr/>
          </p:nvSpPr>
          <p:spPr bwMode="auto">
            <a:xfrm>
              <a:off x="11104564" y="587376"/>
              <a:ext cx="173038" cy="171450"/>
            </a:xfrm>
            <a:custGeom>
              <a:avLst/>
              <a:gdLst>
                <a:gd name="T0" fmla="*/ 129 w 148"/>
                <a:gd name="T1" fmla="*/ 113 h 147"/>
                <a:gd name="T2" fmla="*/ 128 w 148"/>
                <a:gd name="T3" fmla="*/ 113 h 147"/>
                <a:gd name="T4" fmla="*/ 126 w 148"/>
                <a:gd name="T5" fmla="*/ 113 h 147"/>
                <a:gd name="T6" fmla="*/ 126 w 148"/>
                <a:gd name="T7" fmla="*/ 113 h 147"/>
                <a:gd name="T8" fmla="*/ 34 w 148"/>
                <a:gd name="T9" fmla="*/ 21 h 147"/>
                <a:gd name="T10" fmla="*/ 34 w 148"/>
                <a:gd name="T11" fmla="*/ 21 h 147"/>
                <a:gd name="T12" fmla="*/ 34 w 148"/>
                <a:gd name="T13" fmla="*/ 0 h 147"/>
                <a:gd name="T14" fmla="*/ 0 w 148"/>
                <a:gd name="T15" fmla="*/ 35 h 147"/>
                <a:gd name="T16" fmla="*/ 34 w 148"/>
                <a:gd name="T17" fmla="*/ 69 h 147"/>
                <a:gd name="T18" fmla="*/ 34 w 148"/>
                <a:gd name="T19" fmla="*/ 68 h 147"/>
                <a:gd name="T20" fmla="*/ 34 w 148"/>
                <a:gd name="T21" fmla="*/ 46 h 147"/>
                <a:gd name="T22" fmla="*/ 34 w 148"/>
                <a:gd name="T23" fmla="*/ 46 h 147"/>
                <a:gd name="T24" fmla="*/ 101 w 148"/>
                <a:gd name="T25" fmla="*/ 113 h 147"/>
                <a:gd name="T26" fmla="*/ 101 w 148"/>
                <a:gd name="T27" fmla="*/ 113 h 147"/>
                <a:gd name="T28" fmla="*/ 99 w 148"/>
                <a:gd name="T29" fmla="*/ 113 h 147"/>
                <a:gd name="T30" fmla="*/ 99 w 148"/>
                <a:gd name="T31" fmla="*/ 113 h 147"/>
                <a:gd name="T32" fmla="*/ 79 w 148"/>
                <a:gd name="T33" fmla="*/ 113 h 147"/>
                <a:gd name="T34" fmla="*/ 114 w 148"/>
                <a:gd name="T35" fmla="*/ 147 h 147"/>
                <a:gd name="T36" fmla="*/ 148 w 148"/>
                <a:gd name="T37" fmla="*/ 113 h 147"/>
                <a:gd name="T38" fmla="*/ 129 w 148"/>
                <a:gd name="T39" fmla="*/ 11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7">
                  <a:moveTo>
                    <a:pt x="129" y="113"/>
                  </a:moveTo>
                  <a:cubicBezTo>
                    <a:pt x="128" y="113"/>
                    <a:pt x="128" y="113"/>
                    <a:pt x="128" y="113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6" y="62"/>
                    <a:pt x="85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71" y="46"/>
                    <a:pt x="101" y="76"/>
                    <a:pt x="101" y="113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99" y="113"/>
                    <a:pt x="99" y="113"/>
                    <a:pt x="99" y="113"/>
                  </a:cubicBezTo>
                  <a:cubicBezTo>
                    <a:pt x="99" y="113"/>
                    <a:pt x="99" y="113"/>
                    <a:pt x="99" y="113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48" y="113"/>
                    <a:pt x="148" y="113"/>
                    <a:pt x="148" y="113"/>
                  </a:cubicBezTo>
                  <a:lnTo>
                    <a:pt x="129" y="11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4" name="Freeform 794"/>
            <p:cNvSpPr/>
            <p:nvPr/>
          </p:nvSpPr>
          <p:spPr bwMode="auto">
            <a:xfrm>
              <a:off x="10941051" y="750889"/>
              <a:ext cx="173038" cy="171450"/>
            </a:xfrm>
            <a:custGeom>
              <a:avLst/>
              <a:gdLst>
                <a:gd name="T0" fmla="*/ 114 w 149"/>
                <a:gd name="T1" fmla="*/ 79 h 147"/>
                <a:gd name="T2" fmla="*/ 114 w 149"/>
                <a:gd name="T3" fmla="*/ 101 h 147"/>
                <a:gd name="T4" fmla="*/ 114 w 149"/>
                <a:gd name="T5" fmla="*/ 101 h 147"/>
                <a:gd name="T6" fmla="*/ 47 w 149"/>
                <a:gd name="T7" fmla="*/ 34 h 147"/>
                <a:gd name="T8" fmla="*/ 47 w 149"/>
                <a:gd name="T9" fmla="*/ 34 h 147"/>
                <a:gd name="T10" fmla="*/ 49 w 149"/>
                <a:gd name="T11" fmla="*/ 34 h 147"/>
                <a:gd name="T12" fmla="*/ 50 w 149"/>
                <a:gd name="T13" fmla="*/ 34 h 147"/>
                <a:gd name="T14" fmla="*/ 69 w 149"/>
                <a:gd name="T15" fmla="*/ 34 h 147"/>
                <a:gd name="T16" fmla="*/ 35 w 149"/>
                <a:gd name="T17" fmla="*/ 0 h 147"/>
                <a:gd name="T18" fmla="*/ 0 w 149"/>
                <a:gd name="T19" fmla="*/ 34 h 147"/>
                <a:gd name="T20" fmla="*/ 20 w 149"/>
                <a:gd name="T21" fmla="*/ 34 h 147"/>
                <a:gd name="T22" fmla="*/ 20 w 149"/>
                <a:gd name="T23" fmla="*/ 34 h 147"/>
                <a:gd name="T24" fmla="*/ 22 w 149"/>
                <a:gd name="T25" fmla="*/ 34 h 147"/>
                <a:gd name="T26" fmla="*/ 22 w 149"/>
                <a:gd name="T27" fmla="*/ 34 h 147"/>
                <a:gd name="T28" fmla="*/ 114 w 149"/>
                <a:gd name="T29" fmla="*/ 126 h 147"/>
                <a:gd name="T30" fmla="*/ 114 w 149"/>
                <a:gd name="T31" fmla="*/ 126 h 147"/>
                <a:gd name="T32" fmla="*/ 114 w 149"/>
                <a:gd name="T33" fmla="*/ 147 h 147"/>
                <a:gd name="T34" fmla="*/ 149 w 149"/>
                <a:gd name="T35" fmla="*/ 112 h 147"/>
                <a:gd name="T36" fmla="*/ 114 w 149"/>
                <a:gd name="T37" fmla="*/ 78 h 147"/>
                <a:gd name="T38" fmla="*/ 114 w 149"/>
                <a:gd name="T39" fmla="*/ 7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7">
                  <a:moveTo>
                    <a:pt x="114" y="79"/>
                  </a:moveTo>
                  <a:cubicBezTo>
                    <a:pt x="114" y="101"/>
                    <a:pt x="114" y="101"/>
                    <a:pt x="114" y="101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77" y="101"/>
                    <a:pt x="47" y="71"/>
                    <a:pt x="47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85"/>
                    <a:pt x="63" y="126"/>
                    <a:pt x="114" y="12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14" y="78"/>
                    <a:pt x="114" y="78"/>
                    <a:pt x="114" y="78"/>
                  </a:cubicBezTo>
                  <a:lnTo>
                    <a:pt x="114" y="7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5" name="Freeform 795"/>
            <p:cNvSpPr>
              <a:spLocks noEditPoints="1"/>
            </p:cNvSpPr>
            <p:nvPr/>
          </p:nvSpPr>
          <p:spPr bwMode="auto">
            <a:xfrm>
              <a:off x="6973889" y="4598989"/>
              <a:ext cx="249238" cy="334963"/>
            </a:xfrm>
            <a:custGeom>
              <a:avLst/>
              <a:gdLst>
                <a:gd name="T0" fmla="*/ 191 w 214"/>
                <a:gd name="T1" fmla="*/ 20 h 289"/>
                <a:gd name="T2" fmla="*/ 178 w 214"/>
                <a:gd name="T3" fmla="*/ 20 h 289"/>
                <a:gd name="T4" fmla="*/ 178 w 214"/>
                <a:gd name="T5" fmla="*/ 11 h 289"/>
                <a:gd name="T6" fmla="*/ 167 w 214"/>
                <a:gd name="T7" fmla="*/ 0 h 289"/>
                <a:gd name="T8" fmla="*/ 155 w 214"/>
                <a:gd name="T9" fmla="*/ 11 h 289"/>
                <a:gd name="T10" fmla="*/ 155 w 214"/>
                <a:gd name="T11" fmla="*/ 20 h 289"/>
                <a:gd name="T12" fmla="*/ 118 w 214"/>
                <a:gd name="T13" fmla="*/ 20 h 289"/>
                <a:gd name="T14" fmla="*/ 118 w 214"/>
                <a:gd name="T15" fmla="*/ 11 h 289"/>
                <a:gd name="T16" fmla="*/ 107 w 214"/>
                <a:gd name="T17" fmla="*/ 0 h 289"/>
                <a:gd name="T18" fmla="*/ 96 w 214"/>
                <a:gd name="T19" fmla="*/ 11 h 289"/>
                <a:gd name="T20" fmla="*/ 96 w 214"/>
                <a:gd name="T21" fmla="*/ 20 h 289"/>
                <a:gd name="T22" fmla="*/ 59 w 214"/>
                <a:gd name="T23" fmla="*/ 20 h 289"/>
                <a:gd name="T24" fmla="*/ 59 w 214"/>
                <a:gd name="T25" fmla="*/ 11 h 289"/>
                <a:gd name="T26" fmla="*/ 48 w 214"/>
                <a:gd name="T27" fmla="*/ 0 h 289"/>
                <a:gd name="T28" fmla="*/ 36 w 214"/>
                <a:gd name="T29" fmla="*/ 11 h 289"/>
                <a:gd name="T30" fmla="*/ 36 w 214"/>
                <a:gd name="T31" fmla="*/ 20 h 289"/>
                <a:gd name="T32" fmla="*/ 24 w 214"/>
                <a:gd name="T33" fmla="*/ 20 h 289"/>
                <a:gd name="T34" fmla="*/ 0 w 214"/>
                <a:gd name="T35" fmla="*/ 43 h 289"/>
                <a:gd name="T36" fmla="*/ 0 w 214"/>
                <a:gd name="T37" fmla="*/ 266 h 289"/>
                <a:gd name="T38" fmla="*/ 24 w 214"/>
                <a:gd name="T39" fmla="*/ 289 h 289"/>
                <a:gd name="T40" fmla="*/ 191 w 214"/>
                <a:gd name="T41" fmla="*/ 289 h 289"/>
                <a:gd name="T42" fmla="*/ 214 w 214"/>
                <a:gd name="T43" fmla="*/ 266 h 289"/>
                <a:gd name="T44" fmla="*/ 214 w 214"/>
                <a:gd name="T45" fmla="*/ 43 h 289"/>
                <a:gd name="T46" fmla="*/ 191 w 214"/>
                <a:gd name="T47" fmla="*/ 20 h 289"/>
                <a:gd name="T48" fmla="*/ 191 w 214"/>
                <a:gd name="T49" fmla="*/ 264 h 289"/>
                <a:gd name="T50" fmla="*/ 23 w 214"/>
                <a:gd name="T51" fmla="*/ 264 h 289"/>
                <a:gd name="T52" fmla="*/ 23 w 214"/>
                <a:gd name="T53" fmla="*/ 45 h 289"/>
                <a:gd name="T54" fmla="*/ 36 w 214"/>
                <a:gd name="T55" fmla="*/ 45 h 289"/>
                <a:gd name="T56" fmla="*/ 36 w 214"/>
                <a:gd name="T57" fmla="*/ 52 h 289"/>
                <a:gd name="T58" fmla="*/ 48 w 214"/>
                <a:gd name="T59" fmla="*/ 63 h 289"/>
                <a:gd name="T60" fmla="*/ 59 w 214"/>
                <a:gd name="T61" fmla="*/ 52 h 289"/>
                <a:gd name="T62" fmla="*/ 59 w 214"/>
                <a:gd name="T63" fmla="*/ 45 h 289"/>
                <a:gd name="T64" fmla="*/ 96 w 214"/>
                <a:gd name="T65" fmla="*/ 45 h 289"/>
                <a:gd name="T66" fmla="*/ 96 w 214"/>
                <a:gd name="T67" fmla="*/ 52 h 289"/>
                <a:gd name="T68" fmla="*/ 107 w 214"/>
                <a:gd name="T69" fmla="*/ 63 h 289"/>
                <a:gd name="T70" fmla="*/ 118 w 214"/>
                <a:gd name="T71" fmla="*/ 52 h 289"/>
                <a:gd name="T72" fmla="*/ 118 w 214"/>
                <a:gd name="T73" fmla="*/ 45 h 289"/>
                <a:gd name="T74" fmla="*/ 155 w 214"/>
                <a:gd name="T75" fmla="*/ 45 h 289"/>
                <a:gd name="T76" fmla="*/ 155 w 214"/>
                <a:gd name="T77" fmla="*/ 52 h 289"/>
                <a:gd name="T78" fmla="*/ 167 w 214"/>
                <a:gd name="T79" fmla="*/ 63 h 289"/>
                <a:gd name="T80" fmla="*/ 178 w 214"/>
                <a:gd name="T81" fmla="*/ 52 h 289"/>
                <a:gd name="T82" fmla="*/ 178 w 214"/>
                <a:gd name="T83" fmla="*/ 45 h 289"/>
                <a:gd name="T84" fmla="*/ 191 w 214"/>
                <a:gd name="T85" fmla="*/ 45 h 289"/>
                <a:gd name="T86" fmla="*/ 191 w 214"/>
                <a:gd name="T87" fmla="*/ 264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" h="289">
                  <a:moveTo>
                    <a:pt x="191" y="20"/>
                  </a:moveTo>
                  <a:cubicBezTo>
                    <a:pt x="178" y="20"/>
                    <a:pt x="178" y="20"/>
                    <a:pt x="178" y="20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5"/>
                    <a:pt x="173" y="0"/>
                    <a:pt x="167" y="0"/>
                  </a:cubicBezTo>
                  <a:cubicBezTo>
                    <a:pt x="160" y="0"/>
                    <a:pt x="155" y="5"/>
                    <a:pt x="155" y="11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8" y="5"/>
                    <a:pt x="113" y="0"/>
                    <a:pt x="107" y="0"/>
                  </a:cubicBezTo>
                  <a:cubicBezTo>
                    <a:pt x="101" y="0"/>
                    <a:pt x="96" y="5"/>
                    <a:pt x="96" y="11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5"/>
                    <a:pt x="54" y="0"/>
                    <a:pt x="48" y="0"/>
                  </a:cubicBezTo>
                  <a:cubicBezTo>
                    <a:pt x="41" y="0"/>
                    <a:pt x="36" y="5"/>
                    <a:pt x="36" y="1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11" y="20"/>
                    <a:pt x="0" y="30"/>
                    <a:pt x="0" y="43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78"/>
                    <a:pt x="11" y="289"/>
                    <a:pt x="24" y="289"/>
                  </a:cubicBezTo>
                  <a:cubicBezTo>
                    <a:pt x="191" y="289"/>
                    <a:pt x="191" y="289"/>
                    <a:pt x="191" y="289"/>
                  </a:cubicBezTo>
                  <a:cubicBezTo>
                    <a:pt x="204" y="289"/>
                    <a:pt x="214" y="278"/>
                    <a:pt x="214" y="266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214" y="30"/>
                    <a:pt x="204" y="20"/>
                    <a:pt x="191" y="20"/>
                  </a:cubicBezTo>
                  <a:close/>
                  <a:moveTo>
                    <a:pt x="191" y="264"/>
                  </a:moveTo>
                  <a:cubicBezTo>
                    <a:pt x="23" y="264"/>
                    <a:pt x="23" y="264"/>
                    <a:pt x="23" y="26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8"/>
                    <a:pt x="41" y="63"/>
                    <a:pt x="48" y="63"/>
                  </a:cubicBezTo>
                  <a:cubicBezTo>
                    <a:pt x="54" y="63"/>
                    <a:pt x="59" y="58"/>
                    <a:pt x="59" y="52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8"/>
                    <a:pt x="101" y="63"/>
                    <a:pt x="107" y="63"/>
                  </a:cubicBezTo>
                  <a:cubicBezTo>
                    <a:pt x="113" y="63"/>
                    <a:pt x="118" y="58"/>
                    <a:pt x="118" y="52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5" y="58"/>
                    <a:pt x="160" y="63"/>
                    <a:pt x="167" y="63"/>
                  </a:cubicBezTo>
                  <a:cubicBezTo>
                    <a:pt x="173" y="63"/>
                    <a:pt x="178" y="58"/>
                    <a:pt x="178" y="52"/>
                  </a:cubicBezTo>
                  <a:cubicBezTo>
                    <a:pt x="178" y="45"/>
                    <a:pt x="178" y="45"/>
                    <a:pt x="178" y="45"/>
                  </a:cubicBezTo>
                  <a:cubicBezTo>
                    <a:pt x="191" y="45"/>
                    <a:pt x="191" y="45"/>
                    <a:pt x="191" y="45"/>
                  </a:cubicBezTo>
                  <a:lnTo>
                    <a:pt x="191" y="26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6" name="Rectangle 796"/>
            <p:cNvSpPr>
              <a:spLocks noChangeArrowheads="1"/>
            </p:cNvSpPr>
            <p:nvPr/>
          </p:nvSpPr>
          <p:spPr bwMode="auto">
            <a:xfrm>
              <a:off x="7029451" y="4705351"/>
              <a:ext cx="138113" cy="190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7" name="Rectangle 797"/>
            <p:cNvSpPr>
              <a:spLocks noChangeArrowheads="1"/>
            </p:cNvSpPr>
            <p:nvPr/>
          </p:nvSpPr>
          <p:spPr bwMode="auto">
            <a:xfrm>
              <a:off x="7029451" y="4752976"/>
              <a:ext cx="138113" cy="190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8" name="Rectangle 798"/>
            <p:cNvSpPr>
              <a:spLocks noChangeArrowheads="1"/>
            </p:cNvSpPr>
            <p:nvPr/>
          </p:nvSpPr>
          <p:spPr bwMode="auto">
            <a:xfrm>
              <a:off x="7029451" y="4800601"/>
              <a:ext cx="138113" cy="190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9" name="Rectangle 799"/>
            <p:cNvSpPr>
              <a:spLocks noChangeArrowheads="1"/>
            </p:cNvSpPr>
            <p:nvPr/>
          </p:nvSpPr>
          <p:spPr bwMode="auto">
            <a:xfrm>
              <a:off x="7029451" y="4848226"/>
              <a:ext cx="138113" cy="174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0" name="Freeform 800"/>
            <p:cNvSpPr>
              <a:spLocks noEditPoints="1"/>
            </p:cNvSpPr>
            <p:nvPr/>
          </p:nvSpPr>
          <p:spPr bwMode="auto">
            <a:xfrm>
              <a:off x="2922589" y="587376"/>
              <a:ext cx="333375" cy="334963"/>
            </a:xfrm>
            <a:custGeom>
              <a:avLst/>
              <a:gdLst>
                <a:gd name="T0" fmla="*/ 105 w 210"/>
                <a:gd name="T1" fmla="*/ 0 h 211"/>
                <a:gd name="T2" fmla="*/ 0 w 210"/>
                <a:gd name="T3" fmla="*/ 30 h 211"/>
                <a:gd name="T4" fmla="*/ 0 w 210"/>
                <a:gd name="T5" fmla="*/ 30 h 211"/>
                <a:gd name="T6" fmla="*/ 0 w 210"/>
                <a:gd name="T7" fmla="*/ 182 h 211"/>
                <a:gd name="T8" fmla="*/ 105 w 210"/>
                <a:gd name="T9" fmla="*/ 211 h 211"/>
                <a:gd name="T10" fmla="*/ 210 w 210"/>
                <a:gd name="T11" fmla="*/ 182 h 211"/>
                <a:gd name="T12" fmla="*/ 210 w 210"/>
                <a:gd name="T13" fmla="*/ 30 h 211"/>
                <a:gd name="T14" fmla="*/ 105 w 210"/>
                <a:gd name="T15" fmla="*/ 0 h 211"/>
                <a:gd name="T16" fmla="*/ 96 w 210"/>
                <a:gd name="T17" fmla="*/ 190 h 211"/>
                <a:gd name="T18" fmla="*/ 17 w 210"/>
                <a:gd name="T19" fmla="*/ 168 h 211"/>
                <a:gd name="T20" fmla="*/ 17 w 210"/>
                <a:gd name="T21" fmla="*/ 55 h 211"/>
                <a:gd name="T22" fmla="*/ 96 w 210"/>
                <a:gd name="T23" fmla="*/ 77 h 211"/>
                <a:gd name="T24" fmla="*/ 96 w 210"/>
                <a:gd name="T25" fmla="*/ 190 h 211"/>
                <a:gd name="T26" fmla="*/ 105 w 210"/>
                <a:gd name="T27" fmla="*/ 62 h 211"/>
                <a:gd name="T28" fmla="*/ 28 w 210"/>
                <a:gd name="T29" fmla="*/ 40 h 211"/>
                <a:gd name="T30" fmla="*/ 105 w 210"/>
                <a:gd name="T31" fmla="*/ 19 h 211"/>
                <a:gd name="T32" fmla="*/ 182 w 210"/>
                <a:gd name="T33" fmla="*/ 40 h 211"/>
                <a:gd name="T34" fmla="*/ 105 w 210"/>
                <a:gd name="T35" fmla="*/ 62 h 211"/>
                <a:gd name="T36" fmla="*/ 193 w 210"/>
                <a:gd name="T37" fmla="*/ 168 h 211"/>
                <a:gd name="T38" fmla="*/ 114 w 210"/>
                <a:gd name="T39" fmla="*/ 190 h 211"/>
                <a:gd name="T40" fmla="*/ 114 w 210"/>
                <a:gd name="T41" fmla="*/ 77 h 211"/>
                <a:gd name="T42" fmla="*/ 193 w 210"/>
                <a:gd name="T43" fmla="*/ 55 h 211"/>
                <a:gd name="T44" fmla="*/ 193 w 210"/>
                <a:gd name="T45" fmla="*/ 16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0" h="211">
                  <a:moveTo>
                    <a:pt x="105" y="0"/>
                  </a:moveTo>
                  <a:lnTo>
                    <a:pt x="0" y="30"/>
                  </a:lnTo>
                  <a:lnTo>
                    <a:pt x="0" y="30"/>
                  </a:lnTo>
                  <a:lnTo>
                    <a:pt x="0" y="182"/>
                  </a:lnTo>
                  <a:lnTo>
                    <a:pt x="105" y="211"/>
                  </a:lnTo>
                  <a:lnTo>
                    <a:pt x="210" y="182"/>
                  </a:lnTo>
                  <a:lnTo>
                    <a:pt x="210" y="30"/>
                  </a:lnTo>
                  <a:lnTo>
                    <a:pt x="105" y="0"/>
                  </a:lnTo>
                  <a:close/>
                  <a:moveTo>
                    <a:pt x="96" y="190"/>
                  </a:moveTo>
                  <a:lnTo>
                    <a:pt x="17" y="168"/>
                  </a:lnTo>
                  <a:lnTo>
                    <a:pt x="17" y="55"/>
                  </a:lnTo>
                  <a:lnTo>
                    <a:pt x="96" y="77"/>
                  </a:lnTo>
                  <a:lnTo>
                    <a:pt x="96" y="190"/>
                  </a:lnTo>
                  <a:close/>
                  <a:moveTo>
                    <a:pt x="105" y="62"/>
                  </a:moveTo>
                  <a:lnTo>
                    <a:pt x="28" y="40"/>
                  </a:lnTo>
                  <a:lnTo>
                    <a:pt x="105" y="19"/>
                  </a:lnTo>
                  <a:lnTo>
                    <a:pt x="182" y="40"/>
                  </a:lnTo>
                  <a:lnTo>
                    <a:pt x="105" y="62"/>
                  </a:lnTo>
                  <a:close/>
                  <a:moveTo>
                    <a:pt x="193" y="168"/>
                  </a:moveTo>
                  <a:lnTo>
                    <a:pt x="114" y="190"/>
                  </a:lnTo>
                  <a:lnTo>
                    <a:pt x="114" y="77"/>
                  </a:lnTo>
                  <a:lnTo>
                    <a:pt x="193" y="55"/>
                  </a:lnTo>
                  <a:lnTo>
                    <a:pt x="193" y="16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1" name="Freeform 801"/>
            <p:cNvSpPr/>
            <p:nvPr/>
          </p:nvSpPr>
          <p:spPr bwMode="auto">
            <a:xfrm>
              <a:off x="11617326" y="1925639"/>
              <a:ext cx="317500" cy="333375"/>
            </a:xfrm>
            <a:custGeom>
              <a:avLst/>
              <a:gdLst>
                <a:gd name="T0" fmla="*/ 273 w 273"/>
                <a:gd name="T1" fmla="*/ 93 h 288"/>
                <a:gd name="T2" fmla="*/ 249 w 273"/>
                <a:gd name="T3" fmla="*/ 51 h 288"/>
                <a:gd name="T4" fmla="*/ 170 w 273"/>
                <a:gd name="T5" fmla="*/ 86 h 288"/>
                <a:gd name="T6" fmla="*/ 160 w 273"/>
                <a:gd name="T7" fmla="*/ 0 h 288"/>
                <a:gd name="T8" fmla="*/ 112 w 273"/>
                <a:gd name="T9" fmla="*/ 0 h 288"/>
                <a:gd name="T10" fmla="*/ 103 w 273"/>
                <a:gd name="T11" fmla="*/ 86 h 288"/>
                <a:gd name="T12" fmla="*/ 23 w 273"/>
                <a:gd name="T13" fmla="*/ 51 h 288"/>
                <a:gd name="T14" fmla="*/ 0 w 273"/>
                <a:gd name="T15" fmla="*/ 93 h 288"/>
                <a:gd name="T16" fmla="*/ 69 w 273"/>
                <a:gd name="T17" fmla="*/ 144 h 288"/>
                <a:gd name="T18" fmla="*/ 0 w 273"/>
                <a:gd name="T19" fmla="*/ 195 h 288"/>
                <a:gd name="T20" fmla="*/ 23 w 273"/>
                <a:gd name="T21" fmla="*/ 237 h 288"/>
                <a:gd name="T22" fmla="*/ 103 w 273"/>
                <a:gd name="T23" fmla="*/ 202 h 288"/>
                <a:gd name="T24" fmla="*/ 112 w 273"/>
                <a:gd name="T25" fmla="*/ 288 h 288"/>
                <a:gd name="T26" fmla="*/ 160 w 273"/>
                <a:gd name="T27" fmla="*/ 288 h 288"/>
                <a:gd name="T28" fmla="*/ 170 w 273"/>
                <a:gd name="T29" fmla="*/ 202 h 288"/>
                <a:gd name="T30" fmla="*/ 249 w 273"/>
                <a:gd name="T31" fmla="*/ 237 h 288"/>
                <a:gd name="T32" fmla="*/ 273 w 273"/>
                <a:gd name="T33" fmla="*/ 195 h 288"/>
                <a:gd name="T34" fmla="*/ 203 w 273"/>
                <a:gd name="T35" fmla="*/ 144 h 288"/>
                <a:gd name="T36" fmla="*/ 273 w 273"/>
                <a:gd name="T37" fmla="*/ 9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3" h="288">
                  <a:moveTo>
                    <a:pt x="273" y="93"/>
                  </a:moveTo>
                  <a:cubicBezTo>
                    <a:pt x="249" y="51"/>
                    <a:pt x="249" y="51"/>
                    <a:pt x="249" y="51"/>
                  </a:cubicBezTo>
                  <a:cubicBezTo>
                    <a:pt x="170" y="86"/>
                    <a:pt x="170" y="86"/>
                    <a:pt x="170" y="86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69" y="144"/>
                    <a:pt x="69" y="144"/>
                    <a:pt x="69" y="144"/>
                  </a:cubicBezTo>
                  <a:cubicBezTo>
                    <a:pt x="44" y="163"/>
                    <a:pt x="0" y="195"/>
                    <a:pt x="0" y="195"/>
                  </a:cubicBezTo>
                  <a:cubicBezTo>
                    <a:pt x="23" y="237"/>
                    <a:pt x="23" y="237"/>
                    <a:pt x="23" y="237"/>
                  </a:cubicBezTo>
                  <a:cubicBezTo>
                    <a:pt x="103" y="202"/>
                    <a:pt x="103" y="202"/>
                    <a:pt x="103" y="202"/>
                  </a:cubicBezTo>
                  <a:cubicBezTo>
                    <a:pt x="112" y="288"/>
                    <a:pt x="112" y="288"/>
                    <a:pt x="112" y="288"/>
                  </a:cubicBezTo>
                  <a:cubicBezTo>
                    <a:pt x="160" y="288"/>
                    <a:pt x="160" y="288"/>
                    <a:pt x="160" y="288"/>
                  </a:cubicBezTo>
                  <a:cubicBezTo>
                    <a:pt x="160" y="288"/>
                    <a:pt x="166" y="234"/>
                    <a:pt x="170" y="202"/>
                  </a:cubicBezTo>
                  <a:cubicBezTo>
                    <a:pt x="249" y="237"/>
                    <a:pt x="249" y="237"/>
                    <a:pt x="249" y="237"/>
                  </a:cubicBezTo>
                  <a:cubicBezTo>
                    <a:pt x="273" y="195"/>
                    <a:pt x="273" y="195"/>
                    <a:pt x="273" y="195"/>
                  </a:cubicBezTo>
                  <a:cubicBezTo>
                    <a:pt x="273" y="195"/>
                    <a:pt x="229" y="163"/>
                    <a:pt x="203" y="144"/>
                  </a:cubicBezTo>
                  <a:lnTo>
                    <a:pt x="273" y="9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2" name="Freeform 802"/>
            <p:cNvSpPr>
              <a:spLocks noEditPoints="1"/>
            </p:cNvSpPr>
            <p:nvPr/>
          </p:nvSpPr>
          <p:spPr bwMode="auto">
            <a:xfrm>
              <a:off x="10948989" y="1925639"/>
              <a:ext cx="317500" cy="333375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3" name="Freeform 803"/>
            <p:cNvSpPr>
              <a:spLocks noEditPoints="1"/>
            </p:cNvSpPr>
            <p:nvPr/>
          </p:nvSpPr>
          <p:spPr bwMode="auto">
            <a:xfrm>
              <a:off x="2298701" y="4040189"/>
              <a:ext cx="246063" cy="225425"/>
            </a:xfrm>
            <a:custGeom>
              <a:avLst/>
              <a:gdLst>
                <a:gd name="T0" fmla="*/ 191 w 212"/>
                <a:gd name="T1" fmla="*/ 58 h 194"/>
                <a:gd name="T2" fmla="*/ 156 w 212"/>
                <a:gd name="T3" fmla="*/ 48 h 194"/>
                <a:gd name="T4" fmla="*/ 152 w 212"/>
                <a:gd name="T5" fmla="*/ 48 h 194"/>
                <a:gd name="T6" fmla="*/ 152 w 212"/>
                <a:gd name="T7" fmla="*/ 27 h 194"/>
                <a:gd name="T8" fmla="*/ 0 w 212"/>
                <a:gd name="T9" fmla="*/ 27 h 194"/>
                <a:gd name="T10" fmla="*/ 0 w 212"/>
                <a:gd name="T11" fmla="*/ 127 h 194"/>
                <a:gd name="T12" fmla="*/ 67 w 212"/>
                <a:gd name="T13" fmla="*/ 194 h 194"/>
                <a:gd name="T14" fmla="*/ 85 w 212"/>
                <a:gd name="T15" fmla="*/ 194 h 194"/>
                <a:gd name="T16" fmla="*/ 142 w 212"/>
                <a:gd name="T17" fmla="*/ 161 h 194"/>
                <a:gd name="T18" fmla="*/ 153 w 212"/>
                <a:gd name="T19" fmla="*/ 161 h 194"/>
                <a:gd name="T20" fmla="*/ 189 w 212"/>
                <a:gd name="T21" fmla="*/ 152 h 194"/>
                <a:gd name="T22" fmla="*/ 212 w 212"/>
                <a:gd name="T23" fmla="*/ 104 h 194"/>
                <a:gd name="T24" fmla="*/ 191 w 212"/>
                <a:gd name="T25" fmla="*/ 58 h 194"/>
                <a:gd name="T26" fmla="*/ 176 w 212"/>
                <a:gd name="T27" fmla="*/ 132 h 194"/>
                <a:gd name="T28" fmla="*/ 153 w 212"/>
                <a:gd name="T29" fmla="*/ 138 h 194"/>
                <a:gd name="T30" fmla="*/ 151 w 212"/>
                <a:gd name="T31" fmla="*/ 138 h 194"/>
                <a:gd name="T32" fmla="*/ 152 w 212"/>
                <a:gd name="T33" fmla="*/ 127 h 194"/>
                <a:gd name="T34" fmla="*/ 152 w 212"/>
                <a:gd name="T35" fmla="*/ 72 h 194"/>
                <a:gd name="T36" fmla="*/ 156 w 212"/>
                <a:gd name="T37" fmla="*/ 72 h 194"/>
                <a:gd name="T38" fmla="*/ 177 w 212"/>
                <a:gd name="T39" fmla="*/ 77 h 194"/>
                <a:gd name="T40" fmla="*/ 188 w 212"/>
                <a:gd name="T41" fmla="*/ 104 h 194"/>
                <a:gd name="T42" fmla="*/ 176 w 212"/>
                <a:gd name="T43" fmla="*/ 13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2" h="194">
                  <a:moveTo>
                    <a:pt x="191" y="58"/>
                  </a:moveTo>
                  <a:cubicBezTo>
                    <a:pt x="179" y="49"/>
                    <a:pt x="165" y="48"/>
                    <a:pt x="156" y="48"/>
                  </a:cubicBezTo>
                  <a:cubicBezTo>
                    <a:pt x="154" y="48"/>
                    <a:pt x="153" y="48"/>
                    <a:pt x="152" y="48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0"/>
                    <a:pt x="0" y="0"/>
                    <a:pt x="0" y="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64"/>
                    <a:pt x="30" y="194"/>
                    <a:pt x="67" y="194"/>
                  </a:cubicBezTo>
                  <a:cubicBezTo>
                    <a:pt x="85" y="194"/>
                    <a:pt x="85" y="194"/>
                    <a:pt x="85" y="194"/>
                  </a:cubicBezTo>
                  <a:cubicBezTo>
                    <a:pt x="109" y="194"/>
                    <a:pt x="131" y="181"/>
                    <a:pt x="142" y="161"/>
                  </a:cubicBezTo>
                  <a:cubicBezTo>
                    <a:pt x="144" y="161"/>
                    <a:pt x="148" y="161"/>
                    <a:pt x="153" y="161"/>
                  </a:cubicBezTo>
                  <a:cubicBezTo>
                    <a:pt x="162" y="161"/>
                    <a:pt x="176" y="160"/>
                    <a:pt x="189" y="152"/>
                  </a:cubicBezTo>
                  <a:cubicBezTo>
                    <a:pt x="202" y="143"/>
                    <a:pt x="212" y="127"/>
                    <a:pt x="212" y="104"/>
                  </a:cubicBezTo>
                  <a:cubicBezTo>
                    <a:pt x="212" y="82"/>
                    <a:pt x="203" y="66"/>
                    <a:pt x="191" y="58"/>
                  </a:cubicBezTo>
                  <a:close/>
                  <a:moveTo>
                    <a:pt x="176" y="132"/>
                  </a:moveTo>
                  <a:cubicBezTo>
                    <a:pt x="169" y="136"/>
                    <a:pt x="160" y="138"/>
                    <a:pt x="153" y="138"/>
                  </a:cubicBezTo>
                  <a:cubicBezTo>
                    <a:pt x="152" y="138"/>
                    <a:pt x="151" y="138"/>
                    <a:pt x="151" y="138"/>
                  </a:cubicBezTo>
                  <a:cubicBezTo>
                    <a:pt x="151" y="134"/>
                    <a:pt x="152" y="131"/>
                    <a:pt x="152" y="127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3" y="72"/>
                    <a:pt x="154" y="72"/>
                    <a:pt x="156" y="72"/>
                  </a:cubicBezTo>
                  <a:cubicBezTo>
                    <a:pt x="163" y="72"/>
                    <a:pt x="171" y="73"/>
                    <a:pt x="177" y="77"/>
                  </a:cubicBezTo>
                  <a:cubicBezTo>
                    <a:pt x="183" y="82"/>
                    <a:pt x="187" y="87"/>
                    <a:pt x="188" y="104"/>
                  </a:cubicBezTo>
                  <a:cubicBezTo>
                    <a:pt x="187" y="121"/>
                    <a:pt x="182" y="127"/>
                    <a:pt x="176" y="1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4" name="Freeform 804"/>
            <p:cNvSpPr/>
            <p:nvPr/>
          </p:nvSpPr>
          <p:spPr bwMode="auto">
            <a:xfrm>
              <a:off x="2425701" y="3930651"/>
              <a:ext cx="26988" cy="107950"/>
            </a:xfrm>
            <a:custGeom>
              <a:avLst/>
              <a:gdLst>
                <a:gd name="T0" fmla="*/ 0 w 24"/>
                <a:gd name="T1" fmla="*/ 93 h 93"/>
                <a:gd name="T2" fmla="*/ 23 w 24"/>
                <a:gd name="T3" fmla="*/ 41 h 93"/>
                <a:gd name="T4" fmla="*/ 8 w 24"/>
                <a:gd name="T5" fmla="*/ 0 h 93"/>
                <a:gd name="T6" fmla="*/ 10 w 24"/>
                <a:gd name="T7" fmla="*/ 50 h 93"/>
                <a:gd name="T8" fmla="*/ 0 w 24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93">
                  <a:moveTo>
                    <a:pt x="0" y="93"/>
                  </a:moveTo>
                  <a:cubicBezTo>
                    <a:pt x="16" y="78"/>
                    <a:pt x="24" y="53"/>
                    <a:pt x="23" y="41"/>
                  </a:cubicBezTo>
                  <a:cubicBezTo>
                    <a:pt x="22" y="27"/>
                    <a:pt x="8" y="0"/>
                    <a:pt x="8" y="0"/>
                  </a:cubicBezTo>
                  <a:cubicBezTo>
                    <a:pt x="8" y="0"/>
                    <a:pt x="11" y="38"/>
                    <a:pt x="10" y="50"/>
                  </a:cubicBezTo>
                  <a:cubicBezTo>
                    <a:pt x="8" y="71"/>
                    <a:pt x="7" y="86"/>
                    <a:pt x="0" y="9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5" name="Freeform 805"/>
            <p:cNvSpPr/>
            <p:nvPr/>
          </p:nvSpPr>
          <p:spPr bwMode="auto">
            <a:xfrm>
              <a:off x="2324101" y="3943351"/>
              <a:ext cx="26988" cy="96838"/>
            </a:xfrm>
            <a:custGeom>
              <a:avLst/>
              <a:gdLst>
                <a:gd name="T0" fmla="*/ 12 w 24"/>
                <a:gd name="T1" fmla="*/ 42 h 84"/>
                <a:gd name="T2" fmla="*/ 24 w 24"/>
                <a:gd name="T3" fmla="*/ 0 h 84"/>
                <a:gd name="T4" fmla="*/ 7 w 24"/>
                <a:gd name="T5" fmla="*/ 32 h 84"/>
                <a:gd name="T6" fmla="*/ 10 w 24"/>
                <a:gd name="T7" fmla="*/ 84 h 84"/>
                <a:gd name="T8" fmla="*/ 12 w 24"/>
                <a:gd name="T9" fmla="*/ 4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84">
                  <a:moveTo>
                    <a:pt x="12" y="42"/>
                  </a:moveTo>
                  <a:cubicBezTo>
                    <a:pt x="16" y="23"/>
                    <a:pt x="24" y="0"/>
                    <a:pt x="24" y="0"/>
                  </a:cubicBezTo>
                  <a:cubicBezTo>
                    <a:pt x="24" y="0"/>
                    <a:pt x="11" y="20"/>
                    <a:pt x="7" y="32"/>
                  </a:cubicBezTo>
                  <a:cubicBezTo>
                    <a:pt x="4" y="42"/>
                    <a:pt x="0" y="59"/>
                    <a:pt x="10" y="84"/>
                  </a:cubicBezTo>
                  <a:cubicBezTo>
                    <a:pt x="10" y="84"/>
                    <a:pt x="7" y="72"/>
                    <a:pt x="12" y="4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6" name="Freeform 806"/>
            <p:cNvSpPr/>
            <p:nvPr/>
          </p:nvSpPr>
          <p:spPr bwMode="auto">
            <a:xfrm>
              <a:off x="2381251" y="3948114"/>
              <a:ext cx="11113" cy="88900"/>
            </a:xfrm>
            <a:custGeom>
              <a:avLst/>
              <a:gdLst>
                <a:gd name="T0" fmla="*/ 10 w 10"/>
                <a:gd name="T1" fmla="*/ 32 h 76"/>
                <a:gd name="T2" fmla="*/ 6 w 10"/>
                <a:gd name="T3" fmla="*/ 0 h 76"/>
                <a:gd name="T4" fmla="*/ 1 w 10"/>
                <a:gd name="T5" fmla="*/ 40 h 76"/>
                <a:gd name="T6" fmla="*/ 6 w 10"/>
                <a:gd name="T7" fmla="*/ 76 h 76"/>
                <a:gd name="T8" fmla="*/ 10 w 10"/>
                <a:gd name="T9" fmla="*/ 3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6">
                  <a:moveTo>
                    <a:pt x="10" y="32"/>
                  </a:moveTo>
                  <a:cubicBezTo>
                    <a:pt x="9" y="22"/>
                    <a:pt x="9" y="28"/>
                    <a:pt x="6" y="0"/>
                  </a:cubicBezTo>
                  <a:cubicBezTo>
                    <a:pt x="6" y="0"/>
                    <a:pt x="2" y="14"/>
                    <a:pt x="1" y="40"/>
                  </a:cubicBezTo>
                  <a:cubicBezTo>
                    <a:pt x="0" y="60"/>
                    <a:pt x="6" y="76"/>
                    <a:pt x="6" y="76"/>
                  </a:cubicBezTo>
                  <a:cubicBezTo>
                    <a:pt x="6" y="76"/>
                    <a:pt x="10" y="44"/>
                    <a:pt x="10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7" name="Freeform 807"/>
            <p:cNvSpPr>
              <a:spLocks noEditPoints="1"/>
            </p:cNvSpPr>
            <p:nvPr/>
          </p:nvSpPr>
          <p:spPr bwMode="auto">
            <a:xfrm>
              <a:off x="2922589" y="3979864"/>
              <a:ext cx="338138" cy="233363"/>
            </a:xfrm>
            <a:custGeom>
              <a:avLst/>
              <a:gdLst>
                <a:gd name="T0" fmla="*/ 268 w 292"/>
                <a:gd name="T1" fmla="*/ 45 h 201"/>
                <a:gd name="T2" fmla="*/ 224 w 292"/>
                <a:gd name="T3" fmla="*/ 31 h 201"/>
                <a:gd name="T4" fmla="*/ 219 w 292"/>
                <a:gd name="T5" fmla="*/ 31 h 201"/>
                <a:gd name="T6" fmla="*/ 219 w 292"/>
                <a:gd name="T7" fmla="*/ 0 h 201"/>
                <a:gd name="T8" fmla="*/ 0 w 292"/>
                <a:gd name="T9" fmla="*/ 0 h 201"/>
                <a:gd name="T10" fmla="*/ 0 w 292"/>
                <a:gd name="T11" fmla="*/ 122 h 201"/>
                <a:gd name="T12" fmla="*/ 97 w 292"/>
                <a:gd name="T13" fmla="*/ 201 h 201"/>
                <a:gd name="T14" fmla="*/ 122 w 292"/>
                <a:gd name="T15" fmla="*/ 201 h 201"/>
                <a:gd name="T16" fmla="*/ 205 w 292"/>
                <a:gd name="T17" fmla="*/ 170 h 201"/>
                <a:gd name="T18" fmla="*/ 221 w 292"/>
                <a:gd name="T19" fmla="*/ 171 h 201"/>
                <a:gd name="T20" fmla="*/ 265 w 292"/>
                <a:gd name="T21" fmla="*/ 157 h 201"/>
                <a:gd name="T22" fmla="*/ 292 w 292"/>
                <a:gd name="T23" fmla="*/ 100 h 201"/>
                <a:gd name="T24" fmla="*/ 268 w 292"/>
                <a:gd name="T25" fmla="*/ 45 h 201"/>
                <a:gd name="T26" fmla="*/ 246 w 292"/>
                <a:gd name="T27" fmla="*/ 129 h 201"/>
                <a:gd name="T28" fmla="*/ 221 w 292"/>
                <a:gd name="T29" fmla="*/ 137 h 201"/>
                <a:gd name="T30" fmla="*/ 217 w 292"/>
                <a:gd name="T31" fmla="*/ 137 h 201"/>
                <a:gd name="T32" fmla="*/ 219 w 292"/>
                <a:gd name="T33" fmla="*/ 122 h 201"/>
                <a:gd name="T34" fmla="*/ 219 w 292"/>
                <a:gd name="T35" fmla="*/ 65 h 201"/>
                <a:gd name="T36" fmla="*/ 224 w 292"/>
                <a:gd name="T37" fmla="*/ 65 h 201"/>
                <a:gd name="T38" fmla="*/ 248 w 292"/>
                <a:gd name="T39" fmla="*/ 73 h 201"/>
                <a:gd name="T40" fmla="*/ 258 w 292"/>
                <a:gd name="T41" fmla="*/ 100 h 201"/>
                <a:gd name="T42" fmla="*/ 246 w 292"/>
                <a:gd name="T43" fmla="*/ 12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2" h="201">
                  <a:moveTo>
                    <a:pt x="268" y="45"/>
                  </a:moveTo>
                  <a:cubicBezTo>
                    <a:pt x="250" y="33"/>
                    <a:pt x="233" y="31"/>
                    <a:pt x="224" y="31"/>
                  </a:cubicBezTo>
                  <a:cubicBezTo>
                    <a:pt x="222" y="31"/>
                    <a:pt x="221" y="31"/>
                    <a:pt x="219" y="31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75"/>
                    <a:pt x="43" y="201"/>
                    <a:pt x="97" y="201"/>
                  </a:cubicBezTo>
                  <a:cubicBezTo>
                    <a:pt x="122" y="201"/>
                    <a:pt x="122" y="201"/>
                    <a:pt x="122" y="201"/>
                  </a:cubicBezTo>
                  <a:cubicBezTo>
                    <a:pt x="158" y="201"/>
                    <a:pt x="189" y="199"/>
                    <a:pt x="205" y="170"/>
                  </a:cubicBezTo>
                  <a:cubicBezTo>
                    <a:pt x="208" y="171"/>
                    <a:pt x="214" y="171"/>
                    <a:pt x="221" y="171"/>
                  </a:cubicBezTo>
                  <a:cubicBezTo>
                    <a:pt x="230" y="171"/>
                    <a:pt x="247" y="169"/>
                    <a:pt x="265" y="157"/>
                  </a:cubicBezTo>
                  <a:cubicBezTo>
                    <a:pt x="284" y="145"/>
                    <a:pt x="292" y="129"/>
                    <a:pt x="292" y="100"/>
                  </a:cubicBezTo>
                  <a:cubicBezTo>
                    <a:pt x="292" y="75"/>
                    <a:pt x="285" y="57"/>
                    <a:pt x="268" y="45"/>
                  </a:cubicBezTo>
                  <a:close/>
                  <a:moveTo>
                    <a:pt x="246" y="129"/>
                  </a:moveTo>
                  <a:cubicBezTo>
                    <a:pt x="237" y="135"/>
                    <a:pt x="225" y="137"/>
                    <a:pt x="221" y="137"/>
                  </a:cubicBezTo>
                  <a:cubicBezTo>
                    <a:pt x="220" y="137"/>
                    <a:pt x="219" y="137"/>
                    <a:pt x="217" y="137"/>
                  </a:cubicBezTo>
                  <a:cubicBezTo>
                    <a:pt x="218" y="132"/>
                    <a:pt x="219" y="127"/>
                    <a:pt x="219" y="122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21" y="65"/>
                    <a:pt x="222" y="65"/>
                    <a:pt x="224" y="65"/>
                  </a:cubicBezTo>
                  <a:cubicBezTo>
                    <a:pt x="228" y="65"/>
                    <a:pt x="240" y="67"/>
                    <a:pt x="248" y="73"/>
                  </a:cubicBezTo>
                  <a:cubicBezTo>
                    <a:pt x="256" y="79"/>
                    <a:pt x="258" y="89"/>
                    <a:pt x="258" y="100"/>
                  </a:cubicBezTo>
                  <a:cubicBezTo>
                    <a:pt x="258" y="112"/>
                    <a:pt x="255" y="122"/>
                    <a:pt x="246" y="12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8" name="Freeform 808"/>
            <p:cNvSpPr/>
            <p:nvPr/>
          </p:nvSpPr>
          <p:spPr bwMode="auto">
            <a:xfrm>
              <a:off x="3590926" y="3992564"/>
              <a:ext cx="334963" cy="209550"/>
            </a:xfrm>
            <a:custGeom>
              <a:avLst/>
              <a:gdLst>
                <a:gd name="T0" fmla="*/ 270 w 288"/>
                <a:gd name="T1" fmla="*/ 41 h 180"/>
                <a:gd name="T2" fmla="*/ 252 w 288"/>
                <a:gd name="T3" fmla="*/ 58 h 180"/>
                <a:gd name="T4" fmla="*/ 252 w 288"/>
                <a:gd name="T5" fmla="*/ 101 h 180"/>
                <a:gd name="T6" fmla="*/ 36 w 288"/>
                <a:gd name="T7" fmla="*/ 101 h 180"/>
                <a:gd name="T8" fmla="*/ 36 w 288"/>
                <a:gd name="T9" fmla="*/ 18 h 180"/>
                <a:gd name="T10" fmla="*/ 18 w 288"/>
                <a:gd name="T11" fmla="*/ 0 h 180"/>
                <a:gd name="T12" fmla="*/ 0 w 288"/>
                <a:gd name="T13" fmla="*/ 18 h 180"/>
                <a:gd name="T14" fmla="*/ 0 w 288"/>
                <a:gd name="T15" fmla="*/ 162 h 180"/>
                <a:gd name="T16" fmla="*/ 18 w 288"/>
                <a:gd name="T17" fmla="*/ 180 h 180"/>
                <a:gd name="T18" fmla="*/ 36 w 288"/>
                <a:gd name="T19" fmla="*/ 162 h 180"/>
                <a:gd name="T20" fmla="*/ 36 w 288"/>
                <a:gd name="T21" fmla="*/ 144 h 180"/>
                <a:gd name="T22" fmla="*/ 252 w 288"/>
                <a:gd name="T23" fmla="*/ 144 h 180"/>
                <a:gd name="T24" fmla="*/ 252 w 288"/>
                <a:gd name="T25" fmla="*/ 162 h 180"/>
                <a:gd name="T26" fmla="*/ 270 w 288"/>
                <a:gd name="T27" fmla="*/ 180 h 180"/>
                <a:gd name="T28" fmla="*/ 288 w 288"/>
                <a:gd name="T29" fmla="*/ 162 h 180"/>
                <a:gd name="T30" fmla="*/ 288 w 288"/>
                <a:gd name="T31" fmla="*/ 58 h 180"/>
                <a:gd name="T32" fmla="*/ 270 w 288"/>
                <a:gd name="T33" fmla="*/ 4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8" h="180">
                  <a:moveTo>
                    <a:pt x="270" y="41"/>
                  </a:moveTo>
                  <a:cubicBezTo>
                    <a:pt x="260" y="41"/>
                    <a:pt x="252" y="49"/>
                    <a:pt x="252" y="58"/>
                  </a:cubicBezTo>
                  <a:cubicBezTo>
                    <a:pt x="252" y="101"/>
                    <a:pt x="252" y="101"/>
                    <a:pt x="252" y="101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72"/>
                    <a:pt x="8" y="180"/>
                    <a:pt x="18" y="180"/>
                  </a:cubicBezTo>
                  <a:cubicBezTo>
                    <a:pt x="28" y="180"/>
                    <a:pt x="36" y="172"/>
                    <a:pt x="36" y="162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252" y="144"/>
                    <a:pt x="252" y="144"/>
                    <a:pt x="252" y="144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2"/>
                    <a:pt x="260" y="180"/>
                    <a:pt x="270" y="180"/>
                  </a:cubicBezTo>
                  <a:cubicBezTo>
                    <a:pt x="280" y="180"/>
                    <a:pt x="288" y="172"/>
                    <a:pt x="288" y="162"/>
                  </a:cubicBezTo>
                  <a:cubicBezTo>
                    <a:pt x="288" y="58"/>
                    <a:pt x="288" y="58"/>
                    <a:pt x="288" y="58"/>
                  </a:cubicBezTo>
                  <a:cubicBezTo>
                    <a:pt x="288" y="49"/>
                    <a:pt x="280" y="41"/>
                    <a:pt x="270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9" name="Oval 809"/>
            <p:cNvSpPr>
              <a:spLocks noChangeArrowheads="1"/>
            </p:cNvSpPr>
            <p:nvPr/>
          </p:nvSpPr>
          <p:spPr bwMode="auto">
            <a:xfrm>
              <a:off x="3652839" y="4029076"/>
              <a:ext cx="63500" cy="635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0" name="Freeform 810"/>
            <p:cNvSpPr/>
            <p:nvPr/>
          </p:nvSpPr>
          <p:spPr bwMode="auto">
            <a:xfrm>
              <a:off x="3724276" y="4030664"/>
              <a:ext cx="139700" cy="61913"/>
            </a:xfrm>
            <a:custGeom>
              <a:avLst/>
              <a:gdLst>
                <a:gd name="T0" fmla="*/ 44 w 120"/>
                <a:gd name="T1" fmla="*/ 0 h 54"/>
                <a:gd name="T2" fmla="*/ 0 w 120"/>
                <a:gd name="T3" fmla="*/ 54 h 54"/>
                <a:gd name="T4" fmla="*/ 120 w 120"/>
                <a:gd name="T5" fmla="*/ 54 h 54"/>
                <a:gd name="T6" fmla="*/ 44 w 120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54">
                  <a:moveTo>
                    <a:pt x="44" y="0"/>
                  </a:moveTo>
                  <a:cubicBezTo>
                    <a:pt x="7" y="0"/>
                    <a:pt x="0" y="54"/>
                    <a:pt x="0" y="54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54"/>
                    <a:pt x="89" y="0"/>
                    <a:pt x="4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1" name="Freeform 811"/>
            <p:cNvSpPr/>
            <p:nvPr/>
          </p:nvSpPr>
          <p:spPr bwMode="auto">
            <a:xfrm>
              <a:off x="4257676" y="3978276"/>
              <a:ext cx="336550" cy="242888"/>
            </a:xfrm>
            <a:custGeom>
              <a:avLst/>
              <a:gdLst>
                <a:gd name="T0" fmla="*/ 287 w 291"/>
                <a:gd name="T1" fmla="*/ 75 h 210"/>
                <a:gd name="T2" fmla="*/ 230 w 291"/>
                <a:gd name="T3" fmla="*/ 24 h 210"/>
                <a:gd name="T4" fmla="*/ 223 w 291"/>
                <a:gd name="T5" fmla="*/ 0 h 210"/>
                <a:gd name="T6" fmla="*/ 173 w 291"/>
                <a:gd name="T7" fmla="*/ 63 h 210"/>
                <a:gd name="T8" fmla="*/ 35 w 291"/>
                <a:gd name="T9" fmla="*/ 63 h 210"/>
                <a:gd name="T10" fmla="*/ 34 w 291"/>
                <a:gd name="T11" fmla="*/ 63 h 210"/>
                <a:gd name="T12" fmla="*/ 33 w 291"/>
                <a:gd name="T13" fmla="*/ 63 h 210"/>
                <a:gd name="T14" fmla="*/ 33 w 291"/>
                <a:gd name="T15" fmla="*/ 63 h 210"/>
                <a:gd name="T16" fmla="*/ 26 w 291"/>
                <a:gd name="T17" fmla="*/ 68 h 210"/>
                <a:gd name="T18" fmla="*/ 3 w 291"/>
                <a:gd name="T19" fmla="*/ 104 h 210"/>
                <a:gd name="T20" fmla="*/ 6 w 291"/>
                <a:gd name="T21" fmla="*/ 118 h 210"/>
                <a:gd name="T22" fmla="*/ 11 w 291"/>
                <a:gd name="T23" fmla="*/ 119 h 210"/>
                <a:gd name="T24" fmla="*/ 20 w 291"/>
                <a:gd name="T25" fmla="*/ 115 h 210"/>
                <a:gd name="T26" fmla="*/ 33 w 291"/>
                <a:gd name="T27" fmla="*/ 94 h 210"/>
                <a:gd name="T28" fmla="*/ 33 w 291"/>
                <a:gd name="T29" fmla="*/ 132 h 210"/>
                <a:gd name="T30" fmla="*/ 33 w 291"/>
                <a:gd name="T31" fmla="*/ 132 h 210"/>
                <a:gd name="T32" fmla="*/ 33 w 291"/>
                <a:gd name="T33" fmla="*/ 198 h 210"/>
                <a:gd name="T34" fmla="*/ 45 w 291"/>
                <a:gd name="T35" fmla="*/ 210 h 210"/>
                <a:gd name="T36" fmla="*/ 57 w 291"/>
                <a:gd name="T37" fmla="*/ 198 h 210"/>
                <a:gd name="T38" fmla="*/ 57 w 291"/>
                <a:gd name="T39" fmla="*/ 134 h 210"/>
                <a:gd name="T40" fmla="*/ 192 w 291"/>
                <a:gd name="T41" fmla="*/ 146 h 210"/>
                <a:gd name="T42" fmla="*/ 192 w 291"/>
                <a:gd name="T43" fmla="*/ 198 h 210"/>
                <a:gd name="T44" fmla="*/ 204 w 291"/>
                <a:gd name="T45" fmla="*/ 210 h 210"/>
                <a:gd name="T46" fmla="*/ 216 w 291"/>
                <a:gd name="T47" fmla="*/ 198 h 210"/>
                <a:gd name="T48" fmla="*/ 216 w 291"/>
                <a:gd name="T49" fmla="*/ 148 h 210"/>
                <a:gd name="T50" fmla="*/ 216 w 291"/>
                <a:gd name="T51" fmla="*/ 125 h 210"/>
                <a:gd name="T52" fmla="*/ 216 w 291"/>
                <a:gd name="T53" fmla="*/ 90 h 210"/>
                <a:gd name="T54" fmla="*/ 288 w 291"/>
                <a:gd name="T55" fmla="*/ 85 h 210"/>
                <a:gd name="T56" fmla="*/ 287 w 291"/>
                <a:gd name="T57" fmla="*/ 7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1" h="210">
                  <a:moveTo>
                    <a:pt x="287" y="75"/>
                  </a:moveTo>
                  <a:cubicBezTo>
                    <a:pt x="275" y="61"/>
                    <a:pt x="230" y="24"/>
                    <a:pt x="230" y="24"/>
                  </a:cubicBezTo>
                  <a:cubicBezTo>
                    <a:pt x="223" y="0"/>
                    <a:pt x="223" y="0"/>
                    <a:pt x="223" y="0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3"/>
                    <a:pt x="34" y="63"/>
                    <a:pt x="34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0" y="64"/>
                    <a:pt x="28" y="65"/>
                    <a:pt x="26" y="68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0" y="109"/>
                    <a:pt x="2" y="115"/>
                    <a:pt x="6" y="118"/>
                  </a:cubicBezTo>
                  <a:cubicBezTo>
                    <a:pt x="8" y="119"/>
                    <a:pt x="10" y="119"/>
                    <a:pt x="11" y="119"/>
                  </a:cubicBezTo>
                  <a:cubicBezTo>
                    <a:pt x="15" y="119"/>
                    <a:pt x="18" y="118"/>
                    <a:pt x="20" y="115"/>
                  </a:cubicBezTo>
                  <a:cubicBezTo>
                    <a:pt x="33" y="94"/>
                    <a:pt x="33" y="94"/>
                    <a:pt x="33" y="94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205"/>
                    <a:pt x="38" y="210"/>
                    <a:pt x="45" y="210"/>
                  </a:cubicBezTo>
                  <a:cubicBezTo>
                    <a:pt x="51" y="210"/>
                    <a:pt x="57" y="205"/>
                    <a:pt x="57" y="198"/>
                  </a:cubicBezTo>
                  <a:cubicBezTo>
                    <a:pt x="57" y="134"/>
                    <a:pt x="57" y="134"/>
                    <a:pt x="57" y="134"/>
                  </a:cubicBezTo>
                  <a:cubicBezTo>
                    <a:pt x="192" y="146"/>
                    <a:pt x="192" y="146"/>
                    <a:pt x="192" y="146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205"/>
                    <a:pt x="197" y="210"/>
                    <a:pt x="204" y="210"/>
                  </a:cubicBezTo>
                  <a:cubicBezTo>
                    <a:pt x="210" y="210"/>
                    <a:pt x="216" y="205"/>
                    <a:pt x="216" y="198"/>
                  </a:cubicBezTo>
                  <a:cubicBezTo>
                    <a:pt x="216" y="148"/>
                    <a:pt x="216" y="148"/>
                    <a:pt x="216" y="148"/>
                  </a:cubicBezTo>
                  <a:cubicBezTo>
                    <a:pt x="216" y="125"/>
                    <a:pt x="216" y="125"/>
                    <a:pt x="216" y="125"/>
                  </a:cubicBezTo>
                  <a:cubicBezTo>
                    <a:pt x="216" y="90"/>
                    <a:pt x="216" y="90"/>
                    <a:pt x="216" y="90"/>
                  </a:cubicBezTo>
                  <a:cubicBezTo>
                    <a:pt x="288" y="85"/>
                    <a:pt x="288" y="85"/>
                    <a:pt x="288" y="85"/>
                  </a:cubicBezTo>
                  <a:cubicBezTo>
                    <a:pt x="288" y="83"/>
                    <a:pt x="291" y="80"/>
                    <a:pt x="287" y="7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2" name="Freeform 812"/>
            <p:cNvSpPr/>
            <p:nvPr/>
          </p:nvSpPr>
          <p:spPr bwMode="auto">
            <a:xfrm>
              <a:off x="3638551" y="2727326"/>
              <a:ext cx="73025" cy="71438"/>
            </a:xfrm>
            <a:custGeom>
              <a:avLst/>
              <a:gdLst>
                <a:gd name="T0" fmla="*/ 62 w 62"/>
                <a:gd name="T1" fmla="*/ 0 h 62"/>
                <a:gd name="T2" fmla="*/ 62 w 62"/>
                <a:gd name="T3" fmla="*/ 0 h 62"/>
                <a:gd name="T4" fmla="*/ 60 w 62"/>
                <a:gd name="T5" fmla="*/ 0 h 62"/>
                <a:gd name="T6" fmla="*/ 3 w 62"/>
                <a:gd name="T7" fmla="*/ 0 h 62"/>
                <a:gd name="T8" fmla="*/ 1 w 62"/>
                <a:gd name="T9" fmla="*/ 0 h 62"/>
                <a:gd name="T10" fmla="*/ 1 w 62"/>
                <a:gd name="T11" fmla="*/ 0 h 62"/>
                <a:gd name="T12" fmla="*/ 1 w 62"/>
                <a:gd name="T13" fmla="*/ 0 h 62"/>
                <a:gd name="T14" fmla="*/ 0 w 62"/>
                <a:gd name="T15" fmla="*/ 2 h 62"/>
                <a:gd name="T16" fmla="*/ 0 w 62"/>
                <a:gd name="T17" fmla="*/ 59 h 62"/>
                <a:gd name="T18" fmla="*/ 0 w 62"/>
                <a:gd name="T19" fmla="*/ 61 h 62"/>
                <a:gd name="T20" fmla="*/ 1 w 62"/>
                <a:gd name="T21" fmla="*/ 62 h 62"/>
                <a:gd name="T22" fmla="*/ 1 w 62"/>
                <a:gd name="T23" fmla="*/ 62 h 62"/>
                <a:gd name="T24" fmla="*/ 3 w 62"/>
                <a:gd name="T25" fmla="*/ 62 h 62"/>
                <a:gd name="T26" fmla="*/ 60 w 62"/>
                <a:gd name="T27" fmla="*/ 62 h 62"/>
                <a:gd name="T28" fmla="*/ 62 w 62"/>
                <a:gd name="T29" fmla="*/ 62 h 62"/>
                <a:gd name="T30" fmla="*/ 62 w 62"/>
                <a:gd name="T31" fmla="*/ 62 h 62"/>
                <a:gd name="T32" fmla="*/ 62 w 62"/>
                <a:gd name="T33" fmla="*/ 61 h 62"/>
                <a:gd name="T34" fmla="*/ 62 w 62"/>
                <a:gd name="T35" fmla="*/ 59 h 62"/>
                <a:gd name="T36" fmla="*/ 62 w 62"/>
                <a:gd name="T37" fmla="*/ 2 h 62"/>
                <a:gd name="T38" fmla="*/ 62 w 62"/>
                <a:gd name="T39" fmla="*/ 1 h 62"/>
                <a:gd name="T40" fmla="*/ 62 w 62"/>
                <a:gd name="T4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62"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1" y="0"/>
                    <a:pt x="6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0"/>
                    <a:pt x="0" y="61"/>
                    <a:pt x="0" y="61"/>
                  </a:cubicBezTo>
                  <a:cubicBezTo>
                    <a:pt x="1" y="61"/>
                    <a:pt x="1" y="62"/>
                    <a:pt x="1" y="62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1" y="62"/>
                    <a:pt x="2" y="62"/>
                    <a:pt x="3" y="62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1" y="62"/>
                    <a:pt x="61" y="62"/>
                    <a:pt x="62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62" y="62"/>
                    <a:pt x="62" y="62"/>
                    <a:pt x="62" y="61"/>
                  </a:cubicBezTo>
                  <a:cubicBezTo>
                    <a:pt x="62" y="61"/>
                    <a:pt x="62" y="60"/>
                    <a:pt x="62" y="59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2"/>
                    <a:pt x="62" y="1"/>
                    <a:pt x="62" y="1"/>
                  </a:cubicBezTo>
                  <a:cubicBezTo>
                    <a:pt x="62" y="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3" name="Freeform 813"/>
            <p:cNvSpPr/>
            <p:nvPr/>
          </p:nvSpPr>
          <p:spPr bwMode="auto">
            <a:xfrm>
              <a:off x="3802064" y="2727326"/>
              <a:ext cx="71438" cy="71438"/>
            </a:xfrm>
            <a:custGeom>
              <a:avLst/>
              <a:gdLst>
                <a:gd name="T0" fmla="*/ 62 w 62"/>
                <a:gd name="T1" fmla="*/ 0 h 62"/>
                <a:gd name="T2" fmla="*/ 62 w 62"/>
                <a:gd name="T3" fmla="*/ 0 h 62"/>
                <a:gd name="T4" fmla="*/ 59 w 62"/>
                <a:gd name="T5" fmla="*/ 0 h 62"/>
                <a:gd name="T6" fmla="*/ 3 w 62"/>
                <a:gd name="T7" fmla="*/ 0 h 62"/>
                <a:gd name="T8" fmla="*/ 1 w 62"/>
                <a:gd name="T9" fmla="*/ 0 h 62"/>
                <a:gd name="T10" fmla="*/ 0 w 62"/>
                <a:gd name="T11" fmla="*/ 0 h 62"/>
                <a:gd name="T12" fmla="*/ 0 w 62"/>
                <a:gd name="T13" fmla="*/ 0 h 62"/>
                <a:gd name="T14" fmla="*/ 0 w 62"/>
                <a:gd name="T15" fmla="*/ 2 h 62"/>
                <a:gd name="T16" fmla="*/ 0 w 62"/>
                <a:gd name="T17" fmla="*/ 59 h 62"/>
                <a:gd name="T18" fmla="*/ 0 w 62"/>
                <a:gd name="T19" fmla="*/ 61 h 62"/>
                <a:gd name="T20" fmla="*/ 0 w 62"/>
                <a:gd name="T21" fmla="*/ 62 h 62"/>
                <a:gd name="T22" fmla="*/ 1 w 62"/>
                <a:gd name="T23" fmla="*/ 62 h 62"/>
                <a:gd name="T24" fmla="*/ 3 w 62"/>
                <a:gd name="T25" fmla="*/ 62 h 62"/>
                <a:gd name="T26" fmla="*/ 59 w 62"/>
                <a:gd name="T27" fmla="*/ 62 h 62"/>
                <a:gd name="T28" fmla="*/ 61 w 62"/>
                <a:gd name="T29" fmla="*/ 62 h 62"/>
                <a:gd name="T30" fmla="*/ 62 w 62"/>
                <a:gd name="T31" fmla="*/ 62 h 62"/>
                <a:gd name="T32" fmla="*/ 62 w 62"/>
                <a:gd name="T33" fmla="*/ 61 h 62"/>
                <a:gd name="T34" fmla="*/ 62 w 62"/>
                <a:gd name="T35" fmla="*/ 59 h 62"/>
                <a:gd name="T36" fmla="*/ 62 w 62"/>
                <a:gd name="T37" fmla="*/ 2 h 62"/>
                <a:gd name="T38" fmla="*/ 62 w 62"/>
                <a:gd name="T39" fmla="*/ 1 h 62"/>
                <a:gd name="T40" fmla="*/ 62 w 62"/>
                <a:gd name="T4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62">
                  <a:moveTo>
                    <a:pt x="62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1" y="0"/>
                    <a:pt x="61" y="0"/>
                    <a:pt x="5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0"/>
                    <a:pt x="0" y="61"/>
                    <a:pt x="0" y="61"/>
                  </a:cubicBezTo>
                  <a:cubicBezTo>
                    <a:pt x="0" y="61"/>
                    <a:pt x="0" y="62"/>
                    <a:pt x="0" y="62"/>
                  </a:cubicBezTo>
                  <a:cubicBezTo>
                    <a:pt x="0" y="62"/>
                    <a:pt x="0" y="62"/>
                    <a:pt x="1" y="62"/>
                  </a:cubicBezTo>
                  <a:cubicBezTo>
                    <a:pt x="1" y="62"/>
                    <a:pt x="2" y="62"/>
                    <a:pt x="3" y="62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0" y="62"/>
                    <a:pt x="61" y="62"/>
                    <a:pt x="61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62" y="62"/>
                    <a:pt x="62" y="62"/>
                    <a:pt x="62" y="61"/>
                  </a:cubicBezTo>
                  <a:cubicBezTo>
                    <a:pt x="62" y="61"/>
                    <a:pt x="62" y="60"/>
                    <a:pt x="62" y="59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2"/>
                    <a:pt x="62" y="1"/>
                    <a:pt x="62" y="1"/>
                  </a:cubicBezTo>
                  <a:cubicBezTo>
                    <a:pt x="62" y="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4" name="Freeform 814"/>
            <p:cNvSpPr>
              <a:spLocks noEditPoints="1"/>
            </p:cNvSpPr>
            <p:nvPr/>
          </p:nvSpPr>
          <p:spPr bwMode="auto">
            <a:xfrm>
              <a:off x="3589339" y="2676526"/>
              <a:ext cx="333375" cy="173038"/>
            </a:xfrm>
            <a:custGeom>
              <a:avLst/>
              <a:gdLst>
                <a:gd name="T0" fmla="*/ 265 w 288"/>
                <a:gd name="T1" fmla="*/ 0 h 148"/>
                <a:gd name="T2" fmla="*/ 246 w 288"/>
                <a:gd name="T3" fmla="*/ 13 h 148"/>
                <a:gd name="T4" fmla="*/ 228 w 288"/>
                <a:gd name="T5" fmla="*/ 0 h 148"/>
                <a:gd name="T6" fmla="*/ 209 w 288"/>
                <a:gd name="T7" fmla="*/ 13 h 148"/>
                <a:gd name="T8" fmla="*/ 191 w 288"/>
                <a:gd name="T9" fmla="*/ 0 h 148"/>
                <a:gd name="T10" fmla="*/ 172 w 288"/>
                <a:gd name="T11" fmla="*/ 13 h 148"/>
                <a:gd name="T12" fmla="*/ 154 w 288"/>
                <a:gd name="T13" fmla="*/ 0 h 148"/>
                <a:gd name="T14" fmla="*/ 135 w 288"/>
                <a:gd name="T15" fmla="*/ 13 h 148"/>
                <a:gd name="T16" fmla="*/ 116 w 288"/>
                <a:gd name="T17" fmla="*/ 0 h 148"/>
                <a:gd name="T18" fmla="*/ 98 w 288"/>
                <a:gd name="T19" fmla="*/ 13 h 148"/>
                <a:gd name="T20" fmla="*/ 79 w 288"/>
                <a:gd name="T21" fmla="*/ 0 h 148"/>
                <a:gd name="T22" fmla="*/ 61 w 288"/>
                <a:gd name="T23" fmla="*/ 13 h 148"/>
                <a:gd name="T24" fmla="*/ 42 w 288"/>
                <a:gd name="T25" fmla="*/ 0 h 148"/>
                <a:gd name="T26" fmla="*/ 24 w 288"/>
                <a:gd name="T27" fmla="*/ 13 h 148"/>
                <a:gd name="T28" fmla="*/ 21 w 288"/>
                <a:gd name="T29" fmla="*/ 0 h 148"/>
                <a:gd name="T30" fmla="*/ 0 w 288"/>
                <a:gd name="T31" fmla="*/ 127 h 148"/>
                <a:gd name="T32" fmla="*/ 24 w 288"/>
                <a:gd name="T33" fmla="*/ 148 h 148"/>
                <a:gd name="T34" fmla="*/ 42 w 288"/>
                <a:gd name="T35" fmla="*/ 135 h 148"/>
                <a:gd name="T36" fmla="*/ 61 w 288"/>
                <a:gd name="T37" fmla="*/ 148 h 148"/>
                <a:gd name="T38" fmla="*/ 79 w 288"/>
                <a:gd name="T39" fmla="*/ 135 h 148"/>
                <a:gd name="T40" fmla="*/ 98 w 288"/>
                <a:gd name="T41" fmla="*/ 148 h 148"/>
                <a:gd name="T42" fmla="*/ 116 w 288"/>
                <a:gd name="T43" fmla="*/ 135 h 148"/>
                <a:gd name="T44" fmla="*/ 135 w 288"/>
                <a:gd name="T45" fmla="*/ 148 h 148"/>
                <a:gd name="T46" fmla="*/ 154 w 288"/>
                <a:gd name="T47" fmla="*/ 135 h 148"/>
                <a:gd name="T48" fmla="*/ 172 w 288"/>
                <a:gd name="T49" fmla="*/ 148 h 148"/>
                <a:gd name="T50" fmla="*/ 191 w 288"/>
                <a:gd name="T51" fmla="*/ 135 h 148"/>
                <a:gd name="T52" fmla="*/ 209 w 288"/>
                <a:gd name="T53" fmla="*/ 148 h 148"/>
                <a:gd name="T54" fmla="*/ 228 w 288"/>
                <a:gd name="T55" fmla="*/ 135 h 148"/>
                <a:gd name="T56" fmla="*/ 246 w 288"/>
                <a:gd name="T57" fmla="*/ 148 h 148"/>
                <a:gd name="T58" fmla="*/ 265 w 288"/>
                <a:gd name="T59" fmla="*/ 135 h 148"/>
                <a:gd name="T60" fmla="*/ 268 w 288"/>
                <a:gd name="T61" fmla="*/ 148 h 148"/>
                <a:gd name="T62" fmla="*/ 288 w 288"/>
                <a:gd name="T63" fmla="*/ 20 h 148"/>
                <a:gd name="T64" fmla="*/ 122 w 288"/>
                <a:gd name="T65" fmla="*/ 102 h 148"/>
                <a:gd name="T66" fmla="*/ 103 w 288"/>
                <a:gd name="T67" fmla="*/ 121 h 148"/>
                <a:gd name="T68" fmla="*/ 46 w 288"/>
                <a:gd name="T69" fmla="*/ 121 h 148"/>
                <a:gd name="T70" fmla="*/ 27 w 288"/>
                <a:gd name="T71" fmla="*/ 102 h 148"/>
                <a:gd name="T72" fmla="*/ 32 w 288"/>
                <a:gd name="T73" fmla="*/ 31 h 148"/>
                <a:gd name="T74" fmla="*/ 103 w 288"/>
                <a:gd name="T75" fmla="*/ 26 h 148"/>
                <a:gd name="T76" fmla="*/ 122 w 288"/>
                <a:gd name="T77" fmla="*/ 45 h 148"/>
                <a:gd name="T78" fmla="*/ 262 w 288"/>
                <a:gd name="T79" fmla="*/ 102 h 148"/>
                <a:gd name="T80" fmla="*/ 243 w 288"/>
                <a:gd name="T81" fmla="*/ 121 h 148"/>
                <a:gd name="T82" fmla="*/ 186 w 288"/>
                <a:gd name="T83" fmla="*/ 121 h 148"/>
                <a:gd name="T84" fmla="*/ 166 w 288"/>
                <a:gd name="T85" fmla="*/ 102 h 148"/>
                <a:gd name="T86" fmla="*/ 172 w 288"/>
                <a:gd name="T87" fmla="*/ 31 h 148"/>
                <a:gd name="T88" fmla="*/ 242 w 288"/>
                <a:gd name="T89" fmla="*/ 26 h 148"/>
                <a:gd name="T90" fmla="*/ 262 w 288"/>
                <a:gd name="T91" fmla="*/ 4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8" h="148">
                  <a:moveTo>
                    <a:pt x="268" y="0"/>
                  </a:moveTo>
                  <a:cubicBezTo>
                    <a:pt x="265" y="0"/>
                    <a:pt x="265" y="0"/>
                    <a:pt x="265" y="0"/>
                  </a:cubicBezTo>
                  <a:cubicBezTo>
                    <a:pt x="265" y="13"/>
                    <a:pt x="265" y="13"/>
                    <a:pt x="265" y="13"/>
                  </a:cubicBezTo>
                  <a:cubicBezTo>
                    <a:pt x="246" y="13"/>
                    <a:pt x="246" y="13"/>
                    <a:pt x="246" y="13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09" y="13"/>
                    <a:pt x="209" y="13"/>
                    <a:pt x="209" y="13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13"/>
                    <a:pt x="191" y="13"/>
                    <a:pt x="191" y="13"/>
                  </a:cubicBezTo>
                  <a:cubicBezTo>
                    <a:pt x="172" y="13"/>
                    <a:pt x="172" y="13"/>
                    <a:pt x="172" y="13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3"/>
                    <a:pt x="116" y="13"/>
                    <a:pt x="116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7" y="0"/>
                    <a:pt x="0" y="7"/>
                    <a:pt x="0" y="2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41"/>
                    <a:pt x="7" y="148"/>
                    <a:pt x="21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35"/>
                    <a:pt x="24" y="135"/>
                    <a:pt x="24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61" y="135"/>
                    <a:pt x="61" y="135"/>
                    <a:pt x="61" y="135"/>
                  </a:cubicBezTo>
                  <a:cubicBezTo>
                    <a:pt x="79" y="135"/>
                    <a:pt x="79" y="135"/>
                    <a:pt x="79" y="135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98" y="148"/>
                    <a:pt x="98" y="148"/>
                    <a:pt x="98" y="148"/>
                  </a:cubicBezTo>
                  <a:cubicBezTo>
                    <a:pt x="98" y="135"/>
                    <a:pt x="98" y="135"/>
                    <a:pt x="98" y="135"/>
                  </a:cubicBezTo>
                  <a:cubicBezTo>
                    <a:pt x="116" y="135"/>
                    <a:pt x="116" y="135"/>
                    <a:pt x="116" y="135"/>
                  </a:cubicBezTo>
                  <a:cubicBezTo>
                    <a:pt x="116" y="148"/>
                    <a:pt x="116" y="148"/>
                    <a:pt x="116" y="148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72" y="148"/>
                    <a:pt x="172" y="148"/>
                    <a:pt x="172" y="148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91" y="135"/>
                    <a:pt x="191" y="135"/>
                    <a:pt x="191" y="135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35"/>
                    <a:pt x="209" y="135"/>
                    <a:pt x="209" y="135"/>
                  </a:cubicBezTo>
                  <a:cubicBezTo>
                    <a:pt x="228" y="135"/>
                    <a:pt x="228" y="135"/>
                    <a:pt x="228" y="135"/>
                  </a:cubicBezTo>
                  <a:cubicBezTo>
                    <a:pt x="228" y="148"/>
                    <a:pt x="228" y="148"/>
                    <a:pt x="228" y="148"/>
                  </a:cubicBezTo>
                  <a:cubicBezTo>
                    <a:pt x="246" y="148"/>
                    <a:pt x="246" y="148"/>
                    <a:pt x="246" y="148"/>
                  </a:cubicBezTo>
                  <a:cubicBezTo>
                    <a:pt x="246" y="135"/>
                    <a:pt x="246" y="135"/>
                    <a:pt x="246" y="135"/>
                  </a:cubicBezTo>
                  <a:cubicBezTo>
                    <a:pt x="265" y="135"/>
                    <a:pt x="265" y="135"/>
                    <a:pt x="265" y="135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81" y="148"/>
                    <a:pt x="288" y="141"/>
                    <a:pt x="288" y="127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8" y="7"/>
                    <a:pt x="281" y="0"/>
                    <a:pt x="268" y="0"/>
                  </a:cubicBezTo>
                  <a:close/>
                  <a:moveTo>
                    <a:pt x="122" y="102"/>
                  </a:moveTo>
                  <a:cubicBezTo>
                    <a:pt x="122" y="107"/>
                    <a:pt x="121" y="112"/>
                    <a:pt x="117" y="116"/>
                  </a:cubicBezTo>
                  <a:cubicBezTo>
                    <a:pt x="113" y="120"/>
                    <a:pt x="108" y="121"/>
                    <a:pt x="103" y="121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41" y="121"/>
                    <a:pt x="36" y="120"/>
                    <a:pt x="32" y="116"/>
                  </a:cubicBezTo>
                  <a:cubicBezTo>
                    <a:pt x="28" y="112"/>
                    <a:pt x="27" y="107"/>
                    <a:pt x="27" y="102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1"/>
                    <a:pt x="28" y="35"/>
                    <a:pt x="32" y="31"/>
                  </a:cubicBezTo>
                  <a:cubicBezTo>
                    <a:pt x="36" y="28"/>
                    <a:pt x="41" y="26"/>
                    <a:pt x="4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8" y="26"/>
                    <a:pt x="113" y="28"/>
                    <a:pt x="117" y="31"/>
                  </a:cubicBezTo>
                  <a:cubicBezTo>
                    <a:pt x="121" y="35"/>
                    <a:pt x="122" y="41"/>
                    <a:pt x="122" y="45"/>
                  </a:cubicBezTo>
                  <a:lnTo>
                    <a:pt x="122" y="102"/>
                  </a:lnTo>
                  <a:close/>
                  <a:moveTo>
                    <a:pt x="262" y="102"/>
                  </a:moveTo>
                  <a:cubicBezTo>
                    <a:pt x="262" y="107"/>
                    <a:pt x="260" y="112"/>
                    <a:pt x="256" y="116"/>
                  </a:cubicBezTo>
                  <a:cubicBezTo>
                    <a:pt x="253" y="120"/>
                    <a:pt x="247" y="121"/>
                    <a:pt x="243" y="121"/>
                  </a:cubicBezTo>
                  <a:cubicBezTo>
                    <a:pt x="243" y="121"/>
                    <a:pt x="242" y="121"/>
                    <a:pt x="242" y="121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1" y="121"/>
                    <a:pt x="176" y="120"/>
                    <a:pt x="172" y="116"/>
                  </a:cubicBezTo>
                  <a:cubicBezTo>
                    <a:pt x="168" y="112"/>
                    <a:pt x="166" y="107"/>
                    <a:pt x="166" y="10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6" y="41"/>
                    <a:pt x="168" y="35"/>
                    <a:pt x="172" y="31"/>
                  </a:cubicBezTo>
                  <a:cubicBezTo>
                    <a:pt x="176" y="28"/>
                    <a:pt x="181" y="26"/>
                    <a:pt x="186" y="26"/>
                  </a:cubicBezTo>
                  <a:cubicBezTo>
                    <a:pt x="242" y="26"/>
                    <a:pt x="242" y="26"/>
                    <a:pt x="242" y="26"/>
                  </a:cubicBezTo>
                  <a:cubicBezTo>
                    <a:pt x="247" y="26"/>
                    <a:pt x="253" y="28"/>
                    <a:pt x="256" y="31"/>
                  </a:cubicBezTo>
                  <a:cubicBezTo>
                    <a:pt x="260" y="35"/>
                    <a:pt x="262" y="41"/>
                    <a:pt x="262" y="45"/>
                  </a:cubicBezTo>
                  <a:lnTo>
                    <a:pt x="262" y="10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5" name="Freeform 815"/>
            <p:cNvSpPr>
              <a:spLocks noEditPoints="1"/>
            </p:cNvSpPr>
            <p:nvPr/>
          </p:nvSpPr>
          <p:spPr bwMode="auto">
            <a:xfrm>
              <a:off x="5605464" y="5267326"/>
              <a:ext cx="311150" cy="333375"/>
            </a:xfrm>
            <a:custGeom>
              <a:avLst/>
              <a:gdLst>
                <a:gd name="T0" fmla="*/ 251 w 269"/>
                <a:gd name="T1" fmla="*/ 192 h 288"/>
                <a:gd name="T2" fmla="*/ 234 w 269"/>
                <a:gd name="T3" fmla="*/ 209 h 288"/>
                <a:gd name="T4" fmla="*/ 234 w 269"/>
                <a:gd name="T5" fmla="*/ 211 h 288"/>
                <a:gd name="T6" fmla="*/ 201 w 269"/>
                <a:gd name="T7" fmla="*/ 233 h 288"/>
                <a:gd name="T8" fmla="*/ 160 w 269"/>
                <a:gd name="T9" fmla="*/ 240 h 288"/>
                <a:gd name="T10" fmla="*/ 148 w 269"/>
                <a:gd name="T11" fmla="*/ 187 h 288"/>
                <a:gd name="T12" fmla="*/ 146 w 269"/>
                <a:gd name="T13" fmla="*/ 121 h 288"/>
                <a:gd name="T14" fmla="*/ 193 w 269"/>
                <a:gd name="T15" fmla="*/ 121 h 288"/>
                <a:gd name="T16" fmla="*/ 211 w 269"/>
                <a:gd name="T17" fmla="*/ 117 h 288"/>
                <a:gd name="T18" fmla="*/ 222 w 269"/>
                <a:gd name="T19" fmla="*/ 123 h 288"/>
                <a:gd name="T20" fmla="*/ 236 w 269"/>
                <a:gd name="T21" fmla="*/ 109 h 288"/>
                <a:gd name="T22" fmla="*/ 222 w 269"/>
                <a:gd name="T23" fmla="*/ 95 h 288"/>
                <a:gd name="T24" fmla="*/ 210 w 269"/>
                <a:gd name="T25" fmla="*/ 101 h 288"/>
                <a:gd name="T26" fmla="*/ 145 w 269"/>
                <a:gd name="T27" fmla="*/ 101 h 288"/>
                <a:gd name="T28" fmla="*/ 144 w 269"/>
                <a:gd name="T29" fmla="*/ 68 h 288"/>
                <a:gd name="T30" fmla="*/ 169 w 269"/>
                <a:gd name="T31" fmla="*/ 35 h 288"/>
                <a:gd name="T32" fmla="*/ 134 w 269"/>
                <a:gd name="T33" fmla="*/ 0 h 288"/>
                <a:gd name="T34" fmla="*/ 99 w 269"/>
                <a:gd name="T35" fmla="*/ 35 h 288"/>
                <a:gd name="T36" fmla="*/ 124 w 269"/>
                <a:gd name="T37" fmla="*/ 68 h 288"/>
                <a:gd name="T38" fmla="*/ 123 w 269"/>
                <a:gd name="T39" fmla="*/ 101 h 288"/>
                <a:gd name="T40" fmla="*/ 58 w 269"/>
                <a:gd name="T41" fmla="*/ 101 h 288"/>
                <a:gd name="T42" fmla="*/ 46 w 269"/>
                <a:gd name="T43" fmla="*/ 95 h 288"/>
                <a:gd name="T44" fmla="*/ 32 w 269"/>
                <a:gd name="T45" fmla="*/ 109 h 288"/>
                <a:gd name="T46" fmla="*/ 46 w 269"/>
                <a:gd name="T47" fmla="*/ 123 h 288"/>
                <a:gd name="T48" fmla="*/ 57 w 269"/>
                <a:gd name="T49" fmla="*/ 117 h 288"/>
                <a:gd name="T50" fmla="*/ 76 w 269"/>
                <a:gd name="T51" fmla="*/ 121 h 288"/>
                <a:gd name="T52" fmla="*/ 122 w 269"/>
                <a:gd name="T53" fmla="*/ 121 h 288"/>
                <a:gd name="T54" fmla="*/ 120 w 269"/>
                <a:gd name="T55" fmla="*/ 187 h 288"/>
                <a:gd name="T56" fmla="*/ 109 w 269"/>
                <a:gd name="T57" fmla="*/ 239 h 288"/>
                <a:gd name="T58" fmla="*/ 59 w 269"/>
                <a:gd name="T59" fmla="*/ 227 h 288"/>
                <a:gd name="T60" fmla="*/ 34 w 269"/>
                <a:gd name="T61" fmla="*/ 212 h 288"/>
                <a:gd name="T62" fmla="*/ 35 w 269"/>
                <a:gd name="T63" fmla="*/ 209 h 288"/>
                <a:gd name="T64" fmla="*/ 17 w 269"/>
                <a:gd name="T65" fmla="*/ 192 h 288"/>
                <a:gd name="T66" fmla="*/ 0 w 269"/>
                <a:gd name="T67" fmla="*/ 209 h 288"/>
                <a:gd name="T68" fmla="*/ 17 w 269"/>
                <a:gd name="T69" fmla="*/ 227 h 288"/>
                <a:gd name="T70" fmla="*/ 21 w 269"/>
                <a:gd name="T71" fmla="*/ 226 h 288"/>
                <a:gd name="T72" fmla="*/ 48 w 269"/>
                <a:gd name="T73" fmla="*/ 247 h 288"/>
                <a:gd name="T74" fmla="*/ 102 w 269"/>
                <a:gd name="T75" fmla="*/ 273 h 288"/>
                <a:gd name="T76" fmla="*/ 135 w 269"/>
                <a:gd name="T77" fmla="*/ 288 h 288"/>
                <a:gd name="T78" fmla="*/ 166 w 269"/>
                <a:gd name="T79" fmla="*/ 273 h 288"/>
                <a:gd name="T80" fmla="*/ 220 w 269"/>
                <a:gd name="T81" fmla="*/ 247 h 288"/>
                <a:gd name="T82" fmla="*/ 247 w 269"/>
                <a:gd name="T83" fmla="*/ 226 h 288"/>
                <a:gd name="T84" fmla="*/ 251 w 269"/>
                <a:gd name="T85" fmla="*/ 227 h 288"/>
                <a:gd name="T86" fmla="*/ 269 w 269"/>
                <a:gd name="T87" fmla="*/ 209 h 288"/>
                <a:gd name="T88" fmla="*/ 251 w 269"/>
                <a:gd name="T89" fmla="*/ 192 h 288"/>
                <a:gd name="T90" fmla="*/ 115 w 269"/>
                <a:gd name="T91" fmla="*/ 35 h 288"/>
                <a:gd name="T92" fmla="*/ 134 w 269"/>
                <a:gd name="T93" fmla="*/ 16 h 288"/>
                <a:gd name="T94" fmla="*/ 152 w 269"/>
                <a:gd name="T95" fmla="*/ 35 h 288"/>
                <a:gd name="T96" fmla="*/ 134 w 269"/>
                <a:gd name="T97" fmla="*/ 53 h 288"/>
                <a:gd name="T98" fmla="*/ 115 w 269"/>
                <a:gd name="T99" fmla="*/ 3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9" h="288">
                  <a:moveTo>
                    <a:pt x="251" y="192"/>
                  </a:moveTo>
                  <a:cubicBezTo>
                    <a:pt x="241" y="192"/>
                    <a:pt x="234" y="200"/>
                    <a:pt x="234" y="209"/>
                  </a:cubicBezTo>
                  <a:cubicBezTo>
                    <a:pt x="234" y="210"/>
                    <a:pt x="234" y="211"/>
                    <a:pt x="234" y="211"/>
                  </a:cubicBezTo>
                  <a:cubicBezTo>
                    <a:pt x="226" y="217"/>
                    <a:pt x="215" y="224"/>
                    <a:pt x="201" y="233"/>
                  </a:cubicBezTo>
                  <a:cubicBezTo>
                    <a:pt x="189" y="240"/>
                    <a:pt x="174" y="241"/>
                    <a:pt x="160" y="240"/>
                  </a:cubicBezTo>
                  <a:cubicBezTo>
                    <a:pt x="148" y="187"/>
                    <a:pt x="148" y="187"/>
                    <a:pt x="148" y="187"/>
                  </a:cubicBezTo>
                  <a:cubicBezTo>
                    <a:pt x="148" y="187"/>
                    <a:pt x="147" y="153"/>
                    <a:pt x="146" y="121"/>
                  </a:cubicBezTo>
                  <a:cubicBezTo>
                    <a:pt x="193" y="121"/>
                    <a:pt x="193" y="121"/>
                    <a:pt x="193" y="121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3" y="120"/>
                    <a:pt x="217" y="123"/>
                    <a:pt x="222" y="123"/>
                  </a:cubicBezTo>
                  <a:cubicBezTo>
                    <a:pt x="230" y="123"/>
                    <a:pt x="236" y="116"/>
                    <a:pt x="236" y="109"/>
                  </a:cubicBezTo>
                  <a:cubicBezTo>
                    <a:pt x="236" y="101"/>
                    <a:pt x="230" y="95"/>
                    <a:pt x="222" y="95"/>
                  </a:cubicBezTo>
                  <a:cubicBezTo>
                    <a:pt x="217" y="95"/>
                    <a:pt x="213" y="97"/>
                    <a:pt x="210" y="101"/>
                  </a:cubicBezTo>
                  <a:cubicBezTo>
                    <a:pt x="145" y="101"/>
                    <a:pt x="145" y="101"/>
                    <a:pt x="145" y="101"/>
                  </a:cubicBezTo>
                  <a:cubicBezTo>
                    <a:pt x="145" y="87"/>
                    <a:pt x="144" y="75"/>
                    <a:pt x="144" y="68"/>
                  </a:cubicBezTo>
                  <a:cubicBezTo>
                    <a:pt x="158" y="63"/>
                    <a:pt x="169" y="50"/>
                    <a:pt x="169" y="35"/>
                  </a:cubicBezTo>
                  <a:cubicBezTo>
                    <a:pt x="169" y="16"/>
                    <a:pt x="153" y="0"/>
                    <a:pt x="134" y="0"/>
                  </a:cubicBezTo>
                  <a:cubicBezTo>
                    <a:pt x="115" y="0"/>
                    <a:pt x="99" y="16"/>
                    <a:pt x="99" y="35"/>
                  </a:cubicBezTo>
                  <a:cubicBezTo>
                    <a:pt x="99" y="50"/>
                    <a:pt x="110" y="64"/>
                    <a:pt x="124" y="68"/>
                  </a:cubicBezTo>
                  <a:cubicBezTo>
                    <a:pt x="124" y="75"/>
                    <a:pt x="124" y="87"/>
                    <a:pt x="123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5" y="97"/>
                    <a:pt x="51" y="95"/>
                    <a:pt x="46" y="95"/>
                  </a:cubicBezTo>
                  <a:cubicBezTo>
                    <a:pt x="38" y="95"/>
                    <a:pt x="32" y="101"/>
                    <a:pt x="32" y="109"/>
                  </a:cubicBezTo>
                  <a:cubicBezTo>
                    <a:pt x="32" y="116"/>
                    <a:pt x="38" y="123"/>
                    <a:pt x="46" y="123"/>
                  </a:cubicBezTo>
                  <a:cubicBezTo>
                    <a:pt x="51" y="123"/>
                    <a:pt x="55" y="120"/>
                    <a:pt x="57" y="117"/>
                  </a:cubicBezTo>
                  <a:cubicBezTo>
                    <a:pt x="76" y="121"/>
                    <a:pt x="76" y="121"/>
                    <a:pt x="76" y="121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1" y="153"/>
                    <a:pt x="120" y="187"/>
                    <a:pt x="120" y="187"/>
                  </a:cubicBezTo>
                  <a:cubicBezTo>
                    <a:pt x="109" y="239"/>
                    <a:pt x="109" y="239"/>
                    <a:pt x="109" y="239"/>
                  </a:cubicBezTo>
                  <a:cubicBezTo>
                    <a:pt x="91" y="239"/>
                    <a:pt x="73" y="237"/>
                    <a:pt x="59" y="227"/>
                  </a:cubicBezTo>
                  <a:cubicBezTo>
                    <a:pt x="49" y="221"/>
                    <a:pt x="41" y="217"/>
                    <a:pt x="34" y="212"/>
                  </a:cubicBezTo>
                  <a:cubicBezTo>
                    <a:pt x="35" y="211"/>
                    <a:pt x="35" y="210"/>
                    <a:pt x="35" y="209"/>
                  </a:cubicBezTo>
                  <a:cubicBezTo>
                    <a:pt x="35" y="200"/>
                    <a:pt x="27" y="192"/>
                    <a:pt x="17" y="192"/>
                  </a:cubicBezTo>
                  <a:cubicBezTo>
                    <a:pt x="8" y="192"/>
                    <a:pt x="0" y="200"/>
                    <a:pt x="0" y="209"/>
                  </a:cubicBezTo>
                  <a:cubicBezTo>
                    <a:pt x="0" y="219"/>
                    <a:pt x="8" y="227"/>
                    <a:pt x="17" y="227"/>
                  </a:cubicBezTo>
                  <a:cubicBezTo>
                    <a:pt x="19" y="227"/>
                    <a:pt x="20" y="227"/>
                    <a:pt x="21" y="226"/>
                  </a:cubicBezTo>
                  <a:cubicBezTo>
                    <a:pt x="28" y="232"/>
                    <a:pt x="37" y="239"/>
                    <a:pt x="48" y="247"/>
                  </a:cubicBezTo>
                  <a:cubicBezTo>
                    <a:pt x="64" y="257"/>
                    <a:pt x="82" y="267"/>
                    <a:pt x="102" y="273"/>
                  </a:cubicBezTo>
                  <a:cubicBezTo>
                    <a:pt x="105" y="274"/>
                    <a:pt x="128" y="288"/>
                    <a:pt x="135" y="288"/>
                  </a:cubicBezTo>
                  <a:cubicBezTo>
                    <a:pt x="141" y="288"/>
                    <a:pt x="161" y="276"/>
                    <a:pt x="166" y="273"/>
                  </a:cubicBezTo>
                  <a:cubicBezTo>
                    <a:pt x="186" y="267"/>
                    <a:pt x="205" y="257"/>
                    <a:pt x="220" y="247"/>
                  </a:cubicBezTo>
                  <a:cubicBezTo>
                    <a:pt x="231" y="239"/>
                    <a:pt x="241" y="232"/>
                    <a:pt x="247" y="226"/>
                  </a:cubicBezTo>
                  <a:cubicBezTo>
                    <a:pt x="248" y="227"/>
                    <a:pt x="250" y="227"/>
                    <a:pt x="251" y="227"/>
                  </a:cubicBezTo>
                  <a:cubicBezTo>
                    <a:pt x="261" y="227"/>
                    <a:pt x="269" y="219"/>
                    <a:pt x="269" y="209"/>
                  </a:cubicBezTo>
                  <a:cubicBezTo>
                    <a:pt x="269" y="200"/>
                    <a:pt x="261" y="192"/>
                    <a:pt x="251" y="192"/>
                  </a:cubicBezTo>
                  <a:close/>
                  <a:moveTo>
                    <a:pt x="115" y="35"/>
                  </a:moveTo>
                  <a:cubicBezTo>
                    <a:pt x="115" y="25"/>
                    <a:pt x="124" y="16"/>
                    <a:pt x="134" y="16"/>
                  </a:cubicBezTo>
                  <a:cubicBezTo>
                    <a:pt x="144" y="16"/>
                    <a:pt x="152" y="25"/>
                    <a:pt x="152" y="35"/>
                  </a:cubicBezTo>
                  <a:cubicBezTo>
                    <a:pt x="152" y="45"/>
                    <a:pt x="144" y="53"/>
                    <a:pt x="134" y="53"/>
                  </a:cubicBezTo>
                  <a:cubicBezTo>
                    <a:pt x="124" y="53"/>
                    <a:pt x="115" y="45"/>
                    <a:pt x="115" y="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6" name="Freeform 816"/>
            <p:cNvSpPr/>
            <p:nvPr/>
          </p:nvSpPr>
          <p:spPr bwMode="auto">
            <a:xfrm>
              <a:off x="6315076" y="5478464"/>
              <a:ext cx="106363" cy="120650"/>
            </a:xfrm>
            <a:custGeom>
              <a:avLst/>
              <a:gdLst>
                <a:gd name="T0" fmla="*/ 0 w 92"/>
                <a:gd name="T1" fmla="*/ 0 h 104"/>
                <a:gd name="T2" fmla="*/ 18 w 92"/>
                <a:gd name="T3" fmla="*/ 24 h 104"/>
                <a:gd name="T4" fmla="*/ 18 w 92"/>
                <a:gd name="T5" fmla="*/ 89 h 104"/>
                <a:gd name="T6" fmla="*/ 33 w 92"/>
                <a:gd name="T7" fmla="*/ 104 h 104"/>
                <a:gd name="T8" fmla="*/ 76 w 92"/>
                <a:gd name="T9" fmla="*/ 104 h 104"/>
                <a:gd name="T10" fmla="*/ 92 w 92"/>
                <a:gd name="T11" fmla="*/ 89 h 104"/>
                <a:gd name="T12" fmla="*/ 74 w 92"/>
                <a:gd name="T13" fmla="*/ 24 h 104"/>
                <a:gd name="T14" fmla="*/ 84 w 92"/>
                <a:gd name="T15" fmla="*/ 9 h 104"/>
                <a:gd name="T16" fmla="*/ 22 w 92"/>
                <a:gd name="T17" fmla="*/ 2 h 104"/>
                <a:gd name="T18" fmla="*/ 0 w 92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04">
                  <a:moveTo>
                    <a:pt x="0" y="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7"/>
                    <a:pt x="25" y="104"/>
                    <a:pt x="33" y="10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85" y="104"/>
                    <a:pt x="92" y="97"/>
                    <a:pt x="92" y="89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62" y="5"/>
                    <a:pt x="40" y="2"/>
                    <a:pt x="22" y="2"/>
                  </a:cubicBezTo>
                  <a:cubicBezTo>
                    <a:pt x="14" y="2"/>
                    <a:pt x="7" y="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7" name="Freeform 817"/>
            <p:cNvSpPr/>
            <p:nvPr/>
          </p:nvSpPr>
          <p:spPr bwMode="auto">
            <a:xfrm>
              <a:off x="6369051" y="5265739"/>
              <a:ext cx="228600" cy="254000"/>
            </a:xfrm>
            <a:custGeom>
              <a:avLst/>
              <a:gdLst>
                <a:gd name="T0" fmla="*/ 0 w 198"/>
                <a:gd name="T1" fmla="*/ 160 h 219"/>
                <a:gd name="T2" fmla="*/ 198 w 198"/>
                <a:gd name="T3" fmla="*/ 219 h 219"/>
                <a:gd name="T4" fmla="*/ 198 w 198"/>
                <a:gd name="T5" fmla="*/ 0 h 219"/>
                <a:gd name="T6" fmla="*/ 0 w 198"/>
                <a:gd name="T7" fmla="*/ 59 h 219"/>
                <a:gd name="T8" fmla="*/ 0 w 198"/>
                <a:gd name="T9" fmla="*/ 16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219">
                  <a:moveTo>
                    <a:pt x="0" y="160"/>
                  </a:moveTo>
                  <a:cubicBezTo>
                    <a:pt x="78" y="168"/>
                    <a:pt x="185" y="207"/>
                    <a:pt x="198" y="21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82" y="14"/>
                    <a:pt x="77" y="52"/>
                    <a:pt x="0" y="59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8" name="Freeform 818"/>
            <p:cNvSpPr/>
            <p:nvPr/>
          </p:nvSpPr>
          <p:spPr bwMode="auto">
            <a:xfrm>
              <a:off x="6264276" y="5335589"/>
              <a:ext cx="66675" cy="114300"/>
            </a:xfrm>
            <a:custGeom>
              <a:avLst/>
              <a:gdLst>
                <a:gd name="T0" fmla="*/ 57 w 57"/>
                <a:gd name="T1" fmla="*/ 98 h 98"/>
                <a:gd name="T2" fmla="*/ 57 w 57"/>
                <a:gd name="T3" fmla="*/ 0 h 98"/>
                <a:gd name="T4" fmla="*/ 0 w 57"/>
                <a:gd name="T5" fmla="*/ 49 h 98"/>
                <a:gd name="T6" fmla="*/ 57 w 57"/>
                <a:gd name="T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8">
                  <a:moveTo>
                    <a:pt x="57" y="98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11" y="3"/>
                    <a:pt x="0" y="31"/>
                    <a:pt x="0" y="49"/>
                  </a:cubicBezTo>
                  <a:cubicBezTo>
                    <a:pt x="0" y="68"/>
                    <a:pt x="10" y="94"/>
                    <a:pt x="57" y="9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9" name="Freeform 819"/>
            <p:cNvSpPr>
              <a:spLocks noEditPoints="1"/>
            </p:cNvSpPr>
            <p:nvPr/>
          </p:nvSpPr>
          <p:spPr bwMode="auto">
            <a:xfrm>
              <a:off x="4297364" y="2633664"/>
              <a:ext cx="260350" cy="174625"/>
            </a:xfrm>
            <a:custGeom>
              <a:avLst/>
              <a:gdLst>
                <a:gd name="T0" fmla="*/ 225 w 225"/>
                <a:gd name="T1" fmla="*/ 13 h 150"/>
                <a:gd name="T2" fmla="*/ 212 w 225"/>
                <a:gd name="T3" fmla="*/ 0 h 150"/>
                <a:gd name="T4" fmla="*/ 13 w 225"/>
                <a:gd name="T5" fmla="*/ 0 h 150"/>
                <a:gd name="T6" fmla="*/ 0 w 225"/>
                <a:gd name="T7" fmla="*/ 13 h 150"/>
                <a:gd name="T8" fmla="*/ 0 w 225"/>
                <a:gd name="T9" fmla="*/ 150 h 150"/>
                <a:gd name="T10" fmla="*/ 225 w 225"/>
                <a:gd name="T11" fmla="*/ 150 h 150"/>
                <a:gd name="T12" fmla="*/ 225 w 225"/>
                <a:gd name="T13" fmla="*/ 13 h 150"/>
                <a:gd name="T14" fmla="*/ 207 w 225"/>
                <a:gd name="T15" fmla="*/ 132 h 150"/>
                <a:gd name="T16" fmla="*/ 18 w 225"/>
                <a:gd name="T17" fmla="*/ 132 h 150"/>
                <a:gd name="T18" fmla="*/ 18 w 225"/>
                <a:gd name="T19" fmla="*/ 19 h 150"/>
                <a:gd name="T20" fmla="*/ 207 w 225"/>
                <a:gd name="T21" fmla="*/ 19 h 150"/>
                <a:gd name="T22" fmla="*/ 207 w 225"/>
                <a:gd name="T23" fmla="*/ 13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150">
                  <a:moveTo>
                    <a:pt x="225" y="13"/>
                  </a:moveTo>
                  <a:cubicBezTo>
                    <a:pt x="225" y="4"/>
                    <a:pt x="221" y="0"/>
                    <a:pt x="2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4" y="0"/>
                    <a:pt x="0" y="4"/>
                    <a:pt x="0" y="13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225" y="150"/>
                    <a:pt x="225" y="150"/>
                    <a:pt x="225" y="150"/>
                  </a:cubicBezTo>
                  <a:lnTo>
                    <a:pt x="225" y="13"/>
                  </a:lnTo>
                  <a:close/>
                  <a:moveTo>
                    <a:pt x="207" y="132"/>
                  </a:moveTo>
                  <a:cubicBezTo>
                    <a:pt x="18" y="132"/>
                    <a:pt x="18" y="132"/>
                    <a:pt x="18" y="132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07" y="19"/>
                    <a:pt x="207" y="19"/>
                    <a:pt x="207" y="19"/>
                  </a:cubicBezTo>
                  <a:lnTo>
                    <a:pt x="207" y="13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0" name="Freeform 820"/>
            <p:cNvSpPr>
              <a:spLocks noEditPoints="1"/>
            </p:cNvSpPr>
            <p:nvPr/>
          </p:nvSpPr>
          <p:spPr bwMode="auto">
            <a:xfrm>
              <a:off x="4260851" y="2822576"/>
              <a:ext cx="331788" cy="38100"/>
            </a:xfrm>
            <a:custGeom>
              <a:avLst/>
              <a:gdLst>
                <a:gd name="T0" fmla="*/ 187 w 209"/>
                <a:gd name="T1" fmla="*/ 0 h 24"/>
                <a:gd name="T2" fmla="*/ 23 w 209"/>
                <a:gd name="T3" fmla="*/ 0 h 24"/>
                <a:gd name="T4" fmla="*/ 0 w 209"/>
                <a:gd name="T5" fmla="*/ 24 h 24"/>
                <a:gd name="T6" fmla="*/ 209 w 209"/>
                <a:gd name="T7" fmla="*/ 24 h 24"/>
                <a:gd name="T8" fmla="*/ 187 w 209"/>
                <a:gd name="T9" fmla="*/ 0 h 24"/>
                <a:gd name="T10" fmla="*/ 80 w 209"/>
                <a:gd name="T11" fmla="*/ 17 h 24"/>
                <a:gd name="T12" fmla="*/ 89 w 209"/>
                <a:gd name="T13" fmla="*/ 8 h 24"/>
                <a:gd name="T14" fmla="*/ 121 w 209"/>
                <a:gd name="T15" fmla="*/ 8 h 24"/>
                <a:gd name="T16" fmla="*/ 129 w 209"/>
                <a:gd name="T17" fmla="*/ 17 h 24"/>
                <a:gd name="T18" fmla="*/ 80 w 209"/>
                <a:gd name="T19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9" h="24">
                  <a:moveTo>
                    <a:pt x="187" y="0"/>
                  </a:moveTo>
                  <a:lnTo>
                    <a:pt x="23" y="0"/>
                  </a:lnTo>
                  <a:lnTo>
                    <a:pt x="0" y="24"/>
                  </a:lnTo>
                  <a:lnTo>
                    <a:pt x="209" y="24"/>
                  </a:lnTo>
                  <a:lnTo>
                    <a:pt x="187" y="0"/>
                  </a:lnTo>
                  <a:close/>
                  <a:moveTo>
                    <a:pt x="80" y="17"/>
                  </a:moveTo>
                  <a:lnTo>
                    <a:pt x="89" y="8"/>
                  </a:lnTo>
                  <a:lnTo>
                    <a:pt x="121" y="8"/>
                  </a:lnTo>
                  <a:lnTo>
                    <a:pt x="129" y="17"/>
                  </a:lnTo>
                  <a:lnTo>
                    <a:pt x="80" y="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1" name="Freeform 821"/>
            <p:cNvSpPr/>
            <p:nvPr/>
          </p:nvSpPr>
          <p:spPr bwMode="auto">
            <a:xfrm>
              <a:off x="4260851" y="2874964"/>
              <a:ext cx="331788" cy="12700"/>
            </a:xfrm>
            <a:custGeom>
              <a:avLst/>
              <a:gdLst>
                <a:gd name="T0" fmla="*/ 9 w 286"/>
                <a:gd name="T1" fmla="*/ 12 h 12"/>
                <a:gd name="T2" fmla="*/ 277 w 286"/>
                <a:gd name="T3" fmla="*/ 12 h 12"/>
                <a:gd name="T4" fmla="*/ 286 w 286"/>
                <a:gd name="T5" fmla="*/ 0 h 12"/>
                <a:gd name="T6" fmla="*/ 0 w 286"/>
                <a:gd name="T7" fmla="*/ 0 h 12"/>
                <a:gd name="T8" fmla="*/ 9 w 28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12">
                  <a:moveTo>
                    <a:pt x="9" y="12"/>
                  </a:moveTo>
                  <a:cubicBezTo>
                    <a:pt x="20" y="12"/>
                    <a:pt x="269" y="12"/>
                    <a:pt x="277" y="12"/>
                  </a:cubicBezTo>
                  <a:cubicBezTo>
                    <a:pt x="286" y="12"/>
                    <a:pt x="286" y="0"/>
                    <a:pt x="2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2"/>
                    <a:pt x="9" y="1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2" name="Freeform 822"/>
            <p:cNvSpPr/>
            <p:nvPr/>
          </p:nvSpPr>
          <p:spPr bwMode="auto">
            <a:xfrm>
              <a:off x="10272714" y="5287964"/>
              <a:ext cx="287338" cy="212725"/>
            </a:xfrm>
            <a:custGeom>
              <a:avLst/>
              <a:gdLst>
                <a:gd name="T0" fmla="*/ 38 w 248"/>
                <a:gd name="T1" fmla="*/ 134 h 184"/>
                <a:gd name="T2" fmla="*/ 39 w 248"/>
                <a:gd name="T3" fmla="*/ 132 h 184"/>
                <a:gd name="T4" fmla="*/ 25 w 248"/>
                <a:gd name="T5" fmla="*/ 93 h 184"/>
                <a:gd name="T6" fmla="*/ 35 w 248"/>
                <a:gd name="T7" fmla="*/ 74 h 184"/>
                <a:gd name="T8" fmla="*/ 183 w 248"/>
                <a:gd name="T9" fmla="*/ 24 h 184"/>
                <a:gd name="T10" fmla="*/ 202 w 248"/>
                <a:gd name="T11" fmla="*/ 33 h 184"/>
                <a:gd name="T12" fmla="*/ 223 w 248"/>
                <a:gd name="T13" fmla="*/ 95 h 184"/>
                <a:gd name="T14" fmla="*/ 248 w 248"/>
                <a:gd name="T15" fmla="*/ 95 h 184"/>
                <a:gd name="T16" fmla="*/ 221 w 248"/>
                <a:gd name="T17" fmla="*/ 15 h 184"/>
                <a:gd name="T18" fmla="*/ 198 w 248"/>
                <a:gd name="T19" fmla="*/ 0 h 184"/>
                <a:gd name="T20" fmla="*/ 9 w 248"/>
                <a:gd name="T21" fmla="*/ 65 h 184"/>
                <a:gd name="T22" fmla="*/ 0 w 248"/>
                <a:gd name="T23" fmla="*/ 90 h 184"/>
                <a:gd name="T24" fmla="*/ 32 w 248"/>
                <a:gd name="T25" fmla="*/ 184 h 184"/>
                <a:gd name="T26" fmla="*/ 38 w 248"/>
                <a:gd name="T27" fmla="*/ 183 h 184"/>
                <a:gd name="T28" fmla="*/ 38 w 248"/>
                <a:gd name="T29" fmla="*/ 133 h 184"/>
                <a:gd name="T30" fmla="*/ 38 w 248"/>
                <a:gd name="T31" fmla="*/ 13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8" h="184">
                  <a:moveTo>
                    <a:pt x="38" y="134"/>
                  </a:moveTo>
                  <a:cubicBezTo>
                    <a:pt x="38" y="134"/>
                    <a:pt x="39" y="133"/>
                    <a:pt x="39" y="132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34" y="86"/>
                    <a:pt x="35" y="74"/>
                  </a:cubicBezTo>
                  <a:cubicBezTo>
                    <a:pt x="183" y="24"/>
                    <a:pt x="183" y="24"/>
                    <a:pt x="183" y="24"/>
                  </a:cubicBezTo>
                  <a:cubicBezTo>
                    <a:pt x="190" y="32"/>
                    <a:pt x="202" y="33"/>
                    <a:pt x="202" y="33"/>
                  </a:cubicBezTo>
                  <a:cubicBezTo>
                    <a:pt x="223" y="95"/>
                    <a:pt x="223" y="95"/>
                    <a:pt x="223" y="95"/>
                  </a:cubicBezTo>
                  <a:cubicBezTo>
                    <a:pt x="248" y="95"/>
                    <a:pt x="248" y="95"/>
                    <a:pt x="248" y="95"/>
                  </a:cubicBezTo>
                  <a:cubicBezTo>
                    <a:pt x="221" y="15"/>
                    <a:pt x="221" y="15"/>
                    <a:pt x="221" y="15"/>
                  </a:cubicBezTo>
                  <a:cubicBezTo>
                    <a:pt x="221" y="15"/>
                    <a:pt x="206" y="20"/>
                    <a:pt x="198" y="0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15" y="85"/>
                    <a:pt x="0" y="90"/>
                    <a:pt x="0" y="90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5" y="183"/>
                    <a:pt x="38" y="18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8" y="134"/>
                    <a:pt x="38" y="134"/>
                    <a:pt x="38" y="1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3" name="Freeform 823"/>
            <p:cNvSpPr/>
            <p:nvPr/>
          </p:nvSpPr>
          <p:spPr bwMode="auto">
            <a:xfrm>
              <a:off x="10318751" y="5332414"/>
              <a:ext cx="196850" cy="96838"/>
            </a:xfrm>
            <a:custGeom>
              <a:avLst/>
              <a:gdLst>
                <a:gd name="T0" fmla="*/ 139 w 170"/>
                <a:gd name="T1" fmla="*/ 0 h 84"/>
                <a:gd name="T2" fmla="*/ 7 w 170"/>
                <a:gd name="T3" fmla="*/ 45 h 84"/>
                <a:gd name="T4" fmla="*/ 0 w 170"/>
                <a:gd name="T5" fmla="*/ 59 h 84"/>
                <a:gd name="T6" fmla="*/ 9 w 170"/>
                <a:gd name="T7" fmla="*/ 84 h 84"/>
                <a:gd name="T8" fmla="*/ 14 w 170"/>
                <a:gd name="T9" fmla="*/ 79 h 84"/>
                <a:gd name="T10" fmla="*/ 13 w 170"/>
                <a:gd name="T11" fmla="*/ 79 h 84"/>
                <a:gd name="T12" fmla="*/ 13 w 170"/>
                <a:gd name="T13" fmla="*/ 79 h 84"/>
                <a:gd name="T14" fmla="*/ 13 w 170"/>
                <a:gd name="T15" fmla="*/ 79 h 84"/>
                <a:gd name="T16" fmla="*/ 13 w 170"/>
                <a:gd name="T17" fmla="*/ 79 h 84"/>
                <a:gd name="T18" fmla="*/ 15 w 170"/>
                <a:gd name="T19" fmla="*/ 73 h 84"/>
                <a:gd name="T20" fmla="*/ 31 w 170"/>
                <a:gd name="T21" fmla="*/ 57 h 84"/>
                <a:gd name="T22" fmla="*/ 170 w 170"/>
                <a:gd name="T23" fmla="*/ 57 h 84"/>
                <a:gd name="T24" fmla="*/ 153 w 170"/>
                <a:gd name="T25" fmla="*/ 7 h 84"/>
                <a:gd name="T26" fmla="*/ 139 w 170"/>
                <a:gd name="T2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" h="84">
                  <a:moveTo>
                    <a:pt x="139" y="0"/>
                  </a:moveTo>
                  <a:cubicBezTo>
                    <a:pt x="7" y="45"/>
                    <a:pt x="7" y="45"/>
                    <a:pt x="7" y="45"/>
                  </a:cubicBezTo>
                  <a:cubicBezTo>
                    <a:pt x="6" y="51"/>
                    <a:pt x="3" y="56"/>
                    <a:pt x="0" y="59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11" y="82"/>
                    <a:pt x="12" y="79"/>
                    <a:pt x="14" y="79"/>
                  </a:cubicBezTo>
                  <a:cubicBezTo>
                    <a:pt x="14" y="79"/>
                    <a:pt x="13" y="79"/>
                    <a:pt x="13" y="79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79"/>
                    <a:pt x="14" y="77"/>
                    <a:pt x="15" y="73"/>
                  </a:cubicBezTo>
                  <a:cubicBezTo>
                    <a:pt x="15" y="64"/>
                    <a:pt x="22" y="57"/>
                    <a:pt x="31" y="57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49" y="6"/>
                    <a:pt x="144" y="4"/>
                    <a:pt x="13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4" name="Freeform 824"/>
            <p:cNvSpPr>
              <a:spLocks noEditPoints="1"/>
            </p:cNvSpPr>
            <p:nvPr/>
          </p:nvSpPr>
          <p:spPr bwMode="auto">
            <a:xfrm>
              <a:off x="10334626" y="5418139"/>
              <a:ext cx="271463" cy="163513"/>
            </a:xfrm>
            <a:custGeom>
              <a:avLst/>
              <a:gdLst>
                <a:gd name="T0" fmla="*/ 217 w 234"/>
                <a:gd name="T1" fmla="*/ 0 h 141"/>
                <a:gd name="T2" fmla="*/ 17 w 234"/>
                <a:gd name="T3" fmla="*/ 0 h 141"/>
                <a:gd name="T4" fmla="*/ 0 w 234"/>
                <a:gd name="T5" fmla="*/ 21 h 141"/>
                <a:gd name="T6" fmla="*/ 0 w 234"/>
                <a:gd name="T7" fmla="*/ 119 h 141"/>
                <a:gd name="T8" fmla="*/ 17 w 234"/>
                <a:gd name="T9" fmla="*/ 141 h 141"/>
                <a:gd name="T10" fmla="*/ 217 w 234"/>
                <a:gd name="T11" fmla="*/ 141 h 141"/>
                <a:gd name="T12" fmla="*/ 234 w 234"/>
                <a:gd name="T13" fmla="*/ 119 h 141"/>
                <a:gd name="T14" fmla="*/ 234 w 234"/>
                <a:gd name="T15" fmla="*/ 21 h 141"/>
                <a:gd name="T16" fmla="*/ 217 w 234"/>
                <a:gd name="T17" fmla="*/ 0 h 141"/>
                <a:gd name="T18" fmla="*/ 210 w 234"/>
                <a:gd name="T19" fmla="*/ 109 h 141"/>
                <a:gd name="T20" fmla="*/ 195 w 234"/>
                <a:gd name="T21" fmla="*/ 124 h 141"/>
                <a:gd name="T22" fmla="*/ 38 w 234"/>
                <a:gd name="T23" fmla="*/ 124 h 141"/>
                <a:gd name="T24" fmla="*/ 24 w 234"/>
                <a:gd name="T25" fmla="*/ 109 h 141"/>
                <a:gd name="T26" fmla="*/ 24 w 234"/>
                <a:gd name="T27" fmla="*/ 31 h 141"/>
                <a:gd name="T28" fmla="*/ 38 w 234"/>
                <a:gd name="T29" fmla="*/ 17 h 141"/>
                <a:gd name="T30" fmla="*/ 195 w 234"/>
                <a:gd name="T31" fmla="*/ 17 h 141"/>
                <a:gd name="T32" fmla="*/ 210 w 234"/>
                <a:gd name="T33" fmla="*/ 31 h 141"/>
                <a:gd name="T34" fmla="*/ 210 w 234"/>
                <a:gd name="T35" fmla="*/ 10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4" h="141">
                  <a:moveTo>
                    <a:pt x="2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21"/>
                    <a:pt x="0" y="21"/>
                    <a:pt x="0" y="2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17" y="120"/>
                    <a:pt x="17" y="141"/>
                  </a:cubicBezTo>
                  <a:cubicBezTo>
                    <a:pt x="217" y="141"/>
                    <a:pt x="217" y="141"/>
                    <a:pt x="217" y="141"/>
                  </a:cubicBezTo>
                  <a:cubicBezTo>
                    <a:pt x="217" y="120"/>
                    <a:pt x="234" y="119"/>
                    <a:pt x="234" y="119"/>
                  </a:cubicBezTo>
                  <a:cubicBezTo>
                    <a:pt x="234" y="21"/>
                    <a:pt x="234" y="21"/>
                    <a:pt x="234" y="21"/>
                  </a:cubicBezTo>
                  <a:cubicBezTo>
                    <a:pt x="234" y="21"/>
                    <a:pt x="218" y="21"/>
                    <a:pt x="217" y="0"/>
                  </a:cubicBezTo>
                  <a:close/>
                  <a:moveTo>
                    <a:pt x="210" y="109"/>
                  </a:moveTo>
                  <a:cubicBezTo>
                    <a:pt x="210" y="109"/>
                    <a:pt x="199" y="113"/>
                    <a:pt x="195" y="124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5" y="113"/>
                    <a:pt x="24" y="109"/>
                    <a:pt x="24" y="109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34" y="27"/>
                    <a:pt x="38" y="17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9" y="27"/>
                    <a:pt x="210" y="31"/>
                    <a:pt x="210" y="31"/>
                  </a:cubicBezTo>
                  <a:lnTo>
                    <a:pt x="210" y="10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5" name="Freeform 825"/>
            <p:cNvSpPr/>
            <p:nvPr/>
          </p:nvSpPr>
          <p:spPr bwMode="auto">
            <a:xfrm>
              <a:off x="10375901" y="5451476"/>
              <a:ext cx="187325" cy="95250"/>
            </a:xfrm>
            <a:custGeom>
              <a:avLst/>
              <a:gdLst>
                <a:gd name="T0" fmla="*/ 12 w 161"/>
                <a:gd name="T1" fmla="*/ 83 h 83"/>
                <a:gd name="T2" fmla="*/ 150 w 161"/>
                <a:gd name="T3" fmla="*/ 83 h 83"/>
                <a:gd name="T4" fmla="*/ 161 w 161"/>
                <a:gd name="T5" fmla="*/ 71 h 83"/>
                <a:gd name="T6" fmla="*/ 161 w 161"/>
                <a:gd name="T7" fmla="*/ 11 h 83"/>
                <a:gd name="T8" fmla="*/ 150 w 161"/>
                <a:gd name="T9" fmla="*/ 0 h 83"/>
                <a:gd name="T10" fmla="*/ 11 w 161"/>
                <a:gd name="T11" fmla="*/ 0 h 83"/>
                <a:gd name="T12" fmla="*/ 0 w 161"/>
                <a:gd name="T13" fmla="*/ 11 h 83"/>
                <a:gd name="T14" fmla="*/ 0 w 161"/>
                <a:gd name="T15" fmla="*/ 71 h 83"/>
                <a:gd name="T16" fmla="*/ 12 w 161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83">
                  <a:moveTo>
                    <a:pt x="12" y="83"/>
                  </a:moveTo>
                  <a:cubicBezTo>
                    <a:pt x="150" y="83"/>
                    <a:pt x="150" y="83"/>
                    <a:pt x="150" y="83"/>
                  </a:cubicBezTo>
                  <a:cubicBezTo>
                    <a:pt x="153" y="77"/>
                    <a:pt x="158" y="73"/>
                    <a:pt x="161" y="71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58" y="9"/>
                    <a:pt x="154" y="5"/>
                    <a:pt x="15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5"/>
                    <a:pt x="4" y="9"/>
                    <a:pt x="0" y="1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4" y="73"/>
                    <a:pt x="8" y="77"/>
                    <a:pt x="12" y="8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6" name="Freeform 826"/>
            <p:cNvSpPr/>
            <p:nvPr/>
          </p:nvSpPr>
          <p:spPr bwMode="auto">
            <a:xfrm>
              <a:off x="10945814" y="5476876"/>
              <a:ext cx="325438" cy="125413"/>
            </a:xfrm>
            <a:custGeom>
              <a:avLst/>
              <a:gdLst>
                <a:gd name="T0" fmla="*/ 34 w 280"/>
                <a:gd name="T1" fmla="*/ 75 h 108"/>
                <a:gd name="T2" fmla="*/ 10 w 280"/>
                <a:gd name="T3" fmla="*/ 75 h 108"/>
                <a:gd name="T4" fmla="*/ 0 w 280"/>
                <a:gd name="T5" fmla="*/ 85 h 108"/>
                <a:gd name="T6" fmla="*/ 0 w 280"/>
                <a:gd name="T7" fmla="*/ 98 h 108"/>
                <a:gd name="T8" fmla="*/ 10 w 280"/>
                <a:gd name="T9" fmla="*/ 108 h 108"/>
                <a:gd name="T10" fmla="*/ 270 w 280"/>
                <a:gd name="T11" fmla="*/ 108 h 108"/>
                <a:gd name="T12" fmla="*/ 280 w 280"/>
                <a:gd name="T13" fmla="*/ 98 h 108"/>
                <a:gd name="T14" fmla="*/ 280 w 280"/>
                <a:gd name="T15" fmla="*/ 85 h 108"/>
                <a:gd name="T16" fmla="*/ 270 w 280"/>
                <a:gd name="T17" fmla="*/ 75 h 108"/>
                <a:gd name="T18" fmla="*/ 248 w 280"/>
                <a:gd name="T19" fmla="*/ 75 h 108"/>
                <a:gd name="T20" fmla="*/ 220 w 280"/>
                <a:gd name="T21" fmla="*/ 0 h 108"/>
                <a:gd name="T22" fmla="*/ 62 w 280"/>
                <a:gd name="T23" fmla="*/ 0 h 108"/>
                <a:gd name="T24" fmla="*/ 34 w 280"/>
                <a:gd name="T25" fmla="*/ 7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108">
                  <a:moveTo>
                    <a:pt x="34" y="75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5" y="75"/>
                    <a:pt x="0" y="79"/>
                    <a:pt x="0" y="85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3"/>
                    <a:pt x="5" y="108"/>
                    <a:pt x="10" y="108"/>
                  </a:cubicBezTo>
                  <a:cubicBezTo>
                    <a:pt x="270" y="108"/>
                    <a:pt x="270" y="108"/>
                    <a:pt x="270" y="108"/>
                  </a:cubicBezTo>
                  <a:cubicBezTo>
                    <a:pt x="276" y="108"/>
                    <a:pt x="280" y="103"/>
                    <a:pt x="280" y="98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80" y="79"/>
                    <a:pt x="276" y="75"/>
                    <a:pt x="270" y="75"/>
                  </a:cubicBezTo>
                  <a:cubicBezTo>
                    <a:pt x="248" y="75"/>
                    <a:pt x="248" y="75"/>
                    <a:pt x="248" y="75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62" y="0"/>
                    <a:pt x="62" y="0"/>
                    <a:pt x="62" y="0"/>
                  </a:cubicBezTo>
                  <a:lnTo>
                    <a:pt x="34" y="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7" name="Freeform 827"/>
            <p:cNvSpPr/>
            <p:nvPr/>
          </p:nvSpPr>
          <p:spPr bwMode="auto">
            <a:xfrm>
              <a:off x="11064876" y="5267326"/>
              <a:ext cx="90488" cy="85725"/>
            </a:xfrm>
            <a:custGeom>
              <a:avLst/>
              <a:gdLst>
                <a:gd name="T0" fmla="*/ 54 w 78"/>
                <a:gd name="T1" fmla="*/ 9 h 75"/>
                <a:gd name="T2" fmla="*/ 39 w 78"/>
                <a:gd name="T3" fmla="*/ 0 h 75"/>
                <a:gd name="T4" fmla="*/ 24 w 78"/>
                <a:gd name="T5" fmla="*/ 10 h 75"/>
                <a:gd name="T6" fmla="*/ 0 w 78"/>
                <a:gd name="T7" fmla="*/ 75 h 75"/>
                <a:gd name="T8" fmla="*/ 78 w 78"/>
                <a:gd name="T9" fmla="*/ 75 h 75"/>
                <a:gd name="T10" fmla="*/ 54 w 78"/>
                <a:gd name="T11" fmla="*/ 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75">
                  <a:moveTo>
                    <a:pt x="54" y="9"/>
                  </a:moveTo>
                  <a:cubicBezTo>
                    <a:pt x="54" y="9"/>
                    <a:pt x="52" y="0"/>
                    <a:pt x="39" y="0"/>
                  </a:cubicBezTo>
                  <a:cubicBezTo>
                    <a:pt x="26" y="0"/>
                    <a:pt x="24" y="10"/>
                    <a:pt x="24" y="1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78" y="75"/>
                    <a:pt x="78" y="75"/>
                    <a:pt x="78" y="75"/>
                  </a:cubicBezTo>
                  <a:lnTo>
                    <a:pt x="54" y="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8" name="Freeform 828"/>
            <p:cNvSpPr/>
            <p:nvPr/>
          </p:nvSpPr>
          <p:spPr bwMode="auto">
            <a:xfrm>
              <a:off x="11031539" y="5387976"/>
              <a:ext cx="157163" cy="55563"/>
            </a:xfrm>
            <a:custGeom>
              <a:avLst/>
              <a:gdLst>
                <a:gd name="T0" fmla="*/ 13 w 99"/>
                <a:gd name="T1" fmla="*/ 0 h 35"/>
                <a:gd name="T2" fmla="*/ 0 w 99"/>
                <a:gd name="T3" fmla="*/ 35 h 35"/>
                <a:gd name="T4" fmla="*/ 99 w 99"/>
                <a:gd name="T5" fmla="*/ 35 h 35"/>
                <a:gd name="T6" fmla="*/ 86 w 99"/>
                <a:gd name="T7" fmla="*/ 0 h 35"/>
                <a:gd name="T8" fmla="*/ 13 w 9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35">
                  <a:moveTo>
                    <a:pt x="13" y="0"/>
                  </a:moveTo>
                  <a:lnTo>
                    <a:pt x="0" y="35"/>
                  </a:lnTo>
                  <a:lnTo>
                    <a:pt x="99" y="35"/>
                  </a:lnTo>
                  <a:lnTo>
                    <a:pt x="86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9" name="Freeform 829"/>
            <p:cNvSpPr>
              <a:spLocks noEditPoints="1"/>
            </p:cNvSpPr>
            <p:nvPr/>
          </p:nvSpPr>
          <p:spPr bwMode="auto">
            <a:xfrm>
              <a:off x="277814" y="5935664"/>
              <a:ext cx="279400" cy="333375"/>
            </a:xfrm>
            <a:custGeom>
              <a:avLst/>
              <a:gdLst>
                <a:gd name="T0" fmla="*/ 241 w 241"/>
                <a:gd name="T1" fmla="*/ 30 h 288"/>
                <a:gd name="T2" fmla="*/ 129 w 241"/>
                <a:gd name="T3" fmla="*/ 30 h 288"/>
                <a:gd name="T4" fmla="*/ 129 w 241"/>
                <a:gd name="T5" fmla="*/ 10 h 288"/>
                <a:gd name="T6" fmla="*/ 119 w 241"/>
                <a:gd name="T7" fmla="*/ 0 h 288"/>
                <a:gd name="T8" fmla="*/ 109 w 241"/>
                <a:gd name="T9" fmla="*/ 10 h 288"/>
                <a:gd name="T10" fmla="*/ 109 w 241"/>
                <a:gd name="T11" fmla="*/ 30 h 288"/>
                <a:gd name="T12" fmla="*/ 0 w 241"/>
                <a:gd name="T13" fmla="*/ 30 h 288"/>
                <a:gd name="T14" fmla="*/ 0 w 241"/>
                <a:gd name="T15" fmla="*/ 196 h 288"/>
                <a:gd name="T16" fmla="*/ 75 w 241"/>
                <a:gd name="T17" fmla="*/ 196 h 288"/>
                <a:gd name="T18" fmla="*/ 45 w 241"/>
                <a:gd name="T19" fmla="*/ 272 h 288"/>
                <a:gd name="T20" fmla="*/ 52 w 241"/>
                <a:gd name="T21" fmla="*/ 288 h 288"/>
                <a:gd name="T22" fmla="*/ 56 w 241"/>
                <a:gd name="T23" fmla="*/ 288 h 288"/>
                <a:gd name="T24" fmla="*/ 67 w 241"/>
                <a:gd name="T25" fmla="*/ 281 h 288"/>
                <a:gd name="T26" fmla="*/ 100 w 241"/>
                <a:gd name="T27" fmla="*/ 196 h 288"/>
                <a:gd name="T28" fmla="*/ 138 w 241"/>
                <a:gd name="T29" fmla="*/ 196 h 288"/>
                <a:gd name="T30" fmla="*/ 171 w 241"/>
                <a:gd name="T31" fmla="*/ 281 h 288"/>
                <a:gd name="T32" fmla="*/ 182 w 241"/>
                <a:gd name="T33" fmla="*/ 288 h 288"/>
                <a:gd name="T34" fmla="*/ 186 w 241"/>
                <a:gd name="T35" fmla="*/ 288 h 288"/>
                <a:gd name="T36" fmla="*/ 193 w 241"/>
                <a:gd name="T37" fmla="*/ 272 h 288"/>
                <a:gd name="T38" fmla="*/ 164 w 241"/>
                <a:gd name="T39" fmla="*/ 196 h 288"/>
                <a:gd name="T40" fmla="*/ 241 w 241"/>
                <a:gd name="T41" fmla="*/ 196 h 288"/>
                <a:gd name="T42" fmla="*/ 241 w 241"/>
                <a:gd name="T43" fmla="*/ 30 h 288"/>
                <a:gd name="T44" fmla="*/ 218 w 241"/>
                <a:gd name="T45" fmla="*/ 172 h 288"/>
                <a:gd name="T46" fmla="*/ 23 w 241"/>
                <a:gd name="T47" fmla="*/ 172 h 288"/>
                <a:gd name="T48" fmla="*/ 23 w 241"/>
                <a:gd name="T49" fmla="*/ 53 h 288"/>
                <a:gd name="T50" fmla="*/ 218 w 241"/>
                <a:gd name="T51" fmla="*/ 53 h 288"/>
                <a:gd name="T52" fmla="*/ 218 w 241"/>
                <a:gd name="T53" fmla="*/ 17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1" h="288">
                  <a:moveTo>
                    <a:pt x="241" y="30"/>
                  </a:moveTo>
                  <a:cubicBezTo>
                    <a:pt x="129" y="30"/>
                    <a:pt x="129" y="30"/>
                    <a:pt x="129" y="30"/>
                  </a:cubicBezTo>
                  <a:cubicBezTo>
                    <a:pt x="129" y="10"/>
                    <a:pt x="129" y="10"/>
                    <a:pt x="129" y="10"/>
                  </a:cubicBezTo>
                  <a:cubicBezTo>
                    <a:pt x="129" y="5"/>
                    <a:pt x="125" y="0"/>
                    <a:pt x="119" y="0"/>
                  </a:cubicBezTo>
                  <a:cubicBezTo>
                    <a:pt x="114" y="0"/>
                    <a:pt x="109" y="5"/>
                    <a:pt x="109" y="10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75" y="196"/>
                    <a:pt x="75" y="196"/>
                    <a:pt x="75" y="196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43" y="278"/>
                    <a:pt x="46" y="285"/>
                    <a:pt x="52" y="288"/>
                  </a:cubicBezTo>
                  <a:cubicBezTo>
                    <a:pt x="53" y="288"/>
                    <a:pt x="55" y="288"/>
                    <a:pt x="56" y="288"/>
                  </a:cubicBezTo>
                  <a:cubicBezTo>
                    <a:pt x="61" y="288"/>
                    <a:pt x="65" y="286"/>
                    <a:pt x="67" y="281"/>
                  </a:cubicBezTo>
                  <a:cubicBezTo>
                    <a:pt x="100" y="196"/>
                    <a:pt x="100" y="196"/>
                    <a:pt x="100" y="196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71" y="281"/>
                    <a:pt x="171" y="281"/>
                    <a:pt x="171" y="281"/>
                  </a:cubicBezTo>
                  <a:cubicBezTo>
                    <a:pt x="173" y="286"/>
                    <a:pt x="177" y="288"/>
                    <a:pt x="182" y="288"/>
                  </a:cubicBezTo>
                  <a:cubicBezTo>
                    <a:pt x="184" y="288"/>
                    <a:pt x="185" y="288"/>
                    <a:pt x="186" y="288"/>
                  </a:cubicBezTo>
                  <a:cubicBezTo>
                    <a:pt x="193" y="285"/>
                    <a:pt x="196" y="278"/>
                    <a:pt x="193" y="272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241" y="196"/>
                    <a:pt x="241" y="196"/>
                    <a:pt x="241" y="196"/>
                  </a:cubicBezTo>
                  <a:lnTo>
                    <a:pt x="241" y="30"/>
                  </a:lnTo>
                  <a:close/>
                  <a:moveTo>
                    <a:pt x="218" y="172"/>
                  </a:moveTo>
                  <a:cubicBezTo>
                    <a:pt x="23" y="172"/>
                    <a:pt x="23" y="172"/>
                    <a:pt x="23" y="17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18" y="53"/>
                    <a:pt x="218" y="53"/>
                    <a:pt x="218" y="53"/>
                  </a:cubicBezTo>
                  <a:lnTo>
                    <a:pt x="218" y="1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0" name="Freeform 830"/>
            <p:cNvSpPr/>
            <p:nvPr/>
          </p:nvSpPr>
          <p:spPr bwMode="auto">
            <a:xfrm>
              <a:off x="323851" y="6018214"/>
              <a:ext cx="184150" cy="96838"/>
            </a:xfrm>
            <a:custGeom>
              <a:avLst/>
              <a:gdLst>
                <a:gd name="T0" fmla="*/ 6 w 116"/>
                <a:gd name="T1" fmla="*/ 61 h 61"/>
                <a:gd name="T2" fmla="*/ 46 w 116"/>
                <a:gd name="T3" fmla="*/ 34 h 61"/>
                <a:gd name="T4" fmla="*/ 55 w 116"/>
                <a:gd name="T5" fmla="*/ 48 h 61"/>
                <a:gd name="T6" fmla="*/ 98 w 116"/>
                <a:gd name="T7" fmla="*/ 20 h 61"/>
                <a:gd name="T8" fmla="*/ 104 w 116"/>
                <a:gd name="T9" fmla="*/ 28 h 61"/>
                <a:gd name="T10" fmla="*/ 116 w 116"/>
                <a:gd name="T11" fmla="*/ 0 h 61"/>
                <a:gd name="T12" fmla="*/ 85 w 116"/>
                <a:gd name="T13" fmla="*/ 2 h 61"/>
                <a:gd name="T14" fmla="*/ 92 w 116"/>
                <a:gd name="T15" fmla="*/ 10 h 61"/>
                <a:gd name="T16" fmla="*/ 58 w 116"/>
                <a:gd name="T17" fmla="*/ 33 h 61"/>
                <a:gd name="T18" fmla="*/ 49 w 116"/>
                <a:gd name="T19" fmla="*/ 18 h 61"/>
                <a:gd name="T20" fmla="*/ 0 w 116"/>
                <a:gd name="T21" fmla="*/ 51 h 61"/>
                <a:gd name="T22" fmla="*/ 6 w 116"/>
                <a:gd name="T23" fmla="*/ 61 h 61"/>
                <a:gd name="T24" fmla="*/ 6 w 116"/>
                <a:gd name="T2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61">
                  <a:moveTo>
                    <a:pt x="6" y="61"/>
                  </a:moveTo>
                  <a:lnTo>
                    <a:pt x="46" y="34"/>
                  </a:lnTo>
                  <a:lnTo>
                    <a:pt x="55" y="48"/>
                  </a:lnTo>
                  <a:lnTo>
                    <a:pt x="98" y="20"/>
                  </a:lnTo>
                  <a:lnTo>
                    <a:pt x="104" y="28"/>
                  </a:lnTo>
                  <a:lnTo>
                    <a:pt x="116" y="0"/>
                  </a:lnTo>
                  <a:lnTo>
                    <a:pt x="85" y="2"/>
                  </a:lnTo>
                  <a:lnTo>
                    <a:pt x="92" y="10"/>
                  </a:lnTo>
                  <a:lnTo>
                    <a:pt x="58" y="33"/>
                  </a:lnTo>
                  <a:lnTo>
                    <a:pt x="49" y="18"/>
                  </a:lnTo>
                  <a:lnTo>
                    <a:pt x="0" y="51"/>
                  </a:lnTo>
                  <a:lnTo>
                    <a:pt x="6" y="61"/>
                  </a:lnTo>
                  <a:lnTo>
                    <a:pt x="6" y="6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1" name="Freeform 831"/>
            <p:cNvSpPr>
              <a:spLocks noEditPoints="1"/>
            </p:cNvSpPr>
            <p:nvPr/>
          </p:nvSpPr>
          <p:spPr bwMode="auto">
            <a:xfrm>
              <a:off x="6262689" y="6008689"/>
              <a:ext cx="334963" cy="188913"/>
            </a:xfrm>
            <a:custGeom>
              <a:avLst/>
              <a:gdLst>
                <a:gd name="T0" fmla="*/ 247 w 288"/>
                <a:gd name="T1" fmla="*/ 82 h 164"/>
                <a:gd name="T2" fmla="*/ 288 w 288"/>
                <a:gd name="T3" fmla="*/ 69 h 164"/>
                <a:gd name="T4" fmla="*/ 253 w 288"/>
                <a:gd name="T5" fmla="*/ 52 h 164"/>
                <a:gd name="T6" fmla="*/ 198 w 288"/>
                <a:gd name="T7" fmla="*/ 0 h 164"/>
                <a:gd name="T8" fmla="*/ 142 w 288"/>
                <a:gd name="T9" fmla="*/ 56 h 164"/>
                <a:gd name="T10" fmla="*/ 142 w 288"/>
                <a:gd name="T11" fmla="*/ 57 h 164"/>
                <a:gd name="T12" fmla="*/ 135 w 288"/>
                <a:gd name="T13" fmla="*/ 66 h 164"/>
                <a:gd name="T14" fmla="*/ 62 w 288"/>
                <a:gd name="T15" fmla="*/ 52 h 164"/>
                <a:gd name="T16" fmla="*/ 89 w 288"/>
                <a:gd name="T17" fmla="*/ 99 h 164"/>
                <a:gd name="T18" fmla="*/ 0 w 288"/>
                <a:gd name="T19" fmla="*/ 94 h 164"/>
                <a:gd name="T20" fmla="*/ 126 w 288"/>
                <a:gd name="T21" fmla="*/ 164 h 164"/>
                <a:gd name="T22" fmla="*/ 232 w 288"/>
                <a:gd name="T23" fmla="*/ 99 h 164"/>
                <a:gd name="T24" fmla="*/ 247 w 288"/>
                <a:gd name="T25" fmla="*/ 82 h 164"/>
                <a:gd name="T26" fmla="*/ 210 w 288"/>
                <a:gd name="T27" fmla="*/ 28 h 164"/>
                <a:gd name="T28" fmla="*/ 225 w 288"/>
                <a:gd name="T29" fmla="*/ 43 h 164"/>
                <a:gd name="T30" fmla="*/ 210 w 288"/>
                <a:gd name="T31" fmla="*/ 59 h 164"/>
                <a:gd name="T32" fmla="*/ 194 w 288"/>
                <a:gd name="T33" fmla="*/ 43 h 164"/>
                <a:gd name="T34" fmla="*/ 210 w 288"/>
                <a:gd name="T35" fmla="*/ 2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8" h="164">
                  <a:moveTo>
                    <a:pt x="247" y="82"/>
                  </a:moveTo>
                  <a:cubicBezTo>
                    <a:pt x="288" y="69"/>
                    <a:pt x="288" y="69"/>
                    <a:pt x="288" y="69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51" y="23"/>
                    <a:pt x="227" y="0"/>
                    <a:pt x="198" y="0"/>
                  </a:cubicBezTo>
                  <a:cubicBezTo>
                    <a:pt x="167" y="0"/>
                    <a:pt x="142" y="25"/>
                    <a:pt x="142" y="56"/>
                  </a:cubicBezTo>
                  <a:cubicBezTo>
                    <a:pt x="142" y="56"/>
                    <a:pt x="142" y="57"/>
                    <a:pt x="142" y="57"/>
                  </a:cubicBezTo>
                  <a:cubicBezTo>
                    <a:pt x="140" y="60"/>
                    <a:pt x="137" y="63"/>
                    <a:pt x="135" y="66"/>
                  </a:cubicBezTo>
                  <a:cubicBezTo>
                    <a:pt x="112" y="68"/>
                    <a:pt x="77" y="67"/>
                    <a:pt x="62" y="52"/>
                  </a:cubicBezTo>
                  <a:cubicBezTo>
                    <a:pt x="43" y="34"/>
                    <a:pt x="52" y="83"/>
                    <a:pt x="89" y="99"/>
                  </a:cubicBezTo>
                  <a:cubicBezTo>
                    <a:pt x="43" y="115"/>
                    <a:pt x="0" y="94"/>
                    <a:pt x="0" y="94"/>
                  </a:cubicBezTo>
                  <a:cubicBezTo>
                    <a:pt x="0" y="94"/>
                    <a:pt x="31" y="164"/>
                    <a:pt x="126" y="164"/>
                  </a:cubicBezTo>
                  <a:cubicBezTo>
                    <a:pt x="197" y="164"/>
                    <a:pt x="223" y="121"/>
                    <a:pt x="232" y="99"/>
                  </a:cubicBezTo>
                  <a:cubicBezTo>
                    <a:pt x="238" y="94"/>
                    <a:pt x="243" y="89"/>
                    <a:pt x="247" y="82"/>
                  </a:cubicBezTo>
                  <a:close/>
                  <a:moveTo>
                    <a:pt x="210" y="28"/>
                  </a:moveTo>
                  <a:cubicBezTo>
                    <a:pt x="218" y="28"/>
                    <a:pt x="225" y="35"/>
                    <a:pt x="225" y="43"/>
                  </a:cubicBezTo>
                  <a:cubicBezTo>
                    <a:pt x="225" y="52"/>
                    <a:pt x="218" y="59"/>
                    <a:pt x="210" y="59"/>
                  </a:cubicBezTo>
                  <a:cubicBezTo>
                    <a:pt x="201" y="59"/>
                    <a:pt x="194" y="52"/>
                    <a:pt x="194" y="43"/>
                  </a:cubicBezTo>
                  <a:cubicBezTo>
                    <a:pt x="194" y="35"/>
                    <a:pt x="201" y="28"/>
                    <a:pt x="210" y="2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2" name="Freeform 832"/>
            <p:cNvSpPr>
              <a:spLocks noEditPoints="1"/>
            </p:cNvSpPr>
            <p:nvPr/>
          </p:nvSpPr>
          <p:spPr bwMode="auto">
            <a:xfrm>
              <a:off x="6924676" y="5995989"/>
              <a:ext cx="341313" cy="214313"/>
            </a:xfrm>
            <a:custGeom>
              <a:avLst/>
              <a:gdLst>
                <a:gd name="T0" fmla="*/ 263 w 293"/>
                <a:gd name="T1" fmla="*/ 26 h 186"/>
                <a:gd name="T2" fmla="*/ 224 w 293"/>
                <a:gd name="T3" fmla="*/ 1 h 186"/>
                <a:gd name="T4" fmla="*/ 188 w 293"/>
                <a:gd name="T5" fmla="*/ 44 h 186"/>
                <a:gd name="T6" fmla="*/ 189 w 293"/>
                <a:gd name="T7" fmla="*/ 47 h 186"/>
                <a:gd name="T8" fmla="*/ 112 w 293"/>
                <a:gd name="T9" fmla="*/ 79 h 186"/>
                <a:gd name="T10" fmla="*/ 6 w 293"/>
                <a:gd name="T11" fmla="*/ 66 h 186"/>
                <a:gd name="T12" fmla="*/ 147 w 293"/>
                <a:gd name="T13" fmla="*/ 157 h 186"/>
                <a:gd name="T14" fmla="*/ 146 w 293"/>
                <a:gd name="T15" fmla="*/ 181 h 186"/>
                <a:gd name="T16" fmla="*/ 141 w 293"/>
                <a:gd name="T17" fmla="*/ 182 h 186"/>
                <a:gd name="T18" fmla="*/ 145 w 293"/>
                <a:gd name="T19" fmla="*/ 183 h 186"/>
                <a:gd name="T20" fmla="*/ 142 w 293"/>
                <a:gd name="T21" fmla="*/ 185 h 186"/>
                <a:gd name="T22" fmla="*/ 148 w 293"/>
                <a:gd name="T23" fmla="*/ 184 h 186"/>
                <a:gd name="T24" fmla="*/ 153 w 293"/>
                <a:gd name="T25" fmla="*/ 186 h 186"/>
                <a:gd name="T26" fmla="*/ 151 w 293"/>
                <a:gd name="T27" fmla="*/ 182 h 186"/>
                <a:gd name="T28" fmla="*/ 150 w 293"/>
                <a:gd name="T29" fmla="*/ 181 h 186"/>
                <a:gd name="T30" fmla="*/ 154 w 293"/>
                <a:gd name="T31" fmla="*/ 157 h 186"/>
                <a:gd name="T32" fmla="*/ 165 w 293"/>
                <a:gd name="T33" fmla="*/ 156 h 186"/>
                <a:gd name="T34" fmla="*/ 169 w 293"/>
                <a:gd name="T35" fmla="*/ 181 h 186"/>
                <a:gd name="T36" fmla="*/ 168 w 293"/>
                <a:gd name="T37" fmla="*/ 182 h 186"/>
                <a:gd name="T38" fmla="*/ 167 w 293"/>
                <a:gd name="T39" fmla="*/ 186 h 186"/>
                <a:gd name="T40" fmla="*/ 171 w 293"/>
                <a:gd name="T41" fmla="*/ 184 h 186"/>
                <a:gd name="T42" fmla="*/ 177 w 293"/>
                <a:gd name="T43" fmla="*/ 185 h 186"/>
                <a:gd name="T44" fmla="*/ 174 w 293"/>
                <a:gd name="T45" fmla="*/ 183 h 186"/>
                <a:gd name="T46" fmla="*/ 178 w 293"/>
                <a:gd name="T47" fmla="*/ 182 h 186"/>
                <a:gd name="T48" fmla="*/ 173 w 293"/>
                <a:gd name="T49" fmla="*/ 181 h 186"/>
                <a:gd name="T50" fmla="*/ 173 w 293"/>
                <a:gd name="T51" fmla="*/ 155 h 186"/>
                <a:gd name="T52" fmla="*/ 194 w 293"/>
                <a:gd name="T53" fmla="*/ 149 h 186"/>
                <a:gd name="T54" fmla="*/ 231 w 293"/>
                <a:gd name="T55" fmla="*/ 73 h 186"/>
                <a:gd name="T56" fmla="*/ 265 w 293"/>
                <a:gd name="T57" fmla="*/ 49 h 186"/>
                <a:gd name="T58" fmla="*/ 293 w 293"/>
                <a:gd name="T59" fmla="*/ 33 h 186"/>
                <a:gd name="T60" fmla="*/ 263 w 293"/>
                <a:gd name="T61" fmla="*/ 26 h 186"/>
                <a:gd name="T62" fmla="*/ 164 w 293"/>
                <a:gd name="T63" fmla="*/ 127 h 186"/>
                <a:gd name="T64" fmla="*/ 108 w 293"/>
                <a:gd name="T65" fmla="*/ 113 h 186"/>
                <a:gd name="T66" fmla="*/ 113 w 293"/>
                <a:gd name="T67" fmla="*/ 113 h 186"/>
                <a:gd name="T68" fmla="*/ 163 w 293"/>
                <a:gd name="T69" fmla="*/ 118 h 186"/>
                <a:gd name="T70" fmla="*/ 200 w 293"/>
                <a:gd name="T71" fmla="*/ 86 h 186"/>
                <a:gd name="T72" fmla="*/ 164 w 293"/>
                <a:gd name="T73" fmla="*/ 127 h 186"/>
                <a:gd name="T74" fmla="*/ 240 w 293"/>
                <a:gd name="T75" fmla="*/ 32 h 186"/>
                <a:gd name="T76" fmla="*/ 232 w 293"/>
                <a:gd name="T77" fmla="*/ 24 h 186"/>
                <a:gd name="T78" fmla="*/ 240 w 293"/>
                <a:gd name="T79" fmla="*/ 16 h 186"/>
                <a:gd name="T80" fmla="*/ 248 w 293"/>
                <a:gd name="T81" fmla="*/ 24 h 186"/>
                <a:gd name="T82" fmla="*/ 240 w 293"/>
                <a:gd name="T83" fmla="*/ 3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3" h="186">
                  <a:moveTo>
                    <a:pt x="263" y="26"/>
                  </a:moveTo>
                  <a:cubicBezTo>
                    <a:pt x="257" y="10"/>
                    <a:pt x="241" y="0"/>
                    <a:pt x="224" y="1"/>
                  </a:cubicBezTo>
                  <a:cubicBezTo>
                    <a:pt x="202" y="3"/>
                    <a:pt x="186" y="22"/>
                    <a:pt x="188" y="44"/>
                  </a:cubicBezTo>
                  <a:cubicBezTo>
                    <a:pt x="188" y="45"/>
                    <a:pt x="189" y="46"/>
                    <a:pt x="189" y="47"/>
                  </a:cubicBezTo>
                  <a:cubicBezTo>
                    <a:pt x="158" y="59"/>
                    <a:pt x="134" y="74"/>
                    <a:pt x="112" y="79"/>
                  </a:cubicBezTo>
                  <a:cubicBezTo>
                    <a:pt x="92" y="84"/>
                    <a:pt x="0" y="64"/>
                    <a:pt x="6" y="66"/>
                  </a:cubicBezTo>
                  <a:cubicBezTo>
                    <a:pt x="80" y="102"/>
                    <a:pt x="104" y="153"/>
                    <a:pt x="147" y="157"/>
                  </a:cubicBezTo>
                  <a:cubicBezTo>
                    <a:pt x="146" y="181"/>
                    <a:pt x="146" y="181"/>
                    <a:pt x="146" y="181"/>
                  </a:cubicBezTo>
                  <a:cubicBezTo>
                    <a:pt x="141" y="182"/>
                    <a:pt x="141" y="182"/>
                    <a:pt x="141" y="182"/>
                  </a:cubicBezTo>
                  <a:cubicBezTo>
                    <a:pt x="145" y="183"/>
                    <a:pt x="145" y="183"/>
                    <a:pt x="145" y="183"/>
                  </a:cubicBezTo>
                  <a:cubicBezTo>
                    <a:pt x="142" y="185"/>
                    <a:pt x="142" y="185"/>
                    <a:pt x="142" y="185"/>
                  </a:cubicBezTo>
                  <a:cubicBezTo>
                    <a:pt x="148" y="184"/>
                    <a:pt x="148" y="184"/>
                    <a:pt x="148" y="184"/>
                  </a:cubicBezTo>
                  <a:cubicBezTo>
                    <a:pt x="153" y="186"/>
                    <a:pt x="153" y="186"/>
                    <a:pt x="153" y="186"/>
                  </a:cubicBezTo>
                  <a:cubicBezTo>
                    <a:pt x="151" y="182"/>
                    <a:pt x="151" y="182"/>
                    <a:pt x="151" y="182"/>
                  </a:cubicBezTo>
                  <a:cubicBezTo>
                    <a:pt x="150" y="181"/>
                    <a:pt x="150" y="181"/>
                    <a:pt x="150" y="181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57" y="157"/>
                    <a:pt x="161" y="157"/>
                    <a:pt x="165" y="156"/>
                  </a:cubicBezTo>
                  <a:cubicBezTo>
                    <a:pt x="169" y="181"/>
                    <a:pt x="169" y="181"/>
                    <a:pt x="169" y="181"/>
                  </a:cubicBezTo>
                  <a:cubicBezTo>
                    <a:pt x="168" y="182"/>
                    <a:pt x="168" y="182"/>
                    <a:pt x="168" y="182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1" y="184"/>
                    <a:pt x="171" y="184"/>
                    <a:pt x="171" y="184"/>
                  </a:cubicBezTo>
                  <a:cubicBezTo>
                    <a:pt x="177" y="185"/>
                    <a:pt x="177" y="185"/>
                    <a:pt x="177" y="185"/>
                  </a:cubicBezTo>
                  <a:cubicBezTo>
                    <a:pt x="174" y="183"/>
                    <a:pt x="174" y="183"/>
                    <a:pt x="174" y="183"/>
                  </a:cubicBezTo>
                  <a:cubicBezTo>
                    <a:pt x="178" y="182"/>
                    <a:pt x="178" y="182"/>
                    <a:pt x="178" y="182"/>
                  </a:cubicBezTo>
                  <a:cubicBezTo>
                    <a:pt x="173" y="181"/>
                    <a:pt x="173" y="181"/>
                    <a:pt x="173" y="181"/>
                  </a:cubicBezTo>
                  <a:cubicBezTo>
                    <a:pt x="173" y="155"/>
                    <a:pt x="173" y="155"/>
                    <a:pt x="173" y="155"/>
                  </a:cubicBezTo>
                  <a:cubicBezTo>
                    <a:pt x="180" y="154"/>
                    <a:pt x="185" y="153"/>
                    <a:pt x="194" y="149"/>
                  </a:cubicBezTo>
                  <a:cubicBezTo>
                    <a:pt x="218" y="140"/>
                    <a:pt x="239" y="108"/>
                    <a:pt x="231" y="73"/>
                  </a:cubicBezTo>
                  <a:cubicBezTo>
                    <a:pt x="246" y="70"/>
                    <a:pt x="260" y="62"/>
                    <a:pt x="265" y="49"/>
                  </a:cubicBezTo>
                  <a:cubicBezTo>
                    <a:pt x="293" y="33"/>
                    <a:pt x="293" y="33"/>
                    <a:pt x="293" y="33"/>
                  </a:cubicBezTo>
                  <a:lnTo>
                    <a:pt x="263" y="26"/>
                  </a:lnTo>
                  <a:close/>
                  <a:moveTo>
                    <a:pt x="164" y="127"/>
                  </a:moveTo>
                  <a:cubicBezTo>
                    <a:pt x="140" y="130"/>
                    <a:pt x="109" y="113"/>
                    <a:pt x="108" y="113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113"/>
                    <a:pt x="138" y="121"/>
                    <a:pt x="163" y="118"/>
                  </a:cubicBezTo>
                  <a:cubicBezTo>
                    <a:pt x="189" y="115"/>
                    <a:pt x="200" y="86"/>
                    <a:pt x="200" y="86"/>
                  </a:cubicBezTo>
                  <a:cubicBezTo>
                    <a:pt x="200" y="87"/>
                    <a:pt x="200" y="123"/>
                    <a:pt x="164" y="127"/>
                  </a:cubicBezTo>
                  <a:close/>
                  <a:moveTo>
                    <a:pt x="240" y="32"/>
                  </a:moveTo>
                  <a:cubicBezTo>
                    <a:pt x="236" y="32"/>
                    <a:pt x="232" y="28"/>
                    <a:pt x="232" y="24"/>
                  </a:cubicBezTo>
                  <a:cubicBezTo>
                    <a:pt x="232" y="19"/>
                    <a:pt x="236" y="16"/>
                    <a:pt x="240" y="16"/>
                  </a:cubicBezTo>
                  <a:cubicBezTo>
                    <a:pt x="244" y="16"/>
                    <a:pt x="248" y="19"/>
                    <a:pt x="248" y="24"/>
                  </a:cubicBezTo>
                  <a:cubicBezTo>
                    <a:pt x="248" y="28"/>
                    <a:pt x="244" y="32"/>
                    <a:pt x="240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3" name="Freeform 833"/>
            <p:cNvSpPr>
              <a:spLocks noEditPoints="1"/>
            </p:cNvSpPr>
            <p:nvPr/>
          </p:nvSpPr>
          <p:spPr bwMode="auto">
            <a:xfrm>
              <a:off x="10968039" y="4760914"/>
              <a:ext cx="276225" cy="171450"/>
            </a:xfrm>
            <a:custGeom>
              <a:avLst/>
              <a:gdLst>
                <a:gd name="T0" fmla="*/ 13 w 174"/>
                <a:gd name="T1" fmla="*/ 108 h 108"/>
                <a:gd name="T2" fmla="*/ 162 w 174"/>
                <a:gd name="T3" fmla="*/ 108 h 108"/>
                <a:gd name="T4" fmla="*/ 174 w 174"/>
                <a:gd name="T5" fmla="*/ 0 h 108"/>
                <a:gd name="T6" fmla="*/ 0 w 174"/>
                <a:gd name="T7" fmla="*/ 0 h 108"/>
                <a:gd name="T8" fmla="*/ 13 w 174"/>
                <a:gd name="T9" fmla="*/ 108 h 108"/>
                <a:gd name="T10" fmla="*/ 124 w 174"/>
                <a:gd name="T11" fmla="*/ 31 h 108"/>
                <a:gd name="T12" fmla="*/ 146 w 174"/>
                <a:gd name="T13" fmla="*/ 31 h 108"/>
                <a:gd name="T14" fmla="*/ 139 w 174"/>
                <a:gd name="T15" fmla="*/ 78 h 108"/>
                <a:gd name="T16" fmla="*/ 116 w 174"/>
                <a:gd name="T17" fmla="*/ 78 h 108"/>
                <a:gd name="T18" fmla="*/ 124 w 174"/>
                <a:gd name="T19" fmla="*/ 31 h 108"/>
                <a:gd name="T20" fmla="*/ 76 w 174"/>
                <a:gd name="T21" fmla="*/ 31 h 108"/>
                <a:gd name="T22" fmla="*/ 98 w 174"/>
                <a:gd name="T23" fmla="*/ 31 h 108"/>
                <a:gd name="T24" fmla="*/ 98 w 174"/>
                <a:gd name="T25" fmla="*/ 78 h 108"/>
                <a:gd name="T26" fmla="*/ 76 w 174"/>
                <a:gd name="T27" fmla="*/ 78 h 108"/>
                <a:gd name="T28" fmla="*/ 76 w 174"/>
                <a:gd name="T29" fmla="*/ 31 h 108"/>
                <a:gd name="T30" fmla="*/ 51 w 174"/>
                <a:gd name="T31" fmla="*/ 31 h 108"/>
                <a:gd name="T32" fmla="*/ 58 w 174"/>
                <a:gd name="T33" fmla="*/ 78 h 108"/>
                <a:gd name="T34" fmla="*/ 35 w 174"/>
                <a:gd name="T35" fmla="*/ 78 h 108"/>
                <a:gd name="T36" fmla="*/ 28 w 174"/>
                <a:gd name="T37" fmla="*/ 31 h 108"/>
                <a:gd name="T38" fmla="*/ 51 w 174"/>
                <a:gd name="T39" fmla="*/ 3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" h="108">
                  <a:moveTo>
                    <a:pt x="13" y="108"/>
                  </a:moveTo>
                  <a:lnTo>
                    <a:pt x="162" y="108"/>
                  </a:lnTo>
                  <a:lnTo>
                    <a:pt x="174" y="0"/>
                  </a:lnTo>
                  <a:lnTo>
                    <a:pt x="0" y="0"/>
                  </a:lnTo>
                  <a:lnTo>
                    <a:pt x="13" y="108"/>
                  </a:lnTo>
                  <a:close/>
                  <a:moveTo>
                    <a:pt x="124" y="31"/>
                  </a:moveTo>
                  <a:lnTo>
                    <a:pt x="146" y="31"/>
                  </a:lnTo>
                  <a:lnTo>
                    <a:pt x="139" y="78"/>
                  </a:lnTo>
                  <a:lnTo>
                    <a:pt x="116" y="78"/>
                  </a:lnTo>
                  <a:lnTo>
                    <a:pt x="124" y="31"/>
                  </a:lnTo>
                  <a:close/>
                  <a:moveTo>
                    <a:pt x="76" y="31"/>
                  </a:moveTo>
                  <a:lnTo>
                    <a:pt x="98" y="31"/>
                  </a:lnTo>
                  <a:lnTo>
                    <a:pt x="98" y="78"/>
                  </a:lnTo>
                  <a:lnTo>
                    <a:pt x="76" y="78"/>
                  </a:lnTo>
                  <a:lnTo>
                    <a:pt x="76" y="31"/>
                  </a:lnTo>
                  <a:close/>
                  <a:moveTo>
                    <a:pt x="51" y="31"/>
                  </a:moveTo>
                  <a:lnTo>
                    <a:pt x="58" y="78"/>
                  </a:lnTo>
                  <a:lnTo>
                    <a:pt x="35" y="78"/>
                  </a:lnTo>
                  <a:lnTo>
                    <a:pt x="28" y="31"/>
                  </a:lnTo>
                  <a:lnTo>
                    <a:pt x="51" y="3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4" name="Freeform 834"/>
            <p:cNvSpPr/>
            <p:nvPr/>
          </p:nvSpPr>
          <p:spPr bwMode="auto">
            <a:xfrm>
              <a:off x="10968039" y="4598989"/>
              <a:ext cx="276225" cy="146050"/>
            </a:xfrm>
            <a:custGeom>
              <a:avLst/>
              <a:gdLst>
                <a:gd name="T0" fmla="*/ 157 w 174"/>
                <a:gd name="T1" fmla="*/ 80 h 92"/>
                <a:gd name="T2" fmla="*/ 115 w 174"/>
                <a:gd name="T3" fmla="*/ 0 h 92"/>
                <a:gd name="T4" fmla="*/ 93 w 174"/>
                <a:gd name="T5" fmla="*/ 11 h 92"/>
                <a:gd name="T6" fmla="*/ 129 w 174"/>
                <a:gd name="T7" fmla="*/ 80 h 92"/>
                <a:gd name="T8" fmla="*/ 45 w 174"/>
                <a:gd name="T9" fmla="*/ 80 h 92"/>
                <a:gd name="T10" fmla="*/ 81 w 174"/>
                <a:gd name="T11" fmla="*/ 11 h 92"/>
                <a:gd name="T12" fmla="*/ 59 w 174"/>
                <a:gd name="T13" fmla="*/ 0 h 92"/>
                <a:gd name="T14" fmla="*/ 18 w 174"/>
                <a:gd name="T15" fmla="*/ 80 h 92"/>
                <a:gd name="T16" fmla="*/ 0 w 174"/>
                <a:gd name="T17" fmla="*/ 80 h 92"/>
                <a:gd name="T18" fmla="*/ 0 w 174"/>
                <a:gd name="T19" fmla="*/ 92 h 92"/>
                <a:gd name="T20" fmla="*/ 174 w 174"/>
                <a:gd name="T21" fmla="*/ 92 h 92"/>
                <a:gd name="T22" fmla="*/ 174 w 174"/>
                <a:gd name="T23" fmla="*/ 80 h 92"/>
                <a:gd name="T24" fmla="*/ 157 w 174"/>
                <a:gd name="T25" fmla="*/ 8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92">
                  <a:moveTo>
                    <a:pt x="157" y="80"/>
                  </a:moveTo>
                  <a:lnTo>
                    <a:pt x="115" y="0"/>
                  </a:lnTo>
                  <a:lnTo>
                    <a:pt x="93" y="11"/>
                  </a:lnTo>
                  <a:lnTo>
                    <a:pt x="129" y="80"/>
                  </a:lnTo>
                  <a:lnTo>
                    <a:pt x="45" y="80"/>
                  </a:lnTo>
                  <a:lnTo>
                    <a:pt x="81" y="11"/>
                  </a:lnTo>
                  <a:lnTo>
                    <a:pt x="59" y="0"/>
                  </a:lnTo>
                  <a:lnTo>
                    <a:pt x="18" y="80"/>
                  </a:lnTo>
                  <a:lnTo>
                    <a:pt x="0" y="80"/>
                  </a:lnTo>
                  <a:lnTo>
                    <a:pt x="0" y="92"/>
                  </a:lnTo>
                  <a:lnTo>
                    <a:pt x="174" y="92"/>
                  </a:lnTo>
                  <a:lnTo>
                    <a:pt x="174" y="80"/>
                  </a:lnTo>
                  <a:lnTo>
                    <a:pt x="157" y="8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5" name="Freeform 835"/>
            <p:cNvSpPr/>
            <p:nvPr/>
          </p:nvSpPr>
          <p:spPr bwMode="auto">
            <a:xfrm>
              <a:off x="8269289" y="5935664"/>
              <a:ext cx="333375" cy="331788"/>
            </a:xfrm>
            <a:custGeom>
              <a:avLst/>
              <a:gdLst>
                <a:gd name="T0" fmla="*/ 288 w 288"/>
                <a:gd name="T1" fmla="*/ 144 h 287"/>
                <a:gd name="T2" fmla="*/ 144 w 288"/>
                <a:gd name="T3" fmla="*/ 0 h 287"/>
                <a:gd name="T4" fmla="*/ 0 w 288"/>
                <a:gd name="T5" fmla="*/ 144 h 287"/>
                <a:gd name="T6" fmla="*/ 128 w 288"/>
                <a:gd name="T7" fmla="*/ 287 h 287"/>
                <a:gd name="T8" fmla="*/ 128 w 288"/>
                <a:gd name="T9" fmla="*/ 177 h 287"/>
                <a:gd name="T10" fmla="*/ 104 w 288"/>
                <a:gd name="T11" fmla="*/ 177 h 287"/>
                <a:gd name="T12" fmla="*/ 104 w 288"/>
                <a:gd name="T13" fmla="*/ 136 h 287"/>
                <a:gd name="T14" fmla="*/ 128 w 288"/>
                <a:gd name="T15" fmla="*/ 136 h 287"/>
                <a:gd name="T16" fmla="*/ 128 w 288"/>
                <a:gd name="T17" fmla="*/ 102 h 287"/>
                <a:gd name="T18" fmla="*/ 180 w 288"/>
                <a:gd name="T19" fmla="*/ 54 h 287"/>
                <a:gd name="T20" fmla="*/ 217 w 288"/>
                <a:gd name="T21" fmla="*/ 54 h 287"/>
                <a:gd name="T22" fmla="*/ 217 w 288"/>
                <a:gd name="T23" fmla="*/ 97 h 287"/>
                <a:gd name="T24" fmla="*/ 190 w 288"/>
                <a:gd name="T25" fmla="*/ 97 h 287"/>
                <a:gd name="T26" fmla="*/ 179 w 288"/>
                <a:gd name="T27" fmla="*/ 107 h 287"/>
                <a:gd name="T28" fmla="*/ 179 w 288"/>
                <a:gd name="T29" fmla="*/ 136 h 287"/>
                <a:gd name="T30" fmla="*/ 217 w 288"/>
                <a:gd name="T31" fmla="*/ 136 h 287"/>
                <a:gd name="T32" fmla="*/ 212 w 288"/>
                <a:gd name="T33" fmla="*/ 177 h 287"/>
                <a:gd name="T34" fmla="*/ 178 w 288"/>
                <a:gd name="T35" fmla="*/ 177 h 287"/>
                <a:gd name="T36" fmla="*/ 178 w 288"/>
                <a:gd name="T37" fmla="*/ 283 h 287"/>
                <a:gd name="T38" fmla="*/ 288 w 288"/>
                <a:gd name="T39" fmla="*/ 14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8" h="287">
                  <a:moveTo>
                    <a:pt x="288" y="144"/>
                  </a:moveTo>
                  <a:cubicBezTo>
                    <a:pt x="288" y="64"/>
                    <a:pt x="223" y="0"/>
                    <a:pt x="144" y="0"/>
                  </a:cubicBezTo>
                  <a:cubicBezTo>
                    <a:pt x="64" y="0"/>
                    <a:pt x="0" y="64"/>
                    <a:pt x="0" y="144"/>
                  </a:cubicBezTo>
                  <a:cubicBezTo>
                    <a:pt x="0" y="218"/>
                    <a:pt x="56" y="279"/>
                    <a:pt x="128" y="28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08"/>
                    <a:pt x="128" y="102"/>
                  </a:cubicBezTo>
                  <a:cubicBezTo>
                    <a:pt x="128" y="96"/>
                    <a:pt x="127" y="54"/>
                    <a:pt x="180" y="54"/>
                  </a:cubicBezTo>
                  <a:cubicBezTo>
                    <a:pt x="187" y="54"/>
                    <a:pt x="203" y="54"/>
                    <a:pt x="217" y="54"/>
                  </a:cubicBezTo>
                  <a:cubicBezTo>
                    <a:pt x="217" y="72"/>
                    <a:pt x="217" y="92"/>
                    <a:pt x="217" y="97"/>
                  </a:cubicBezTo>
                  <a:cubicBezTo>
                    <a:pt x="206" y="97"/>
                    <a:pt x="195" y="97"/>
                    <a:pt x="190" y="97"/>
                  </a:cubicBezTo>
                  <a:cubicBezTo>
                    <a:pt x="184" y="97"/>
                    <a:pt x="179" y="103"/>
                    <a:pt x="179" y="107"/>
                  </a:cubicBezTo>
                  <a:cubicBezTo>
                    <a:pt x="179" y="111"/>
                    <a:pt x="179" y="136"/>
                    <a:pt x="179" y="136"/>
                  </a:cubicBezTo>
                  <a:cubicBezTo>
                    <a:pt x="179" y="136"/>
                    <a:pt x="213" y="136"/>
                    <a:pt x="217" y="136"/>
                  </a:cubicBezTo>
                  <a:cubicBezTo>
                    <a:pt x="215" y="157"/>
                    <a:pt x="212" y="177"/>
                    <a:pt x="212" y="177"/>
                  </a:cubicBezTo>
                  <a:cubicBezTo>
                    <a:pt x="178" y="177"/>
                    <a:pt x="178" y="177"/>
                    <a:pt x="178" y="177"/>
                  </a:cubicBezTo>
                  <a:cubicBezTo>
                    <a:pt x="178" y="283"/>
                    <a:pt x="178" y="283"/>
                    <a:pt x="178" y="283"/>
                  </a:cubicBezTo>
                  <a:cubicBezTo>
                    <a:pt x="241" y="268"/>
                    <a:pt x="288" y="211"/>
                    <a:pt x="288" y="14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6" name="Freeform 836"/>
            <p:cNvSpPr>
              <a:spLocks noEditPoints="1"/>
            </p:cNvSpPr>
            <p:nvPr/>
          </p:nvSpPr>
          <p:spPr bwMode="auto">
            <a:xfrm>
              <a:off x="8937626" y="5935664"/>
              <a:ext cx="333375" cy="333375"/>
            </a:xfrm>
            <a:custGeom>
              <a:avLst/>
              <a:gdLst>
                <a:gd name="T0" fmla="*/ 144 w 288"/>
                <a:gd name="T1" fmla="*/ 0 h 288"/>
                <a:gd name="T2" fmla="*/ 0 w 288"/>
                <a:gd name="T3" fmla="*/ 144 h 288"/>
                <a:gd name="T4" fmla="*/ 144 w 288"/>
                <a:gd name="T5" fmla="*/ 288 h 288"/>
                <a:gd name="T6" fmla="*/ 288 w 288"/>
                <a:gd name="T7" fmla="*/ 144 h 288"/>
                <a:gd name="T8" fmla="*/ 144 w 288"/>
                <a:gd name="T9" fmla="*/ 0 h 288"/>
                <a:gd name="T10" fmla="*/ 264 w 288"/>
                <a:gd name="T11" fmla="*/ 143 h 288"/>
                <a:gd name="T12" fmla="*/ 212 w 288"/>
                <a:gd name="T13" fmla="*/ 137 h 288"/>
                <a:gd name="T14" fmla="*/ 176 w 288"/>
                <a:gd name="T15" fmla="*/ 141 h 288"/>
                <a:gd name="T16" fmla="*/ 166 w 288"/>
                <a:gd name="T17" fmla="*/ 116 h 288"/>
                <a:gd name="T18" fmla="*/ 235 w 288"/>
                <a:gd name="T19" fmla="*/ 66 h 288"/>
                <a:gd name="T20" fmla="*/ 264 w 288"/>
                <a:gd name="T21" fmla="*/ 143 h 288"/>
                <a:gd name="T22" fmla="*/ 222 w 288"/>
                <a:gd name="T23" fmla="*/ 53 h 288"/>
                <a:gd name="T24" fmla="*/ 158 w 288"/>
                <a:gd name="T25" fmla="*/ 99 h 288"/>
                <a:gd name="T26" fmla="*/ 113 w 288"/>
                <a:gd name="T27" fmla="*/ 29 h 288"/>
                <a:gd name="T28" fmla="*/ 144 w 288"/>
                <a:gd name="T29" fmla="*/ 24 h 288"/>
                <a:gd name="T30" fmla="*/ 222 w 288"/>
                <a:gd name="T31" fmla="*/ 53 h 288"/>
                <a:gd name="T32" fmla="*/ 94 w 288"/>
                <a:gd name="T33" fmla="*/ 35 h 288"/>
                <a:gd name="T34" fmla="*/ 140 w 288"/>
                <a:gd name="T35" fmla="*/ 106 h 288"/>
                <a:gd name="T36" fmla="*/ 41 w 288"/>
                <a:gd name="T37" fmla="*/ 120 h 288"/>
                <a:gd name="T38" fmla="*/ 27 w 288"/>
                <a:gd name="T39" fmla="*/ 120 h 288"/>
                <a:gd name="T40" fmla="*/ 94 w 288"/>
                <a:gd name="T41" fmla="*/ 35 h 288"/>
                <a:gd name="T42" fmla="*/ 25 w 288"/>
                <a:gd name="T43" fmla="*/ 144 h 288"/>
                <a:gd name="T44" fmla="*/ 25 w 288"/>
                <a:gd name="T45" fmla="*/ 138 h 288"/>
                <a:gd name="T46" fmla="*/ 41 w 288"/>
                <a:gd name="T47" fmla="*/ 138 h 288"/>
                <a:gd name="T48" fmla="*/ 148 w 288"/>
                <a:gd name="T49" fmla="*/ 122 h 288"/>
                <a:gd name="T50" fmla="*/ 158 w 288"/>
                <a:gd name="T51" fmla="*/ 145 h 288"/>
                <a:gd name="T52" fmla="*/ 91 w 288"/>
                <a:gd name="T53" fmla="*/ 184 h 288"/>
                <a:gd name="T54" fmla="*/ 57 w 288"/>
                <a:gd name="T55" fmla="*/ 225 h 288"/>
                <a:gd name="T56" fmla="*/ 25 w 288"/>
                <a:gd name="T57" fmla="*/ 144 h 288"/>
                <a:gd name="T58" fmla="*/ 70 w 288"/>
                <a:gd name="T59" fmla="*/ 237 h 288"/>
                <a:gd name="T60" fmla="*/ 71 w 288"/>
                <a:gd name="T61" fmla="*/ 236 h 288"/>
                <a:gd name="T62" fmla="*/ 165 w 288"/>
                <a:gd name="T63" fmla="*/ 162 h 288"/>
                <a:gd name="T64" fmla="*/ 190 w 288"/>
                <a:gd name="T65" fmla="*/ 254 h 288"/>
                <a:gd name="T66" fmla="*/ 144 w 288"/>
                <a:gd name="T67" fmla="*/ 263 h 288"/>
                <a:gd name="T68" fmla="*/ 70 w 288"/>
                <a:gd name="T69" fmla="*/ 237 h 288"/>
                <a:gd name="T70" fmla="*/ 207 w 288"/>
                <a:gd name="T71" fmla="*/ 245 h 288"/>
                <a:gd name="T72" fmla="*/ 183 w 288"/>
                <a:gd name="T73" fmla="*/ 158 h 288"/>
                <a:gd name="T74" fmla="*/ 212 w 288"/>
                <a:gd name="T75" fmla="*/ 155 h 288"/>
                <a:gd name="T76" fmla="*/ 262 w 288"/>
                <a:gd name="T77" fmla="*/ 162 h 288"/>
                <a:gd name="T78" fmla="*/ 207 w 288"/>
                <a:gd name="T79" fmla="*/ 24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223"/>
                    <a:pt x="65" y="288"/>
                    <a:pt x="144" y="288"/>
                  </a:cubicBezTo>
                  <a:cubicBezTo>
                    <a:pt x="224" y="288"/>
                    <a:pt x="288" y="223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  <a:moveTo>
                    <a:pt x="264" y="143"/>
                  </a:moveTo>
                  <a:cubicBezTo>
                    <a:pt x="245" y="139"/>
                    <a:pt x="228" y="137"/>
                    <a:pt x="212" y="137"/>
                  </a:cubicBezTo>
                  <a:cubicBezTo>
                    <a:pt x="199" y="137"/>
                    <a:pt x="187" y="138"/>
                    <a:pt x="176" y="141"/>
                  </a:cubicBezTo>
                  <a:cubicBezTo>
                    <a:pt x="173" y="132"/>
                    <a:pt x="169" y="124"/>
                    <a:pt x="166" y="116"/>
                  </a:cubicBezTo>
                  <a:cubicBezTo>
                    <a:pt x="191" y="105"/>
                    <a:pt x="216" y="90"/>
                    <a:pt x="235" y="66"/>
                  </a:cubicBezTo>
                  <a:cubicBezTo>
                    <a:pt x="253" y="87"/>
                    <a:pt x="263" y="114"/>
                    <a:pt x="264" y="143"/>
                  </a:cubicBezTo>
                  <a:close/>
                  <a:moveTo>
                    <a:pt x="222" y="53"/>
                  </a:moveTo>
                  <a:cubicBezTo>
                    <a:pt x="205" y="75"/>
                    <a:pt x="182" y="89"/>
                    <a:pt x="158" y="99"/>
                  </a:cubicBezTo>
                  <a:cubicBezTo>
                    <a:pt x="140" y="64"/>
                    <a:pt x="123" y="41"/>
                    <a:pt x="113" y="29"/>
                  </a:cubicBezTo>
                  <a:cubicBezTo>
                    <a:pt x="123" y="26"/>
                    <a:pt x="133" y="24"/>
                    <a:pt x="144" y="24"/>
                  </a:cubicBezTo>
                  <a:cubicBezTo>
                    <a:pt x="174" y="24"/>
                    <a:pt x="201" y="35"/>
                    <a:pt x="222" y="53"/>
                  </a:cubicBezTo>
                  <a:close/>
                  <a:moveTo>
                    <a:pt x="94" y="35"/>
                  </a:moveTo>
                  <a:cubicBezTo>
                    <a:pt x="102" y="44"/>
                    <a:pt x="120" y="67"/>
                    <a:pt x="140" y="106"/>
                  </a:cubicBezTo>
                  <a:cubicBezTo>
                    <a:pt x="102" y="118"/>
                    <a:pt x="64" y="120"/>
                    <a:pt x="41" y="120"/>
                  </a:cubicBezTo>
                  <a:cubicBezTo>
                    <a:pt x="35" y="120"/>
                    <a:pt x="30" y="120"/>
                    <a:pt x="27" y="120"/>
                  </a:cubicBezTo>
                  <a:cubicBezTo>
                    <a:pt x="35" y="82"/>
                    <a:pt x="60" y="51"/>
                    <a:pt x="94" y="35"/>
                  </a:cubicBezTo>
                  <a:close/>
                  <a:moveTo>
                    <a:pt x="25" y="144"/>
                  </a:moveTo>
                  <a:cubicBezTo>
                    <a:pt x="25" y="142"/>
                    <a:pt x="25" y="140"/>
                    <a:pt x="25" y="138"/>
                  </a:cubicBezTo>
                  <a:cubicBezTo>
                    <a:pt x="28" y="138"/>
                    <a:pt x="34" y="138"/>
                    <a:pt x="41" y="138"/>
                  </a:cubicBezTo>
                  <a:cubicBezTo>
                    <a:pt x="65" y="138"/>
                    <a:pt x="107" y="136"/>
                    <a:pt x="148" y="122"/>
                  </a:cubicBezTo>
                  <a:cubicBezTo>
                    <a:pt x="152" y="130"/>
                    <a:pt x="155" y="137"/>
                    <a:pt x="158" y="145"/>
                  </a:cubicBezTo>
                  <a:cubicBezTo>
                    <a:pt x="129" y="154"/>
                    <a:pt x="107" y="169"/>
                    <a:pt x="91" y="184"/>
                  </a:cubicBezTo>
                  <a:cubicBezTo>
                    <a:pt x="73" y="200"/>
                    <a:pt x="62" y="216"/>
                    <a:pt x="57" y="225"/>
                  </a:cubicBezTo>
                  <a:cubicBezTo>
                    <a:pt x="37" y="203"/>
                    <a:pt x="25" y="175"/>
                    <a:pt x="25" y="144"/>
                  </a:cubicBezTo>
                  <a:close/>
                  <a:moveTo>
                    <a:pt x="70" y="237"/>
                  </a:moveTo>
                  <a:cubicBezTo>
                    <a:pt x="71" y="237"/>
                    <a:pt x="71" y="237"/>
                    <a:pt x="71" y="236"/>
                  </a:cubicBezTo>
                  <a:cubicBezTo>
                    <a:pt x="79" y="223"/>
                    <a:pt x="108" y="179"/>
                    <a:pt x="165" y="162"/>
                  </a:cubicBezTo>
                  <a:cubicBezTo>
                    <a:pt x="175" y="189"/>
                    <a:pt x="183" y="219"/>
                    <a:pt x="190" y="254"/>
                  </a:cubicBezTo>
                  <a:cubicBezTo>
                    <a:pt x="176" y="260"/>
                    <a:pt x="160" y="263"/>
                    <a:pt x="144" y="263"/>
                  </a:cubicBezTo>
                  <a:cubicBezTo>
                    <a:pt x="116" y="263"/>
                    <a:pt x="91" y="254"/>
                    <a:pt x="70" y="237"/>
                  </a:cubicBezTo>
                  <a:close/>
                  <a:moveTo>
                    <a:pt x="207" y="245"/>
                  </a:moveTo>
                  <a:cubicBezTo>
                    <a:pt x="200" y="213"/>
                    <a:pt x="192" y="183"/>
                    <a:pt x="183" y="158"/>
                  </a:cubicBezTo>
                  <a:cubicBezTo>
                    <a:pt x="192" y="156"/>
                    <a:pt x="202" y="155"/>
                    <a:pt x="212" y="155"/>
                  </a:cubicBezTo>
                  <a:cubicBezTo>
                    <a:pt x="227" y="155"/>
                    <a:pt x="244" y="157"/>
                    <a:pt x="262" y="162"/>
                  </a:cubicBezTo>
                  <a:cubicBezTo>
                    <a:pt x="257" y="197"/>
                    <a:pt x="236" y="227"/>
                    <a:pt x="207" y="24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7" name="Freeform 837"/>
            <p:cNvSpPr/>
            <p:nvPr/>
          </p:nvSpPr>
          <p:spPr bwMode="auto">
            <a:xfrm>
              <a:off x="9744076" y="5995989"/>
              <a:ext cx="98425" cy="66675"/>
            </a:xfrm>
            <a:custGeom>
              <a:avLst/>
              <a:gdLst>
                <a:gd name="T0" fmla="*/ 84 w 84"/>
                <a:gd name="T1" fmla="*/ 22 h 58"/>
                <a:gd name="T2" fmla="*/ 24 w 84"/>
                <a:gd name="T3" fmla="*/ 0 h 58"/>
                <a:gd name="T4" fmla="*/ 0 w 84"/>
                <a:gd name="T5" fmla="*/ 3 h 58"/>
                <a:gd name="T6" fmla="*/ 34 w 84"/>
                <a:gd name="T7" fmla="*/ 58 h 58"/>
                <a:gd name="T8" fmla="*/ 84 w 84"/>
                <a:gd name="T9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58">
                  <a:moveTo>
                    <a:pt x="84" y="22"/>
                  </a:moveTo>
                  <a:cubicBezTo>
                    <a:pt x="68" y="8"/>
                    <a:pt x="47" y="0"/>
                    <a:pt x="24" y="0"/>
                  </a:cubicBezTo>
                  <a:cubicBezTo>
                    <a:pt x="16" y="0"/>
                    <a:pt x="7" y="1"/>
                    <a:pt x="0" y="3"/>
                  </a:cubicBezTo>
                  <a:cubicBezTo>
                    <a:pt x="7" y="12"/>
                    <a:pt x="21" y="31"/>
                    <a:pt x="34" y="58"/>
                  </a:cubicBezTo>
                  <a:cubicBezTo>
                    <a:pt x="53" y="50"/>
                    <a:pt x="71" y="39"/>
                    <a:pt x="84" y="2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8" name="Freeform 838"/>
            <p:cNvSpPr/>
            <p:nvPr/>
          </p:nvSpPr>
          <p:spPr bwMode="auto">
            <a:xfrm>
              <a:off x="9667876" y="6003926"/>
              <a:ext cx="101600" cy="77788"/>
            </a:xfrm>
            <a:custGeom>
              <a:avLst/>
              <a:gdLst>
                <a:gd name="T0" fmla="*/ 87 w 87"/>
                <a:gd name="T1" fmla="*/ 55 h 66"/>
                <a:gd name="T2" fmla="*/ 51 w 87"/>
                <a:gd name="T3" fmla="*/ 0 h 66"/>
                <a:gd name="T4" fmla="*/ 0 w 87"/>
                <a:gd name="T5" fmla="*/ 65 h 66"/>
                <a:gd name="T6" fmla="*/ 11 w 87"/>
                <a:gd name="T7" fmla="*/ 66 h 66"/>
                <a:gd name="T8" fmla="*/ 87 w 87"/>
                <a:gd name="T9" fmla="*/ 5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66">
                  <a:moveTo>
                    <a:pt x="87" y="55"/>
                  </a:moveTo>
                  <a:cubicBezTo>
                    <a:pt x="72" y="25"/>
                    <a:pt x="57" y="7"/>
                    <a:pt x="51" y="0"/>
                  </a:cubicBezTo>
                  <a:cubicBezTo>
                    <a:pt x="25" y="12"/>
                    <a:pt x="5" y="36"/>
                    <a:pt x="0" y="65"/>
                  </a:cubicBezTo>
                  <a:cubicBezTo>
                    <a:pt x="2" y="66"/>
                    <a:pt x="6" y="66"/>
                    <a:pt x="11" y="66"/>
                  </a:cubicBezTo>
                  <a:cubicBezTo>
                    <a:pt x="28" y="66"/>
                    <a:pt x="58" y="64"/>
                    <a:pt x="87" y="5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9" name="Freeform 839"/>
            <p:cNvSpPr/>
            <p:nvPr/>
          </p:nvSpPr>
          <p:spPr bwMode="auto">
            <a:xfrm>
              <a:off x="9791701" y="6032501"/>
              <a:ext cx="88900" cy="69850"/>
            </a:xfrm>
            <a:custGeom>
              <a:avLst/>
              <a:gdLst>
                <a:gd name="T0" fmla="*/ 8 w 76"/>
                <a:gd name="T1" fmla="*/ 58 h 60"/>
                <a:gd name="T2" fmla="*/ 36 w 76"/>
                <a:gd name="T3" fmla="*/ 55 h 60"/>
                <a:gd name="T4" fmla="*/ 76 w 76"/>
                <a:gd name="T5" fmla="*/ 60 h 60"/>
                <a:gd name="T6" fmla="*/ 53 w 76"/>
                <a:gd name="T7" fmla="*/ 0 h 60"/>
                <a:gd name="T8" fmla="*/ 0 w 76"/>
                <a:gd name="T9" fmla="*/ 39 h 60"/>
                <a:gd name="T10" fmla="*/ 8 w 76"/>
                <a:gd name="T11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60">
                  <a:moveTo>
                    <a:pt x="8" y="58"/>
                  </a:moveTo>
                  <a:cubicBezTo>
                    <a:pt x="17" y="56"/>
                    <a:pt x="26" y="55"/>
                    <a:pt x="36" y="55"/>
                  </a:cubicBezTo>
                  <a:cubicBezTo>
                    <a:pt x="48" y="55"/>
                    <a:pt x="61" y="57"/>
                    <a:pt x="76" y="60"/>
                  </a:cubicBezTo>
                  <a:cubicBezTo>
                    <a:pt x="75" y="37"/>
                    <a:pt x="67" y="16"/>
                    <a:pt x="53" y="0"/>
                  </a:cubicBezTo>
                  <a:cubicBezTo>
                    <a:pt x="39" y="18"/>
                    <a:pt x="20" y="30"/>
                    <a:pt x="0" y="39"/>
                  </a:cubicBezTo>
                  <a:cubicBezTo>
                    <a:pt x="2" y="45"/>
                    <a:pt x="5" y="51"/>
                    <a:pt x="8" y="5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0" name="Freeform 840"/>
            <p:cNvSpPr/>
            <p:nvPr/>
          </p:nvSpPr>
          <p:spPr bwMode="auto">
            <a:xfrm>
              <a:off x="9807576" y="6111876"/>
              <a:ext cx="69850" cy="82550"/>
            </a:xfrm>
            <a:custGeom>
              <a:avLst/>
              <a:gdLst>
                <a:gd name="T0" fmla="*/ 0 w 61"/>
                <a:gd name="T1" fmla="*/ 2 h 70"/>
                <a:gd name="T2" fmla="*/ 19 w 61"/>
                <a:gd name="T3" fmla="*/ 70 h 70"/>
                <a:gd name="T4" fmla="*/ 61 w 61"/>
                <a:gd name="T5" fmla="*/ 5 h 70"/>
                <a:gd name="T6" fmla="*/ 23 w 61"/>
                <a:gd name="T7" fmla="*/ 0 h 70"/>
                <a:gd name="T8" fmla="*/ 0 w 61"/>
                <a:gd name="T9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70">
                  <a:moveTo>
                    <a:pt x="0" y="2"/>
                  </a:moveTo>
                  <a:cubicBezTo>
                    <a:pt x="7" y="22"/>
                    <a:pt x="14" y="44"/>
                    <a:pt x="19" y="70"/>
                  </a:cubicBezTo>
                  <a:cubicBezTo>
                    <a:pt x="41" y="56"/>
                    <a:pt x="57" y="32"/>
                    <a:pt x="61" y="5"/>
                  </a:cubicBezTo>
                  <a:cubicBezTo>
                    <a:pt x="47" y="2"/>
                    <a:pt x="34" y="0"/>
                    <a:pt x="23" y="0"/>
                  </a:cubicBezTo>
                  <a:cubicBezTo>
                    <a:pt x="15" y="0"/>
                    <a:pt x="7" y="1"/>
                    <a:pt x="0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1" name="Freeform 841"/>
            <p:cNvSpPr>
              <a:spLocks noEditPoints="1"/>
            </p:cNvSpPr>
            <p:nvPr/>
          </p:nvSpPr>
          <p:spPr bwMode="auto">
            <a:xfrm>
              <a:off x="9605964" y="5935664"/>
              <a:ext cx="333375" cy="333375"/>
            </a:xfrm>
            <a:custGeom>
              <a:avLst/>
              <a:gdLst>
                <a:gd name="T0" fmla="*/ 144 w 288"/>
                <a:gd name="T1" fmla="*/ 0 h 288"/>
                <a:gd name="T2" fmla="*/ 0 w 288"/>
                <a:gd name="T3" fmla="*/ 144 h 288"/>
                <a:gd name="T4" fmla="*/ 144 w 288"/>
                <a:gd name="T5" fmla="*/ 288 h 288"/>
                <a:gd name="T6" fmla="*/ 288 w 288"/>
                <a:gd name="T7" fmla="*/ 144 h 288"/>
                <a:gd name="T8" fmla="*/ 144 w 288"/>
                <a:gd name="T9" fmla="*/ 0 h 288"/>
                <a:gd name="T10" fmla="*/ 144 w 288"/>
                <a:gd name="T11" fmla="*/ 256 h 288"/>
                <a:gd name="T12" fmla="*/ 33 w 288"/>
                <a:gd name="T13" fmla="*/ 144 h 288"/>
                <a:gd name="T14" fmla="*/ 144 w 288"/>
                <a:gd name="T15" fmla="*/ 33 h 288"/>
                <a:gd name="T16" fmla="*/ 256 w 288"/>
                <a:gd name="T17" fmla="*/ 144 h 288"/>
                <a:gd name="T18" fmla="*/ 144 w 288"/>
                <a:gd name="T19" fmla="*/ 25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223"/>
                    <a:pt x="64" y="288"/>
                    <a:pt x="144" y="288"/>
                  </a:cubicBezTo>
                  <a:cubicBezTo>
                    <a:pt x="223" y="288"/>
                    <a:pt x="288" y="223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  <a:moveTo>
                    <a:pt x="144" y="256"/>
                  </a:moveTo>
                  <a:cubicBezTo>
                    <a:pt x="83" y="256"/>
                    <a:pt x="33" y="206"/>
                    <a:pt x="33" y="144"/>
                  </a:cubicBezTo>
                  <a:cubicBezTo>
                    <a:pt x="33" y="83"/>
                    <a:pt x="83" y="33"/>
                    <a:pt x="144" y="33"/>
                  </a:cubicBezTo>
                  <a:cubicBezTo>
                    <a:pt x="206" y="33"/>
                    <a:pt x="256" y="83"/>
                    <a:pt x="256" y="144"/>
                  </a:cubicBezTo>
                  <a:cubicBezTo>
                    <a:pt x="256" y="206"/>
                    <a:pt x="206" y="256"/>
                    <a:pt x="144" y="25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2" name="Freeform 842"/>
            <p:cNvSpPr/>
            <p:nvPr/>
          </p:nvSpPr>
          <p:spPr bwMode="auto">
            <a:xfrm>
              <a:off x="9705976" y="6118226"/>
              <a:ext cx="106363" cy="92075"/>
            </a:xfrm>
            <a:custGeom>
              <a:avLst/>
              <a:gdLst>
                <a:gd name="T0" fmla="*/ 1 w 92"/>
                <a:gd name="T1" fmla="*/ 57 h 79"/>
                <a:gd name="T2" fmla="*/ 0 w 92"/>
                <a:gd name="T3" fmla="*/ 59 h 79"/>
                <a:gd name="T4" fmla="*/ 57 w 92"/>
                <a:gd name="T5" fmla="*/ 79 h 79"/>
                <a:gd name="T6" fmla="*/ 92 w 92"/>
                <a:gd name="T7" fmla="*/ 72 h 79"/>
                <a:gd name="T8" fmla="*/ 73 w 92"/>
                <a:gd name="T9" fmla="*/ 0 h 79"/>
                <a:gd name="T10" fmla="*/ 1 w 92"/>
                <a:gd name="T11" fmla="*/ 5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79">
                  <a:moveTo>
                    <a:pt x="1" y="57"/>
                  </a:moveTo>
                  <a:cubicBezTo>
                    <a:pt x="0" y="58"/>
                    <a:pt x="0" y="58"/>
                    <a:pt x="0" y="59"/>
                  </a:cubicBezTo>
                  <a:cubicBezTo>
                    <a:pt x="16" y="71"/>
                    <a:pt x="36" y="79"/>
                    <a:pt x="57" y="79"/>
                  </a:cubicBezTo>
                  <a:cubicBezTo>
                    <a:pt x="70" y="79"/>
                    <a:pt x="81" y="76"/>
                    <a:pt x="92" y="72"/>
                  </a:cubicBezTo>
                  <a:cubicBezTo>
                    <a:pt x="87" y="45"/>
                    <a:pt x="81" y="21"/>
                    <a:pt x="73" y="0"/>
                  </a:cubicBezTo>
                  <a:cubicBezTo>
                    <a:pt x="29" y="13"/>
                    <a:pt x="6" y="48"/>
                    <a:pt x="1" y="5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3" name="Freeform 843"/>
            <p:cNvSpPr/>
            <p:nvPr/>
          </p:nvSpPr>
          <p:spPr bwMode="auto">
            <a:xfrm>
              <a:off x="9666289" y="6083301"/>
              <a:ext cx="119063" cy="92075"/>
            </a:xfrm>
            <a:custGeom>
              <a:avLst/>
              <a:gdLst>
                <a:gd name="T0" fmla="*/ 51 w 103"/>
                <a:gd name="T1" fmla="*/ 47 h 79"/>
                <a:gd name="T2" fmla="*/ 103 w 103"/>
                <a:gd name="T3" fmla="*/ 17 h 79"/>
                <a:gd name="T4" fmla="*/ 95 w 103"/>
                <a:gd name="T5" fmla="*/ 0 h 79"/>
                <a:gd name="T6" fmla="*/ 13 w 103"/>
                <a:gd name="T7" fmla="*/ 12 h 79"/>
                <a:gd name="T8" fmla="*/ 0 w 103"/>
                <a:gd name="T9" fmla="*/ 12 h 79"/>
                <a:gd name="T10" fmla="*/ 0 w 103"/>
                <a:gd name="T11" fmla="*/ 16 h 79"/>
                <a:gd name="T12" fmla="*/ 24 w 103"/>
                <a:gd name="T13" fmla="*/ 79 h 79"/>
                <a:gd name="T14" fmla="*/ 51 w 103"/>
                <a:gd name="T15" fmla="*/ 4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79">
                  <a:moveTo>
                    <a:pt x="51" y="47"/>
                  </a:moveTo>
                  <a:cubicBezTo>
                    <a:pt x="63" y="36"/>
                    <a:pt x="81" y="24"/>
                    <a:pt x="103" y="17"/>
                  </a:cubicBezTo>
                  <a:cubicBezTo>
                    <a:pt x="100" y="11"/>
                    <a:pt x="98" y="5"/>
                    <a:pt x="95" y="0"/>
                  </a:cubicBezTo>
                  <a:cubicBezTo>
                    <a:pt x="63" y="10"/>
                    <a:pt x="31" y="12"/>
                    <a:pt x="13" y="12"/>
                  </a:cubicBezTo>
                  <a:cubicBezTo>
                    <a:pt x="7" y="12"/>
                    <a:pt x="2" y="12"/>
                    <a:pt x="0" y="12"/>
                  </a:cubicBezTo>
                  <a:cubicBezTo>
                    <a:pt x="0" y="13"/>
                    <a:pt x="0" y="15"/>
                    <a:pt x="0" y="16"/>
                  </a:cubicBezTo>
                  <a:cubicBezTo>
                    <a:pt x="0" y="40"/>
                    <a:pt x="9" y="62"/>
                    <a:pt x="24" y="79"/>
                  </a:cubicBezTo>
                  <a:cubicBezTo>
                    <a:pt x="28" y="72"/>
                    <a:pt x="37" y="60"/>
                    <a:pt x="51" y="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4" name="Freeform 844"/>
            <p:cNvSpPr/>
            <p:nvPr/>
          </p:nvSpPr>
          <p:spPr bwMode="auto">
            <a:xfrm>
              <a:off x="10996614" y="6002339"/>
              <a:ext cx="271463" cy="266700"/>
            </a:xfrm>
            <a:custGeom>
              <a:avLst/>
              <a:gdLst>
                <a:gd name="T0" fmla="*/ 224 w 234"/>
                <a:gd name="T1" fmla="*/ 11 h 230"/>
                <a:gd name="T2" fmla="*/ 216 w 234"/>
                <a:gd name="T3" fmla="*/ 0 h 230"/>
                <a:gd name="T4" fmla="*/ 216 w 234"/>
                <a:gd name="T5" fmla="*/ 9 h 230"/>
                <a:gd name="T6" fmla="*/ 207 w 234"/>
                <a:gd name="T7" fmla="*/ 55 h 230"/>
                <a:gd name="T8" fmla="*/ 184 w 234"/>
                <a:gd name="T9" fmla="*/ 91 h 230"/>
                <a:gd name="T10" fmla="*/ 154 w 234"/>
                <a:gd name="T11" fmla="*/ 113 h 230"/>
                <a:gd name="T12" fmla="*/ 115 w 234"/>
                <a:gd name="T13" fmla="*/ 123 h 230"/>
                <a:gd name="T14" fmla="*/ 69 w 234"/>
                <a:gd name="T15" fmla="*/ 125 h 230"/>
                <a:gd name="T16" fmla="*/ 64 w 234"/>
                <a:gd name="T17" fmla="*/ 125 h 230"/>
                <a:gd name="T18" fmla="*/ 51 w 234"/>
                <a:gd name="T19" fmla="*/ 187 h 230"/>
                <a:gd name="T20" fmla="*/ 49 w 234"/>
                <a:gd name="T21" fmla="*/ 196 h 230"/>
                <a:gd name="T22" fmla="*/ 46 w 234"/>
                <a:gd name="T23" fmla="*/ 212 h 230"/>
                <a:gd name="T24" fmla="*/ 29 w 234"/>
                <a:gd name="T25" fmla="*/ 212 h 230"/>
                <a:gd name="T26" fmla="*/ 4 w 234"/>
                <a:gd name="T27" fmla="*/ 212 h 230"/>
                <a:gd name="T28" fmla="*/ 0 w 234"/>
                <a:gd name="T29" fmla="*/ 230 h 230"/>
                <a:gd name="T30" fmla="*/ 68 w 234"/>
                <a:gd name="T31" fmla="*/ 230 h 230"/>
                <a:gd name="T32" fmla="*/ 70 w 234"/>
                <a:gd name="T33" fmla="*/ 222 h 230"/>
                <a:gd name="T34" fmla="*/ 86 w 234"/>
                <a:gd name="T35" fmla="*/ 143 h 230"/>
                <a:gd name="T36" fmla="*/ 108 w 234"/>
                <a:gd name="T37" fmla="*/ 143 h 230"/>
                <a:gd name="T38" fmla="*/ 151 w 234"/>
                <a:gd name="T39" fmla="*/ 141 h 230"/>
                <a:gd name="T40" fmla="*/ 184 w 234"/>
                <a:gd name="T41" fmla="*/ 133 h 230"/>
                <a:gd name="T42" fmla="*/ 208 w 234"/>
                <a:gd name="T43" fmla="*/ 116 h 230"/>
                <a:gd name="T44" fmla="*/ 227 w 234"/>
                <a:gd name="T45" fmla="*/ 86 h 230"/>
                <a:gd name="T46" fmla="*/ 234 w 234"/>
                <a:gd name="T47" fmla="*/ 49 h 230"/>
                <a:gd name="T48" fmla="*/ 224 w 234"/>
                <a:gd name="T49" fmla="*/ 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4" h="230">
                  <a:moveTo>
                    <a:pt x="224" y="11"/>
                  </a:moveTo>
                  <a:cubicBezTo>
                    <a:pt x="222" y="7"/>
                    <a:pt x="219" y="3"/>
                    <a:pt x="216" y="0"/>
                  </a:cubicBezTo>
                  <a:cubicBezTo>
                    <a:pt x="216" y="3"/>
                    <a:pt x="216" y="6"/>
                    <a:pt x="216" y="9"/>
                  </a:cubicBezTo>
                  <a:cubicBezTo>
                    <a:pt x="216" y="25"/>
                    <a:pt x="213" y="40"/>
                    <a:pt x="207" y="55"/>
                  </a:cubicBezTo>
                  <a:cubicBezTo>
                    <a:pt x="201" y="70"/>
                    <a:pt x="193" y="82"/>
                    <a:pt x="184" y="91"/>
                  </a:cubicBezTo>
                  <a:cubicBezTo>
                    <a:pt x="175" y="101"/>
                    <a:pt x="165" y="108"/>
                    <a:pt x="154" y="113"/>
                  </a:cubicBezTo>
                  <a:cubicBezTo>
                    <a:pt x="143" y="117"/>
                    <a:pt x="131" y="121"/>
                    <a:pt x="115" y="123"/>
                  </a:cubicBezTo>
                  <a:cubicBezTo>
                    <a:pt x="105" y="124"/>
                    <a:pt x="92" y="125"/>
                    <a:pt x="69" y="125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51" y="187"/>
                    <a:pt x="51" y="187"/>
                    <a:pt x="51" y="187"/>
                  </a:cubicBezTo>
                  <a:cubicBezTo>
                    <a:pt x="49" y="196"/>
                    <a:pt x="49" y="196"/>
                    <a:pt x="49" y="196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29" y="212"/>
                    <a:pt x="29" y="212"/>
                    <a:pt x="29" y="212"/>
                  </a:cubicBezTo>
                  <a:cubicBezTo>
                    <a:pt x="4" y="212"/>
                    <a:pt x="4" y="212"/>
                    <a:pt x="4" y="212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8" y="230"/>
                    <a:pt x="68" y="230"/>
                    <a:pt x="68" y="230"/>
                  </a:cubicBezTo>
                  <a:cubicBezTo>
                    <a:pt x="70" y="222"/>
                    <a:pt x="70" y="222"/>
                    <a:pt x="70" y="222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129" y="143"/>
                    <a:pt x="142" y="143"/>
                    <a:pt x="151" y="141"/>
                  </a:cubicBezTo>
                  <a:cubicBezTo>
                    <a:pt x="164" y="140"/>
                    <a:pt x="175" y="137"/>
                    <a:pt x="184" y="133"/>
                  </a:cubicBezTo>
                  <a:cubicBezTo>
                    <a:pt x="193" y="129"/>
                    <a:pt x="201" y="123"/>
                    <a:pt x="208" y="116"/>
                  </a:cubicBezTo>
                  <a:cubicBezTo>
                    <a:pt x="216" y="108"/>
                    <a:pt x="222" y="98"/>
                    <a:pt x="227" y="86"/>
                  </a:cubicBezTo>
                  <a:cubicBezTo>
                    <a:pt x="232" y="74"/>
                    <a:pt x="234" y="61"/>
                    <a:pt x="234" y="49"/>
                  </a:cubicBezTo>
                  <a:cubicBezTo>
                    <a:pt x="234" y="35"/>
                    <a:pt x="231" y="22"/>
                    <a:pt x="224" y="1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5" name="Freeform 845"/>
            <p:cNvSpPr>
              <a:spLocks noEditPoints="1"/>
            </p:cNvSpPr>
            <p:nvPr/>
          </p:nvSpPr>
          <p:spPr bwMode="auto">
            <a:xfrm>
              <a:off x="10952164" y="5935664"/>
              <a:ext cx="271463" cy="288925"/>
            </a:xfrm>
            <a:custGeom>
              <a:avLst/>
              <a:gdLst>
                <a:gd name="T0" fmla="*/ 153 w 234"/>
                <a:gd name="T1" fmla="*/ 0 h 249"/>
                <a:gd name="T2" fmla="*/ 52 w 234"/>
                <a:gd name="T3" fmla="*/ 0 h 249"/>
                <a:gd name="T4" fmla="*/ 0 w 234"/>
                <a:gd name="T5" fmla="*/ 249 h 249"/>
                <a:gd name="T6" fmla="*/ 68 w 234"/>
                <a:gd name="T7" fmla="*/ 249 h 249"/>
                <a:gd name="T8" fmla="*/ 70 w 234"/>
                <a:gd name="T9" fmla="*/ 241 h 249"/>
                <a:gd name="T10" fmla="*/ 86 w 234"/>
                <a:gd name="T11" fmla="*/ 162 h 249"/>
                <a:gd name="T12" fmla="*/ 108 w 234"/>
                <a:gd name="T13" fmla="*/ 162 h 249"/>
                <a:gd name="T14" fmla="*/ 151 w 234"/>
                <a:gd name="T15" fmla="*/ 160 h 249"/>
                <a:gd name="T16" fmla="*/ 184 w 234"/>
                <a:gd name="T17" fmla="*/ 152 h 249"/>
                <a:gd name="T18" fmla="*/ 208 w 234"/>
                <a:gd name="T19" fmla="*/ 135 h 249"/>
                <a:gd name="T20" fmla="*/ 227 w 234"/>
                <a:gd name="T21" fmla="*/ 105 h 249"/>
                <a:gd name="T22" fmla="*/ 234 w 234"/>
                <a:gd name="T23" fmla="*/ 68 h 249"/>
                <a:gd name="T24" fmla="*/ 224 w 234"/>
                <a:gd name="T25" fmla="*/ 30 h 249"/>
                <a:gd name="T26" fmla="*/ 197 w 234"/>
                <a:gd name="T27" fmla="*/ 6 h 249"/>
                <a:gd name="T28" fmla="*/ 153 w 234"/>
                <a:gd name="T29" fmla="*/ 0 h 249"/>
                <a:gd name="T30" fmla="*/ 108 w 234"/>
                <a:gd name="T31" fmla="*/ 58 h 249"/>
                <a:gd name="T32" fmla="*/ 133 w 234"/>
                <a:gd name="T33" fmla="*/ 58 h 249"/>
                <a:gd name="T34" fmla="*/ 135 w 234"/>
                <a:gd name="T35" fmla="*/ 58 h 249"/>
                <a:gd name="T36" fmla="*/ 159 w 234"/>
                <a:gd name="T37" fmla="*/ 60 h 249"/>
                <a:gd name="T38" fmla="*/ 159 w 234"/>
                <a:gd name="T39" fmla="*/ 60 h 249"/>
                <a:gd name="T40" fmla="*/ 165 w 234"/>
                <a:gd name="T41" fmla="*/ 64 h 249"/>
                <a:gd name="T42" fmla="*/ 167 w 234"/>
                <a:gd name="T43" fmla="*/ 71 h 249"/>
                <a:gd name="T44" fmla="*/ 161 w 234"/>
                <a:gd name="T45" fmla="*/ 88 h 249"/>
                <a:gd name="T46" fmla="*/ 146 w 234"/>
                <a:gd name="T47" fmla="*/ 99 h 249"/>
                <a:gd name="T48" fmla="*/ 144 w 234"/>
                <a:gd name="T49" fmla="*/ 100 h 249"/>
                <a:gd name="T50" fmla="*/ 102 w 234"/>
                <a:gd name="T51" fmla="*/ 103 h 249"/>
                <a:gd name="T52" fmla="*/ 100 w 234"/>
                <a:gd name="T53" fmla="*/ 103 h 249"/>
                <a:gd name="T54" fmla="*/ 98 w 234"/>
                <a:gd name="T55" fmla="*/ 103 h 249"/>
                <a:gd name="T56" fmla="*/ 108 w 234"/>
                <a:gd name="T57" fmla="*/ 58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4" h="249">
                  <a:moveTo>
                    <a:pt x="153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70" y="241"/>
                    <a:pt x="70" y="241"/>
                    <a:pt x="70" y="241"/>
                  </a:cubicBezTo>
                  <a:cubicBezTo>
                    <a:pt x="86" y="162"/>
                    <a:pt x="86" y="162"/>
                    <a:pt x="86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29" y="162"/>
                    <a:pt x="142" y="162"/>
                    <a:pt x="151" y="160"/>
                  </a:cubicBezTo>
                  <a:cubicBezTo>
                    <a:pt x="164" y="159"/>
                    <a:pt x="175" y="156"/>
                    <a:pt x="184" y="152"/>
                  </a:cubicBezTo>
                  <a:cubicBezTo>
                    <a:pt x="193" y="148"/>
                    <a:pt x="201" y="142"/>
                    <a:pt x="208" y="135"/>
                  </a:cubicBezTo>
                  <a:cubicBezTo>
                    <a:pt x="216" y="127"/>
                    <a:pt x="222" y="117"/>
                    <a:pt x="227" y="105"/>
                  </a:cubicBezTo>
                  <a:cubicBezTo>
                    <a:pt x="232" y="93"/>
                    <a:pt x="234" y="80"/>
                    <a:pt x="234" y="68"/>
                  </a:cubicBezTo>
                  <a:cubicBezTo>
                    <a:pt x="234" y="53"/>
                    <a:pt x="231" y="41"/>
                    <a:pt x="224" y="30"/>
                  </a:cubicBezTo>
                  <a:cubicBezTo>
                    <a:pt x="218" y="19"/>
                    <a:pt x="208" y="11"/>
                    <a:pt x="197" y="6"/>
                  </a:cubicBezTo>
                  <a:cubicBezTo>
                    <a:pt x="185" y="2"/>
                    <a:pt x="171" y="0"/>
                    <a:pt x="153" y="0"/>
                  </a:cubicBezTo>
                  <a:close/>
                  <a:moveTo>
                    <a:pt x="108" y="58"/>
                  </a:moveTo>
                  <a:cubicBezTo>
                    <a:pt x="133" y="58"/>
                    <a:pt x="133" y="58"/>
                    <a:pt x="133" y="58"/>
                  </a:cubicBezTo>
                  <a:cubicBezTo>
                    <a:pt x="134" y="58"/>
                    <a:pt x="135" y="58"/>
                    <a:pt x="135" y="58"/>
                  </a:cubicBezTo>
                  <a:cubicBezTo>
                    <a:pt x="147" y="58"/>
                    <a:pt x="156" y="59"/>
                    <a:pt x="159" y="60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62" y="61"/>
                    <a:pt x="163" y="62"/>
                    <a:pt x="165" y="64"/>
                  </a:cubicBezTo>
                  <a:cubicBezTo>
                    <a:pt x="166" y="65"/>
                    <a:pt x="167" y="67"/>
                    <a:pt x="167" y="71"/>
                  </a:cubicBezTo>
                  <a:cubicBezTo>
                    <a:pt x="166" y="78"/>
                    <a:pt x="165" y="83"/>
                    <a:pt x="161" y="88"/>
                  </a:cubicBezTo>
                  <a:cubicBezTo>
                    <a:pt x="158" y="93"/>
                    <a:pt x="153" y="97"/>
                    <a:pt x="146" y="99"/>
                  </a:cubicBezTo>
                  <a:cubicBezTo>
                    <a:pt x="146" y="100"/>
                    <a:pt x="145" y="100"/>
                    <a:pt x="144" y="100"/>
                  </a:cubicBezTo>
                  <a:cubicBezTo>
                    <a:pt x="137" y="102"/>
                    <a:pt x="122" y="103"/>
                    <a:pt x="102" y="103"/>
                  </a:cubicBezTo>
                  <a:cubicBezTo>
                    <a:pt x="101" y="103"/>
                    <a:pt x="101" y="103"/>
                    <a:pt x="100" y="103"/>
                  </a:cubicBezTo>
                  <a:cubicBezTo>
                    <a:pt x="98" y="103"/>
                    <a:pt x="98" y="103"/>
                    <a:pt x="98" y="103"/>
                  </a:cubicBezTo>
                  <a:lnTo>
                    <a:pt x="108" y="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6" name="Freeform 846"/>
            <p:cNvSpPr/>
            <p:nvPr/>
          </p:nvSpPr>
          <p:spPr bwMode="auto">
            <a:xfrm>
              <a:off x="10415589" y="6045201"/>
              <a:ext cx="46038" cy="30163"/>
            </a:xfrm>
            <a:custGeom>
              <a:avLst/>
              <a:gdLst>
                <a:gd name="T0" fmla="*/ 2 w 40"/>
                <a:gd name="T1" fmla="*/ 26 h 26"/>
                <a:gd name="T2" fmla="*/ 26 w 40"/>
                <a:gd name="T3" fmla="*/ 24 h 26"/>
                <a:gd name="T4" fmla="*/ 28 w 40"/>
                <a:gd name="T5" fmla="*/ 24 h 26"/>
                <a:gd name="T6" fmla="*/ 37 w 40"/>
                <a:gd name="T7" fmla="*/ 17 h 26"/>
                <a:gd name="T8" fmla="*/ 40 w 40"/>
                <a:gd name="T9" fmla="*/ 7 h 26"/>
                <a:gd name="T10" fmla="*/ 39 w 40"/>
                <a:gd name="T11" fmla="*/ 3 h 26"/>
                <a:gd name="T12" fmla="*/ 35 w 40"/>
                <a:gd name="T13" fmla="*/ 1 h 26"/>
                <a:gd name="T14" fmla="*/ 35 w 40"/>
                <a:gd name="T15" fmla="*/ 1 h 26"/>
                <a:gd name="T16" fmla="*/ 22 w 40"/>
                <a:gd name="T17" fmla="*/ 0 h 26"/>
                <a:gd name="T18" fmla="*/ 20 w 40"/>
                <a:gd name="T19" fmla="*/ 0 h 26"/>
                <a:gd name="T20" fmla="*/ 6 w 40"/>
                <a:gd name="T21" fmla="*/ 0 h 26"/>
                <a:gd name="T22" fmla="*/ 0 w 40"/>
                <a:gd name="T23" fmla="*/ 26 h 26"/>
                <a:gd name="T24" fmla="*/ 1 w 40"/>
                <a:gd name="T25" fmla="*/ 26 h 26"/>
                <a:gd name="T26" fmla="*/ 2 w 40"/>
                <a:gd name="T2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26">
                  <a:moveTo>
                    <a:pt x="2" y="26"/>
                  </a:moveTo>
                  <a:cubicBezTo>
                    <a:pt x="14" y="26"/>
                    <a:pt x="22" y="25"/>
                    <a:pt x="26" y="24"/>
                  </a:cubicBezTo>
                  <a:cubicBezTo>
                    <a:pt x="27" y="24"/>
                    <a:pt x="28" y="24"/>
                    <a:pt x="28" y="24"/>
                  </a:cubicBezTo>
                  <a:cubicBezTo>
                    <a:pt x="32" y="22"/>
                    <a:pt x="34" y="20"/>
                    <a:pt x="37" y="17"/>
                  </a:cubicBezTo>
                  <a:cubicBezTo>
                    <a:pt x="39" y="14"/>
                    <a:pt x="40" y="11"/>
                    <a:pt x="40" y="7"/>
                  </a:cubicBezTo>
                  <a:cubicBezTo>
                    <a:pt x="40" y="5"/>
                    <a:pt x="39" y="4"/>
                    <a:pt x="39" y="3"/>
                  </a:cubicBezTo>
                  <a:cubicBezTo>
                    <a:pt x="38" y="2"/>
                    <a:pt x="37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3" y="0"/>
                    <a:pt x="28" y="0"/>
                    <a:pt x="22" y="0"/>
                  </a:cubicBezTo>
                  <a:cubicBezTo>
                    <a:pt x="21" y="0"/>
                    <a:pt x="21" y="0"/>
                    <a:pt x="2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2" y="26"/>
                    <a:pt x="2" y="2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7" name="Freeform 847"/>
            <p:cNvSpPr>
              <a:spLocks noEditPoints="1"/>
            </p:cNvSpPr>
            <p:nvPr/>
          </p:nvSpPr>
          <p:spPr bwMode="auto">
            <a:xfrm>
              <a:off x="10272714" y="5935664"/>
              <a:ext cx="334963" cy="333375"/>
            </a:xfrm>
            <a:custGeom>
              <a:avLst/>
              <a:gdLst>
                <a:gd name="T0" fmla="*/ 144 w 288"/>
                <a:gd name="T1" fmla="*/ 0 h 288"/>
                <a:gd name="T2" fmla="*/ 0 w 288"/>
                <a:gd name="T3" fmla="*/ 144 h 288"/>
                <a:gd name="T4" fmla="*/ 144 w 288"/>
                <a:gd name="T5" fmla="*/ 288 h 288"/>
                <a:gd name="T6" fmla="*/ 288 w 288"/>
                <a:gd name="T7" fmla="*/ 144 h 288"/>
                <a:gd name="T8" fmla="*/ 144 w 288"/>
                <a:gd name="T9" fmla="*/ 0 h 288"/>
                <a:gd name="T10" fmla="*/ 95 w 288"/>
                <a:gd name="T11" fmla="*/ 61 h 288"/>
                <a:gd name="T12" fmla="*/ 154 w 288"/>
                <a:gd name="T13" fmla="*/ 61 h 288"/>
                <a:gd name="T14" fmla="*/ 179 w 288"/>
                <a:gd name="T15" fmla="*/ 65 h 288"/>
                <a:gd name="T16" fmla="*/ 195 w 288"/>
                <a:gd name="T17" fmla="*/ 78 h 288"/>
                <a:gd name="T18" fmla="*/ 201 w 288"/>
                <a:gd name="T19" fmla="*/ 100 h 288"/>
                <a:gd name="T20" fmla="*/ 197 w 288"/>
                <a:gd name="T21" fmla="*/ 122 h 288"/>
                <a:gd name="T22" fmla="*/ 186 w 288"/>
                <a:gd name="T23" fmla="*/ 139 h 288"/>
                <a:gd name="T24" fmla="*/ 172 w 288"/>
                <a:gd name="T25" fmla="*/ 149 h 288"/>
                <a:gd name="T26" fmla="*/ 153 w 288"/>
                <a:gd name="T27" fmla="*/ 154 h 288"/>
                <a:gd name="T28" fmla="*/ 128 w 288"/>
                <a:gd name="T29" fmla="*/ 155 h 288"/>
                <a:gd name="T30" fmla="*/ 115 w 288"/>
                <a:gd name="T31" fmla="*/ 155 h 288"/>
                <a:gd name="T32" fmla="*/ 105 w 288"/>
                <a:gd name="T33" fmla="*/ 201 h 288"/>
                <a:gd name="T34" fmla="*/ 104 w 288"/>
                <a:gd name="T35" fmla="*/ 206 h 288"/>
                <a:gd name="T36" fmla="*/ 65 w 288"/>
                <a:gd name="T37" fmla="*/ 206 h 288"/>
                <a:gd name="T38" fmla="*/ 95 w 288"/>
                <a:gd name="T39" fmla="*/ 61 h 288"/>
                <a:gd name="T40" fmla="*/ 219 w 288"/>
                <a:gd name="T41" fmla="*/ 145 h 288"/>
                <a:gd name="T42" fmla="*/ 208 w 288"/>
                <a:gd name="T43" fmla="*/ 162 h 288"/>
                <a:gd name="T44" fmla="*/ 194 w 288"/>
                <a:gd name="T45" fmla="*/ 172 h 288"/>
                <a:gd name="T46" fmla="*/ 175 w 288"/>
                <a:gd name="T47" fmla="*/ 177 h 288"/>
                <a:gd name="T48" fmla="*/ 150 w 288"/>
                <a:gd name="T49" fmla="*/ 178 h 288"/>
                <a:gd name="T50" fmla="*/ 138 w 288"/>
                <a:gd name="T51" fmla="*/ 178 h 288"/>
                <a:gd name="T52" fmla="*/ 128 w 288"/>
                <a:gd name="T53" fmla="*/ 224 h 288"/>
                <a:gd name="T54" fmla="*/ 127 w 288"/>
                <a:gd name="T55" fmla="*/ 228 h 288"/>
                <a:gd name="T56" fmla="*/ 87 w 288"/>
                <a:gd name="T57" fmla="*/ 228 h 288"/>
                <a:gd name="T58" fmla="*/ 90 w 288"/>
                <a:gd name="T59" fmla="*/ 218 h 288"/>
                <a:gd name="T60" fmla="*/ 104 w 288"/>
                <a:gd name="T61" fmla="*/ 218 h 288"/>
                <a:gd name="T62" fmla="*/ 114 w 288"/>
                <a:gd name="T63" fmla="*/ 218 h 288"/>
                <a:gd name="T64" fmla="*/ 116 w 288"/>
                <a:gd name="T65" fmla="*/ 208 h 288"/>
                <a:gd name="T66" fmla="*/ 117 w 288"/>
                <a:gd name="T67" fmla="*/ 204 h 288"/>
                <a:gd name="T68" fmla="*/ 125 w 288"/>
                <a:gd name="T69" fmla="*/ 167 h 288"/>
                <a:gd name="T70" fmla="*/ 128 w 288"/>
                <a:gd name="T71" fmla="*/ 167 h 288"/>
                <a:gd name="T72" fmla="*/ 154 w 288"/>
                <a:gd name="T73" fmla="*/ 166 h 288"/>
                <a:gd name="T74" fmla="*/ 177 w 288"/>
                <a:gd name="T75" fmla="*/ 160 h 288"/>
                <a:gd name="T76" fmla="*/ 194 w 288"/>
                <a:gd name="T77" fmla="*/ 148 h 288"/>
                <a:gd name="T78" fmla="*/ 208 w 288"/>
                <a:gd name="T79" fmla="*/ 127 h 288"/>
                <a:gd name="T80" fmla="*/ 213 w 288"/>
                <a:gd name="T81" fmla="*/ 100 h 288"/>
                <a:gd name="T82" fmla="*/ 213 w 288"/>
                <a:gd name="T83" fmla="*/ 95 h 288"/>
                <a:gd name="T84" fmla="*/ 218 w 288"/>
                <a:gd name="T85" fmla="*/ 101 h 288"/>
                <a:gd name="T86" fmla="*/ 224 w 288"/>
                <a:gd name="T87" fmla="*/ 123 h 288"/>
                <a:gd name="T88" fmla="*/ 219 w 288"/>
                <a:gd name="T89" fmla="*/ 14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223"/>
                    <a:pt x="64" y="288"/>
                    <a:pt x="144" y="288"/>
                  </a:cubicBezTo>
                  <a:cubicBezTo>
                    <a:pt x="223" y="288"/>
                    <a:pt x="288" y="223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  <a:moveTo>
                    <a:pt x="95" y="61"/>
                  </a:moveTo>
                  <a:cubicBezTo>
                    <a:pt x="154" y="61"/>
                    <a:pt x="154" y="61"/>
                    <a:pt x="154" y="61"/>
                  </a:cubicBezTo>
                  <a:cubicBezTo>
                    <a:pt x="164" y="61"/>
                    <a:pt x="172" y="62"/>
                    <a:pt x="179" y="65"/>
                  </a:cubicBezTo>
                  <a:cubicBezTo>
                    <a:pt x="186" y="67"/>
                    <a:pt x="191" y="72"/>
                    <a:pt x="195" y="78"/>
                  </a:cubicBezTo>
                  <a:cubicBezTo>
                    <a:pt x="199" y="85"/>
                    <a:pt x="201" y="92"/>
                    <a:pt x="201" y="100"/>
                  </a:cubicBezTo>
                  <a:cubicBezTo>
                    <a:pt x="201" y="108"/>
                    <a:pt x="200" y="115"/>
                    <a:pt x="197" y="122"/>
                  </a:cubicBezTo>
                  <a:cubicBezTo>
                    <a:pt x="194" y="129"/>
                    <a:pt x="190" y="135"/>
                    <a:pt x="186" y="139"/>
                  </a:cubicBezTo>
                  <a:cubicBezTo>
                    <a:pt x="182" y="144"/>
                    <a:pt x="177" y="147"/>
                    <a:pt x="172" y="149"/>
                  </a:cubicBezTo>
                  <a:cubicBezTo>
                    <a:pt x="167" y="152"/>
                    <a:pt x="160" y="153"/>
                    <a:pt x="153" y="154"/>
                  </a:cubicBezTo>
                  <a:cubicBezTo>
                    <a:pt x="148" y="155"/>
                    <a:pt x="140" y="155"/>
                    <a:pt x="128" y="155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05" y="201"/>
                    <a:pt x="105" y="201"/>
                    <a:pt x="105" y="201"/>
                  </a:cubicBezTo>
                  <a:cubicBezTo>
                    <a:pt x="104" y="206"/>
                    <a:pt x="104" y="206"/>
                    <a:pt x="104" y="206"/>
                  </a:cubicBezTo>
                  <a:cubicBezTo>
                    <a:pt x="65" y="206"/>
                    <a:pt x="65" y="206"/>
                    <a:pt x="65" y="206"/>
                  </a:cubicBezTo>
                  <a:lnTo>
                    <a:pt x="95" y="61"/>
                  </a:lnTo>
                  <a:close/>
                  <a:moveTo>
                    <a:pt x="219" y="145"/>
                  </a:moveTo>
                  <a:cubicBezTo>
                    <a:pt x="216" y="152"/>
                    <a:pt x="213" y="157"/>
                    <a:pt x="208" y="162"/>
                  </a:cubicBezTo>
                  <a:cubicBezTo>
                    <a:pt x="204" y="166"/>
                    <a:pt x="200" y="170"/>
                    <a:pt x="194" y="172"/>
                  </a:cubicBezTo>
                  <a:cubicBezTo>
                    <a:pt x="189" y="174"/>
                    <a:pt x="183" y="176"/>
                    <a:pt x="175" y="177"/>
                  </a:cubicBezTo>
                  <a:cubicBezTo>
                    <a:pt x="170" y="177"/>
                    <a:pt x="162" y="178"/>
                    <a:pt x="150" y="178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28" y="224"/>
                    <a:pt x="128" y="224"/>
                    <a:pt x="128" y="224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87" y="228"/>
                    <a:pt x="87" y="228"/>
                    <a:pt x="87" y="228"/>
                  </a:cubicBezTo>
                  <a:cubicBezTo>
                    <a:pt x="90" y="218"/>
                    <a:pt x="90" y="218"/>
                    <a:pt x="90" y="218"/>
                  </a:cubicBezTo>
                  <a:cubicBezTo>
                    <a:pt x="104" y="218"/>
                    <a:pt x="104" y="218"/>
                    <a:pt x="104" y="218"/>
                  </a:cubicBezTo>
                  <a:cubicBezTo>
                    <a:pt x="114" y="218"/>
                    <a:pt x="114" y="218"/>
                    <a:pt x="114" y="218"/>
                  </a:cubicBezTo>
                  <a:cubicBezTo>
                    <a:pt x="116" y="208"/>
                    <a:pt x="116" y="208"/>
                    <a:pt x="116" y="208"/>
                  </a:cubicBezTo>
                  <a:cubicBezTo>
                    <a:pt x="117" y="204"/>
                    <a:pt x="117" y="204"/>
                    <a:pt x="117" y="204"/>
                  </a:cubicBezTo>
                  <a:cubicBezTo>
                    <a:pt x="125" y="167"/>
                    <a:pt x="125" y="167"/>
                    <a:pt x="125" y="167"/>
                  </a:cubicBezTo>
                  <a:cubicBezTo>
                    <a:pt x="128" y="167"/>
                    <a:pt x="128" y="167"/>
                    <a:pt x="128" y="167"/>
                  </a:cubicBezTo>
                  <a:cubicBezTo>
                    <a:pt x="141" y="167"/>
                    <a:pt x="149" y="167"/>
                    <a:pt x="154" y="166"/>
                  </a:cubicBezTo>
                  <a:cubicBezTo>
                    <a:pt x="164" y="165"/>
                    <a:pt x="171" y="163"/>
                    <a:pt x="177" y="160"/>
                  </a:cubicBezTo>
                  <a:cubicBezTo>
                    <a:pt x="183" y="157"/>
                    <a:pt x="189" y="153"/>
                    <a:pt x="194" y="148"/>
                  </a:cubicBezTo>
                  <a:cubicBezTo>
                    <a:pt x="200" y="142"/>
                    <a:pt x="204" y="135"/>
                    <a:pt x="208" y="127"/>
                  </a:cubicBezTo>
                  <a:cubicBezTo>
                    <a:pt x="211" y="118"/>
                    <a:pt x="213" y="109"/>
                    <a:pt x="213" y="100"/>
                  </a:cubicBezTo>
                  <a:cubicBezTo>
                    <a:pt x="213" y="98"/>
                    <a:pt x="213" y="97"/>
                    <a:pt x="213" y="95"/>
                  </a:cubicBezTo>
                  <a:cubicBezTo>
                    <a:pt x="215" y="97"/>
                    <a:pt x="216" y="99"/>
                    <a:pt x="218" y="101"/>
                  </a:cubicBezTo>
                  <a:cubicBezTo>
                    <a:pt x="222" y="107"/>
                    <a:pt x="224" y="115"/>
                    <a:pt x="224" y="123"/>
                  </a:cubicBezTo>
                  <a:cubicBezTo>
                    <a:pt x="224" y="130"/>
                    <a:pt x="222" y="138"/>
                    <a:pt x="219" y="14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8" name="Freeform 848"/>
            <p:cNvSpPr/>
            <p:nvPr/>
          </p:nvSpPr>
          <p:spPr bwMode="auto">
            <a:xfrm>
              <a:off x="11690351" y="5948364"/>
              <a:ext cx="95250" cy="123825"/>
            </a:xfrm>
            <a:custGeom>
              <a:avLst/>
              <a:gdLst>
                <a:gd name="T0" fmla="*/ 82 w 82"/>
                <a:gd name="T1" fmla="*/ 69 h 107"/>
                <a:gd name="T2" fmla="*/ 35 w 82"/>
                <a:gd name="T3" fmla="*/ 0 h 107"/>
                <a:gd name="T4" fmla="*/ 8 w 82"/>
                <a:gd name="T5" fmla="*/ 12 h 107"/>
                <a:gd name="T6" fmla="*/ 0 w 82"/>
                <a:gd name="T7" fmla="*/ 40 h 107"/>
                <a:gd name="T8" fmla="*/ 47 w 82"/>
                <a:gd name="T9" fmla="*/ 107 h 107"/>
                <a:gd name="T10" fmla="*/ 73 w 82"/>
                <a:gd name="T11" fmla="*/ 97 h 107"/>
                <a:gd name="T12" fmla="*/ 82 w 82"/>
                <a:gd name="T13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07">
                  <a:moveTo>
                    <a:pt x="82" y="69"/>
                  </a:moveTo>
                  <a:cubicBezTo>
                    <a:pt x="82" y="42"/>
                    <a:pt x="66" y="0"/>
                    <a:pt x="35" y="0"/>
                  </a:cubicBezTo>
                  <a:cubicBezTo>
                    <a:pt x="25" y="0"/>
                    <a:pt x="15" y="5"/>
                    <a:pt x="8" y="12"/>
                  </a:cubicBezTo>
                  <a:cubicBezTo>
                    <a:pt x="2" y="20"/>
                    <a:pt x="0" y="30"/>
                    <a:pt x="0" y="40"/>
                  </a:cubicBezTo>
                  <a:cubicBezTo>
                    <a:pt x="0" y="66"/>
                    <a:pt x="15" y="107"/>
                    <a:pt x="47" y="107"/>
                  </a:cubicBezTo>
                  <a:cubicBezTo>
                    <a:pt x="57" y="107"/>
                    <a:pt x="67" y="103"/>
                    <a:pt x="73" y="97"/>
                  </a:cubicBezTo>
                  <a:cubicBezTo>
                    <a:pt x="82" y="88"/>
                    <a:pt x="82" y="76"/>
                    <a:pt x="82" y="6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9" name="Freeform 849"/>
            <p:cNvSpPr/>
            <p:nvPr/>
          </p:nvSpPr>
          <p:spPr bwMode="auto">
            <a:xfrm>
              <a:off x="11745914" y="5943601"/>
              <a:ext cx="198438" cy="325438"/>
            </a:xfrm>
            <a:custGeom>
              <a:avLst/>
              <a:gdLst>
                <a:gd name="T0" fmla="*/ 73 w 171"/>
                <a:gd name="T1" fmla="*/ 0 h 281"/>
                <a:gd name="T2" fmla="*/ 64 w 171"/>
                <a:gd name="T3" fmla="*/ 5 h 281"/>
                <a:gd name="T4" fmla="*/ 41 w 171"/>
                <a:gd name="T5" fmla="*/ 5 h 281"/>
                <a:gd name="T6" fmla="*/ 68 w 171"/>
                <a:gd name="T7" fmla="*/ 56 h 281"/>
                <a:gd name="T8" fmla="*/ 36 w 171"/>
                <a:gd name="T9" fmla="*/ 110 h 281"/>
                <a:gd name="T10" fmla="*/ 25 w 171"/>
                <a:gd name="T11" fmla="*/ 128 h 281"/>
                <a:gd name="T12" fmla="*/ 35 w 171"/>
                <a:gd name="T13" fmla="*/ 144 h 281"/>
                <a:gd name="T14" fmla="*/ 49 w 171"/>
                <a:gd name="T15" fmla="*/ 155 h 281"/>
                <a:gd name="T16" fmla="*/ 81 w 171"/>
                <a:gd name="T17" fmla="*/ 208 h 281"/>
                <a:gd name="T18" fmla="*/ 0 w 171"/>
                <a:gd name="T19" fmla="*/ 278 h 281"/>
                <a:gd name="T20" fmla="*/ 27 w 171"/>
                <a:gd name="T21" fmla="*/ 281 h 281"/>
                <a:gd name="T22" fmla="*/ 171 w 171"/>
                <a:gd name="T23" fmla="*/ 137 h 281"/>
                <a:gd name="T24" fmla="*/ 73 w 171"/>
                <a:gd name="T25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281">
                  <a:moveTo>
                    <a:pt x="73" y="0"/>
                  </a:moveTo>
                  <a:cubicBezTo>
                    <a:pt x="64" y="5"/>
                    <a:pt x="64" y="5"/>
                    <a:pt x="64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50" y="12"/>
                    <a:pt x="68" y="27"/>
                    <a:pt x="68" y="56"/>
                  </a:cubicBezTo>
                  <a:cubicBezTo>
                    <a:pt x="68" y="84"/>
                    <a:pt x="52" y="97"/>
                    <a:pt x="36" y="110"/>
                  </a:cubicBezTo>
                  <a:cubicBezTo>
                    <a:pt x="31" y="114"/>
                    <a:pt x="25" y="120"/>
                    <a:pt x="25" y="128"/>
                  </a:cubicBezTo>
                  <a:cubicBezTo>
                    <a:pt x="25" y="136"/>
                    <a:pt x="31" y="141"/>
                    <a:pt x="35" y="144"/>
                  </a:cubicBezTo>
                  <a:cubicBezTo>
                    <a:pt x="49" y="155"/>
                    <a:pt x="49" y="155"/>
                    <a:pt x="49" y="155"/>
                  </a:cubicBezTo>
                  <a:cubicBezTo>
                    <a:pt x="65" y="169"/>
                    <a:pt x="81" y="182"/>
                    <a:pt x="81" y="208"/>
                  </a:cubicBezTo>
                  <a:cubicBezTo>
                    <a:pt x="81" y="240"/>
                    <a:pt x="53" y="272"/>
                    <a:pt x="0" y="278"/>
                  </a:cubicBezTo>
                  <a:cubicBezTo>
                    <a:pt x="9" y="280"/>
                    <a:pt x="18" y="281"/>
                    <a:pt x="27" y="281"/>
                  </a:cubicBezTo>
                  <a:cubicBezTo>
                    <a:pt x="106" y="281"/>
                    <a:pt x="171" y="216"/>
                    <a:pt x="171" y="137"/>
                  </a:cubicBezTo>
                  <a:cubicBezTo>
                    <a:pt x="171" y="73"/>
                    <a:pt x="130" y="19"/>
                    <a:pt x="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0" name="Freeform 850"/>
            <p:cNvSpPr/>
            <p:nvPr/>
          </p:nvSpPr>
          <p:spPr bwMode="auto">
            <a:xfrm>
              <a:off x="11668126" y="6142039"/>
              <a:ext cx="141288" cy="106363"/>
            </a:xfrm>
            <a:custGeom>
              <a:avLst/>
              <a:gdLst>
                <a:gd name="T0" fmla="*/ 81 w 122"/>
                <a:gd name="T1" fmla="*/ 1 h 91"/>
                <a:gd name="T2" fmla="*/ 72 w 122"/>
                <a:gd name="T3" fmla="*/ 0 h 91"/>
                <a:gd name="T4" fmla="*/ 33 w 122"/>
                <a:gd name="T5" fmla="*/ 6 h 91"/>
                <a:gd name="T6" fmla="*/ 0 w 122"/>
                <a:gd name="T7" fmla="*/ 45 h 91"/>
                <a:gd name="T8" fmla="*/ 67 w 122"/>
                <a:gd name="T9" fmla="*/ 91 h 91"/>
                <a:gd name="T10" fmla="*/ 122 w 122"/>
                <a:gd name="T11" fmla="*/ 51 h 91"/>
                <a:gd name="T12" fmla="*/ 81 w 122"/>
                <a:gd name="T13" fmla="*/ 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91">
                  <a:moveTo>
                    <a:pt x="81" y="1"/>
                  </a:moveTo>
                  <a:cubicBezTo>
                    <a:pt x="78" y="0"/>
                    <a:pt x="76" y="0"/>
                    <a:pt x="72" y="0"/>
                  </a:cubicBezTo>
                  <a:cubicBezTo>
                    <a:pt x="69" y="0"/>
                    <a:pt x="49" y="1"/>
                    <a:pt x="33" y="6"/>
                  </a:cubicBezTo>
                  <a:cubicBezTo>
                    <a:pt x="24" y="9"/>
                    <a:pt x="0" y="18"/>
                    <a:pt x="0" y="45"/>
                  </a:cubicBezTo>
                  <a:cubicBezTo>
                    <a:pt x="0" y="72"/>
                    <a:pt x="26" y="91"/>
                    <a:pt x="67" y="91"/>
                  </a:cubicBezTo>
                  <a:cubicBezTo>
                    <a:pt x="103" y="91"/>
                    <a:pt x="122" y="74"/>
                    <a:pt x="122" y="51"/>
                  </a:cubicBezTo>
                  <a:cubicBezTo>
                    <a:pt x="122" y="31"/>
                    <a:pt x="110" y="21"/>
                    <a:pt x="8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1" name="Freeform 851"/>
            <p:cNvSpPr/>
            <p:nvPr/>
          </p:nvSpPr>
          <p:spPr bwMode="auto">
            <a:xfrm>
              <a:off x="11609389" y="5981701"/>
              <a:ext cx="136525" cy="204788"/>
            </a:xfrm>
            <a:custGeom>
              <a:avLst/>
              <a:gdLst>
                <a:gd name="T0" fmla="*/ 46 w 118"/>
                <a:gd name="T1" fmla="*/ 145 h 176"/>
                <a:gd name="T2" fmla="*/ 118 w 118"/>
                <a:gd name="T3" fmla="*/ 128 h 176"/>
                <a:gd name="T4" fmla="*/ 107 w 118"/>
                <a:gd name="T5" fmla="*/ 102 h 176"/>
                <a:gd name="T6" fmla="*/ 111 w 118"/>
                <a:gd name="T7" fmla="*/ 87 h 176"/>
                <a:gd name="T8" fmla="*/ 99 w 118"/>
                <a:gd name="T9" fmla="*/ 88 h 176"/>
                <a:gd name="T10" fmla="*/ 36 w 118"/>
                <a:gd name="T11" fmla="*/ 29 h 176"/>
                <a:gd name="T12" fmla="*/ 43 w 118"/>
                <a:gd name="T13" fmla="*/ 0 h 176"/>
                <a:gd name="T14" fmla="*/ 0 w 118"/>
                <a:gd name="T15" fmla="*/ 103 h 176"/>
                <a:gd name="T16" fmla="*/ 20 w 118"/>
                <a:gd name="T17" fmla="*/ 176 h 176"/>
                <a:gd name="T18" fmla="*/ 46 w 118"/>
                <a:gd name="T19" fmla="*/ 14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176">
                  <a:moveTo>
                    <a:pt x="46" y="145"/>
                  </a:moveTo>
                  <a:cubicBezTo>
                    <a:pt x="70" y="131"/>
                    <a:pt x="101" y="129"/>
                    <a:pt x="118" y="128"/>
                  </a:cubicBezTo>
                  <a:cubicBezTo>
                    <a:pt x="113" y="121"/>
                    <a:pt x="107" y="114"/>
                    <a:pt x="107" y="102"/>
                  </a:cubicBezTo>
                  <a:cubicBezTo>
                    <a:pt x="107" y="96"/>
                    <a:pt x="109" y="92"/>
                    <a:pt x="111" y="87"/>
                  </a:cubicBezTo>
                  <a:cubicBezTo>
                    <a:pt x="107" y="88"/>
                    <a:pt x="102" y="88"/>
                    <a:pt x="99" y="88"/>
                  </a:cubicBezTo>
                  <a:cubicBezTo>
                    <a:pt x="59" y="88"/>
                    <a:pt x="36" y="58"/>
                    <a:pt x="36" y="29"/>
                  </a:cubicBezTo>
                  <a:cubicBezTo>
                    <a:pt x="36" y="19"/>
                    <a:pt x="38" y="9"/>
                    <a:pt x="43" y="0"/>
                  </a:cubicBezTo>
                  <a:cubicBezTo>
                    <a:pt x="16" y="26"/>
                    <a:pt x="0" y="62"/>
                    <a:pt x="0" y="103"/>
                  </a:cubicBezTo>
                  <a:cubicBezTo>
                    <a:pt x="0" y="129"/>
                    <a:pt x="7" y="154"/>
                    <a:pt x="20" y="176"/>
                  </a:cubicBezTo>
                  <a:cubicBezTo>
                    <a:pt x="24" y="165"/>
                    <a:pt x="31" y="154"/>
                    <a:pt x="46" y="14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2" name="Freeform 852"/>
            <p:cNvSpPr>
              <a:spLocks noEditPoints="1"/>
            </p:cNvSpPr>
            <p:nvPr/>
          </p:nvSpPr>
          <p:spPr bwMode="auto">
            <a:xfrm>
              <a:off x="5595939" y="3263901"/>
              <a:ext cx="333375" cy="333375"/>
            </a:xfrm>
            <a:custGeom>
              <a:avLst/>
              <a:gdLst>
                <a:gd name="T0" fmla="*/ 144 w 288"/>
                <a:gd name="T1" fmla="*/ 0 h 288"/>
                <a:gd name="T2" fmla="*/ 0 w 288"/>
                <a:gd name="T3" fmla="*/ 144 h 288"/>
                <a:gd name="T4" fmla="*/ 144 w 288"/>
                <a:gd name="T5" fmla="*/ 288 h 288"/>
                <a:gd name="T6" fmla="*/ 288 w 288"/>
                <a:gd name="T7" fmla="*/ 144 h 288"/>
                <a:gd name="T8" fmla="*/ 144 w 288"/>
                <a:gd name="T9" fmla="*/ 0 h 288"/>
                <a:gd name="T10" fmla="*/ 134 w 288"/>
                <a:gd name="T11" fmla="*/ 244 h 288"/>
                <a:gd name="T12" fmla="*/ 107 w 288"/>
                <a:gd name="T13" fmla="*/ 174 h 288"/>
                <a:gd name="T14" fmla="*/ 136 w 288"/>
                <a:gd name="T15" fmla="*/ 174 h 288"/>
                <a:gd name="T16" fmla="*/ 150 w 288"/>
                <a:gd name="T17" fmla="*/ 132 h 288"/>
                <a:gd name="T18" fmla="*/ 90 w 288"/>
                <a:gd name="T19" fmla="*/ 133 h 288"/>
                <a:gd name="T20" fmla="*/ 90 w 288"/>
                <a:gd name="T21" fmla="*/ 132 h 288"/>
                <a:gd name="T22" fmla="*/ 90 w 288"/>
                <a:gd name="T23" fmla="*/ 132 h 288"/>
                <a:gd name="T24" fmla="*/ 90 w 288"/>
                <a:gd name="T25" fmla="*/ 132 h 288"/>
                <a:gd name="T26" fmla="*/ 121 w 288"/>
                <a:gd name="T27" fmla="*/ 44 h 288"/>
                <a:gd name="T28" fmla="*/ 155 w 288"/>
                <a:gd name="T29" fmla="*/ 44 h 288"/>
                <a:gd name="T30" fmla="*/ 133 w 288"/>
                <a:gd name="T31" fmla="*/ 109 h 288"/>
                <a:gd name="T32" fmla="*/ 193 w 288"/>
                <a:gd name="T33" fmla="*/ 109 h 288"/>
                <a:gd name="T34" fmla="*/ 193 w 288"/>
                <a:gd name="T35" fmla="*/ 109 h 288"/>
                <a:gd name="T36" fmla="*/ 193 w 288"/>
                <a:gd name="T37" fmla="*/ 109 h 288"/>
                <a:gd name="T38" fmla="*/ 193 w 288"/>
                <a:gd name="T39" fmla="*/ 109 h 288"/>
                <a:gd name="T40" fmla="*/ 170 w 288"/>
                <a:gd name="T41" fmla="*/ 174 h 288"/>
                <a:gd name="T42" fmla="*/ 200 w 288"/>
                <a:gd name="T43" fmla="*/ 174 h 288"/>
                <a:gd name="T44" fmla="*/ 134 w 288"/>
                <a:gd name="T45" fmla="*/ 2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223"/>
                    <a:pt x="64" y="288"/>
                    <a:pt x="144" y="288"/>
                  </a:cubicBezTo>
                  <a:cubicBezTo>
                    <a:pt x="223" y="288"/>
                    <a:pt x="288" y="223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  <a:moveTo>
                    <a:pt x="134" y="244"/>
                  </a:moveTo>
                  <a:cubicBezTo>
                    <a:pt x="107" y="174"/>
                    <a:pt x="107" y="174"/>
                    <a:pt x="107" y="174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42" y="153"/>
                    <a:pt x="150" y="133"/>
                    <a:pt x="150" y="132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132"/>
                    <a:pt x="90" y="132"/>
                    <a:pt x="90" y="132"/>
                  </a:cubicBezTo>
                  <a:cubicBezTo>
                    <a:pt x="90" y="132"/>
                    <a:pt x="90" y="132"/>
                    <a:pt x="90" y="132"/>
                  </a:cubicBezTo>
                  <a:cubicBezTo>
                    <a:pt x="90" y="132"/>
                    <a:pt x="90" y="132"/>
                    <a:pt x="90" y="132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55" y="44"/>
                    <a:pt x="155" y="44"/>
                    <a:pt x="155" y="44"/>
                  </a:cubicBezTo>
                  <a:cubicBezTo>
                    <a:pt x="148" y="69"/>
                    <a:pt x="133" y="108"/>
                    <a:pt x="133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70" y="174"/>
                    <a:pt x="170" y="174"/>
                    <a:pt x="170" y="174"/>
                  </a:cubicBezTo>
                  <a:cubicBezTo>
                    <a:pt x="200" y="174"/>
                    <a:pt x="200" y="174"/>
                    <a:pt x="200" y="174"/>
                  </a:cubicBezTo>
                  <a:lnTo>
                    <a:pt x="134" y="2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3" name="Freeform 853"/>
            <p:cNvSpPr>
              <a:spLocks noEditPoints="1"/>
            </p:cNvSpPr>
            <p:nvPr/>
          </p:nvSpPr>
          <p:spPr bwMode="auto">
            <a:xfrm>
              <a:off x="11664951" y="2593976"/>
              <a:ext cx="219075" cy="334963"/>
            </a:xfrm>
            <a:custGeom>
              <a:avLst/>
              <a:gdLst>
                <a:gd name="T0" fmla="*/ 177 w 190"/>
                <a:gd name="T1" fmla="*/ 0 h 289"/>
                <a:gd name="T2" fmla="*/ 14 w 190"/>
                <a:gd name="T3" fmla="*/ 0 h 289"/>
                <a:gd name="T4" fmla="*/ 0 w 190"/>
                <a:gd name="T5" fmla="*/ 14 h 289"/>
                <a:gd name="T6" fmla="*/ 0 w 190"/>
                <a:gd name="T7" fmla="*/ 275 h 289"/>
                <a:gd name="T8" fmla="*/ 14 w 190"/>
                <a:gd name="T9" fmla="*/ 289 h 289"/>
                <a:gd name="T10" fmla="*/ 177 w 190"/>
                <a:gd name="T11" fmla="*/ 289 h 289"/>
                <a:gd name="T12" fmla="*/ 190 w 190"/>
                <a:gd name="T13" fmla="*/ 275 h 289"/>
                <a:gd name="T14" fmla="*/ 190 w 190"/>
                <a:gd name="T15" fmla="*/ 14 h 289"/>
                <a:gd name="T16" fmla="*/ 177 w 190"/>
                <a:gd name="T17" fmla="*/ 0 h 289"/>
                <a:gd name="T18" fmla="*/ 95 w 190"/>
                <a:gd name="T19" fmla="*/ 265 h 289"/>
                <a:gd name="T20" fmla="*/ 38 w 190"/>
                <a:gd name="T21" fmla="*/ 208 h 289"/>
                <a:gd name="T22" fmla="*/ 95 w 190"/>
                <a:gd name="T23" fmla="*/ 151 h 289"/>
                <a:gd name="T24" fmla="*/ 152 w 190"/>
                <a:gd name="T25" fmla="*/ 208 h 289"/>
                <a:gd name="T26" fmla="*/ 95 w 190"/>
                <a:gd name="T27" fmla="*/ 265 h 289"/>
                <a:gd name="T28" fmla="*/ 161 w 190"/>
                <a:gd name="T29" fmla="*/ 117 h 289"/>
                <a:gd name="T30" fmla="*/ 154 w 190"/>
                <a:gd name="T31" fmla="*/ 124 h 289"/>
                <a:gd name="T32" fmla="*/ 36 w 190"/>
                <a:gd name="T33" fmla="*/ 124 h 289"/>
                <a:gd name="T34" fmla="*/ 29 w 190"/>
                <a:gd name="T35" fmla="*/ 117 h 289"/>
                <a:gd name="T36" fmla="*/ 29 w 190"/>
                <a:gd name="T37" fmla="*/ 34 h 289"/>
                <a:gd name="T38" fmla="*/ 36 w 190"/>
                <a:gd name="T39" fmla="*/ 27 h 289"/>
                <a:gd name="T40" fmla="*/ 154 w 190"/>
                <a:gd name="T41" fmla="*/ 27 h 289"/>
                <a:gd name="T42" fmla="*/ 161 w 190"/>
                <a:gd name="T43" fmla="*/ 34 h 289"/>
                <a:gd name="T44" fmla="*/ 161 w 190"/>
                <a:gd name="T45" fmla="*/ 11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0" h="289">
                  <a:moveTo>
                    <a:pt x="177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82"/>
                    <a:pt x="6" y="289"/>
                    <a:pt x="14" y="289"/>
                  </a:cubicBezTo>
                  <a:cubicBezTo>
                    <a:pt x="177" y="289"/>
                    <a:pt x="177" y="289"/>
                    <a:pt x="177" y="289"/>
                  </a:cubicBezTo>
                  <a:cubicBezTo>
                    <a:pt x="184" y="289"/>
                    <a:pt x="190" y="282"/>
                    <a:pt x="190" y="275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90" y="7"/>
                    <a:pt x="184" y="0"/>
                    <a:pt x="177" y="0"/>
                  </a:cubicBezTo>
                  <a:close/>
                  <a:moveTo>
                    <a:pt x="95" y="265"/>
                  </a:moveTo>
                  <a:cubicBezTo>
                    <a:pt x="64" y="265"/>
                    <a:pt x="38" y="240"/>
                    <a:pt x="38" y="208"/>
                  </a:cubicBezTo>
                  <a:cubicBezTo>
                    <a:pt x="38" y="177"/>
                    <a:pt x="64" y="151"/>
                    <a:pt x="95" y="151"/>
                  </a:cubicBezTo>
                  <a:cubicBezTo>
                    <a:pt x="127" y="151"/>
                    <a:pt x="152" y="177"/>
                    <a:pt x="152" y="208"/>
                  </a:cubicBezTo>
                  <a:cubicBezTo>
                    <a:pt x="152" y="240"/>
                    <a:pt x="127" y="265"/>
                    <a:pt x="95" y="265"/>
                  </a:cubicBezTo>
                  <a:close/>
                  <a:moveTo>
                    <a:pt x="161" y="117"/>
                  </a:moveTo>
                  <a:cubicBezTo>
                    <a:pt x="161" y="121"/>
                    <a:pt x="158" y="124"/>
                    <a:pt x="154" y="124"/>
                  </a:cubicBezTo>
                  <a:cubicBezTo>
                    <a:pt x="36" y="124"/>
                    <a:pt x="36" y="124"/>
                    <a:pt x="36" y="124"/>
                  </a:cubicBezTo>
                  <a:cubicBezTo>
                    <a:pt x="33" y="124"/>
                    <a:pt x="29" y="121"/>
                    <a:pt x="29" y="11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0"/>
                    <a:pt x="33" y="27"/>
                    <a:pt x="36" y="27"/>
                  </a:cubicBezTo>
                  <a:cubicBezTo>
                    <a:pt x="154" y="27"/>
                    <a:pt x="154" y="27"/>
                    <a:pt x="154" y="27"/>
                  </a:cubicBezTo>
                  <a:cubicBezTo>
                    <a:pt x="158" y="27"/>
                    <a:pt x="161" y="30"/>
                    <a:pt x="161" y="34"/>
                  </a:cubicBezTo>
                  <a:lnTo>
                    <a:pt x="161" y="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4" name="Oval 855"/>
            <p:cNvSpPr>
              <a:spLocks noChangeArrowheads="1"/>
            </p:cNvSpPr>
            <p:nvPr/>
          </p:nvSpPr>
          <p:spPr bwMode="auto">
            <a:xfrm>
              <a:off x="11750676" y="2809876"/>
              <a:ext cx="47625" cy="4921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5" name="Freeform 856"/>
            <p:cNvSpPr/>
            <p:nvPr/>
          </p:nvSpPr>
          <p:spPr bwMode="auto">
            <a:xfrm>
              <a:off x="412751" y="3932238"/>
              <a:ext cx="169863" cy="320675"/>
            </a:xfrm>
            <a:custGeom>
              <a:avLst/>
              <a:gdLst>
                <a:gd name="T0" fmla="*/ 0 w 107"/>
                <a:gd name="T1" fmla="*/ 111 h 202"/>
                <a:gd name="T2" fmla="*/ 27 w 107"/>
                <a:gd name="T3" fmla="*/ 202 h 202"/>
                <a:gd name="T4" fmla="*/ 107 w 107"/>
                <a:gd name="T5" fmla="*/ 0 h 202"/>
                <a:gd name="T6" fmla="*/ 0 w 107"/>
                <a:gd name="T7" fmla="*/ 11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02">
                  <a:moveTo>
                    <a:pt x="0" y="111"/>
                  </a:moveTo>
                  <a:lnTo>
                    <a:pt x="27" y="202"/>
                  </a:lnTo>
                  <a:lnTo>
                    <a:pt x="107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6" name="Freeform 857"/>
            <p:cNvSpPr/>
            <p:nvPr/>
          </p:nvSpPr>
          <p:spPr bwMode="auto">
            <a:xfrm>
              <a:off x="352426" y="4121151"/>
              <a:ext cx="90488" cy="142875"/>
            </a:xfrm>
            <a:custGeom>
              <a:avLst/>
              <a:gdLst>
                <a:gd name="T0" fmla="*/ 0 w 57"/>
                <a:gd name="T1" fmla="*/ 31 h 90"/>
                <a:gd name="T2" fmla="*/ 20 w 57"/>
                <a:gd name="T3" fmla="*/ 90 h 90"/>
                <a:gd name="T4" fmla="*/ 57 w 57"/>
                <a:gd name="T5" fmla="*/ 90 h 90"/>
                <a:gd name="T6" fmla="*/ 30 w 57"/>
                <a:gd name="T7" fmla="*/ 0 h 90"/>
                <a:gd name="T8" fmla="*/ 0 w 57"/>
                <a:gd name="T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90">
                  <a:moveTo>
                    <a:pt x="0" y="31"/>
                  </a:moveTo>
                  <a:lnTo>
                    <a:pt x="20" y="90"/>
                  </a:lnTo>
                  <a:lnTo>
                    <a:pt x="57" y="90"/>
                  </a:lnTo>
                  <a:lnTo>
                    <a:pt x="3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7" name="Freeform 858"/>
            <p:cNvSpPr/>
            <p:nvPr/>
          </p:nvSpPr>
          <p:spPr bwMode="auto">
            <a:xfrm>
              <a:off x="261938" y="3930651"/>
              <a:ext cx="319088" cy="171450"/>
            </a:xfrm>
            <a:custGeom>
              <a:avLst/>
              <a:gdLst>
                <a:gd name="T0" fmla="*/ 201 w 201"/>
                <a:gd name="T1" fmla="*/ 0 h 108"/>
                <a:gd name="T2" fmla="*/ 0 w 201"/>
                <a:gd name="T3" fmla="*/ 81 h 108"/>
                <a:gd name="T4" fmla="*/ 91 w 201"/>
                <a:gd name="T5" fmla="*/ 108 h 108"/>
                <a:gd name="T6" fmla="*/ 201 w 201"/>
                <a:gd name="T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108">
                  <a:moveTo>
                    <a:pt x="201" y="0"/>
                  </a:moveTo>
                  <a:lnTo>
                    <a:pt x="0" y="81"/>
                  </a:lnTo>
                  <a:lnTo>
                    <a:pt x="91" y="108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8" name="Freeform 859"/>
            <p:cNvSpPr/>
            <p:nvPr/>
          </p:nvSpPr>
          <p:spPr bwMode="auto">
            <a:xfrm>
              <a:off x="250826" y="4071938"/>
              <a:ext cx="142875" cy="90488"/>
            </a:xfrm>
            <a:custGeom>
              <a:avLst/>
              <a:gdLst>
                <a:gd name="T0" fmla="*/ 90 w 90"/>
                <a:gd name="T1" fmla="*/ 27 h 57"/>
                <a:gd name="T2" fmla="*/ 0 w 90"/>
                <a:gd name="T3" fmla="*/ 0 h 57"/>
                <a:gd name="T4" fmla="*/ 0 w 90"/>
                <a:gd name="T5" fmla="*/ 37 h 57"/>
                <a:gd name="T6" fmla="*/ 59 w 90"/>
                <a:gd name="T7" fmla="*/ 57 h 57"/>
                <a:gd name="T8" fmla="*/ 90 w 90"/>
                <a:gd name="T9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7">
                  <a:moveTo>
                    <a:pt x="90" y="27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59" y="57"/>
                  </a:lnTo>
                  <a:lnTo>
                    <a:pt x="90" y="2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9" name="Freeform 860"/>
            <p:cNvSpPr/>
            <p:nvPr/>
          </p:nvSpPr>
          <p:spPr bwMode="auto">
            <a:xfrm>
              <a:off x="315913" y="4176713"/>
              <a:ext cx="31750" cy="50800"/>
            </a:xfrm>
            <a:custGeom>
              <a:avLst/>
              <a:gdLst>
                <a:gd name="T0" fmla="*/ 0 w 20"/>
                <a:gd name="T1" fmla="*/ 14 h 32"/>
                <a:gd name="T2" fmla="*/ 3 w 20"/>
                <a:gd name="T3" fmla="*/ 32 h 32"/>
                <a:gd name="T4" fmla="*/ 20 w 20"/>
                <a:gd name="T5" fmla="*/ 14 h 32"/>
                <a:gd name="T6" fmla="*/ 15 w 20"/>
                <a:gd name="T7" fmla="*/ 0 h 32"/>
                <a:gd name="T8" fmla="*/ 0 w 20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2">
                  <a:moveTo>
                    <a:pt x="0" y="14"/>
                  </a:moveTo>
                  <a:lnTo>
                    <a:pt x="3" y="32"/>
                  </a:lnTo>
                  <a:lnTo>
                    <a:pt x="20" y="14"/>
                  </a:lnTo>
                  <a:lnTo>
                    <a:pt x="15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0" name="Oval 861"/>
            <p:cNvSpPr>
              <a:spLocks noChangeArrowheads="1"/>
            </p:cNvSpPr>
            <p:nvPr/>
          </p:nvSpPr>
          <p:spPr bwMode="auto">
            <a:xfrm>
              <a:off x="7810501" y="6054726"/>
              <a:ext cx="28575" cy="269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1" name="Freeform 862"/>
            <p:cNvSpPr>
              <a:spLocks noEditPoints="1"/>
            </p:cNvSpPr>
            <p:nvPr/>
          </p:nvSpPr>
          <p:spPr bwMode="auto">
            <a:xfrm>
              <a:off x="7599363" y="5935663"/>
              <a:ext cx="334963" cy="333375"/>
            </a:xfrm>
            <a:custGeom>
              <a:avLst/>
              <a:gdLst>
                <a:gd name="T0" fmla="*/ 144 w 288"/>
                <a:gd name="T1" fmla="*/ 0 h 288"/>
                <a:gd name="T2" fmla="*/ 0 w 288"/>
                <a:gd name="T3" fmla="*/ 144 h 288"/>
                <a:gd name="T4" fmla="*/ 144 w 288"/>
                <a:gd name="T5" fmla="*/ 288 h 288"/>
                <a:gd name="T6" fmla="*/ 288 w 288"/>
                <a:gd name="T7" fmla="*/ 144 h 288"/>
                <a:gd name="T8" fmla="*/ 144 w 288"/>
                <a:gd name="T9" fmla="*/ 0 h 288"/>
                <a:gd name="T10" fmla="*/ 223 w 288"/>
                <a:gd name="T11" fmla="*/ 144 h 288"/>
                <a:gd name="T12" fmla="*/ 211 w 288"/>
                <a:gd name="T13" fmla="*/ 157 h 288"/>
                <a:gd name="T14" fmla="*/ 131 w 288"/>
                <a:gd name="T15" fmla="*/ 207 h 288"/>
                <a:gd name="T16" fmla="*/ 34 w 288"/>
                <a:gd name="T17" fmla="*/ 153 h 288"/>
                <a:gd name="T18" fmla="*/ 102 w 288"/>
                <a:gd name="T19" fmla="*/ 157 h 288"/>
                <a:gd name="T20" fmla="*/ 82 w 288"/>
                <a:gd name="T21" fmla="*/ 121 h 288"/>
                <a:gd name="T22" fmla="*/ 137 w 288"/>
                <a:gd name="T23" fmla="*/ 132 h 288"/>
                <a:gd name="T24" fmla="*/ 143 w 288"/>
                <a:gd name="T25" fmla="*/ 125 h 288"/>
                <a:gd name="T26" fmla="*/ 143 w 288"/>
                <a:gd name="T27" fmla="*/ 124 h 288"/>
                <a:gd name="T28" fmla="*/ 185 w 288"/>
                <a:gd name="T29" fmla="*/ 82 h 288"/>
                <a:gd name="T30" fmla="*/ 227 w 288"/>
                <a:gd name="T31" fmla="*/ 121 h 288"/>
                <a:gd name="T32" fmla="*/ 254 w 288"/>
                <a:gd name="T33" fmla="*/ 134 h 288"/>
                <a:gd name="T34" fmla="*/ 223 w 288"/>
                <a:gd name="T35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4" y="288"/>
                    <a:pt x="288" y="22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23" y="144"/>
                  </a:moveTo>
                  <a:cubicBezTo>
                    <a:pt x="220" y="149"/>
                    <a:pt x="216" y="154"/>
                    <a:pt x="211" y="157"/>
                  </a:cubicBezTo>
                  <a:cubicBezTo>
                    <a:pt x="205" y="174"/>
                    <a:pt x="184" y="207"/>
                    <a:pt x="131" y="207"/>
                  </a:cubicBezTo>
                  <a:cubicBezTo>
                    <a:pt x="58" y="207"/>
                    <a:pt x="34" y="153"/>
                    <a:pt x="34" y="153"/>
                  </a:cubicBezTo>
                  <a:cubicBezTo>
                    <a:pt x="34" y="153"/>
                    <a:pt x="67" y="170"/>
                    <a:pt x="102" y="157"/>
                  </a:cubicBezTo>
                  <a:cubicBezTo>
                    <a:pt x="73" y="145"/>
                    <a:pt x="67" y="107"/>
                    <a:pt x="82" y="121"/>
                  </a:cubicBezTo>
                  <a:cubicBezTo>
                    <a:pt x="93" y="132"/>
                    <a:pt x="119" y="133"/>
                    <a:pt x="137" y="132"/>
                  </a:cubicBezTo>
                  <a:cubicBezTo>
                    <a:pt x="139" y="130"/>
                    <a:pt x="141" y="128"/>
                    <a:pt x="143" y="125"/>
                  </a:cubicBezTo>
                  <a:cubicBezTo>
                    <a:pt x="143" y="125"/>
                    <a:pt x="143" y="124"/>
                    <a:pt x="143" y="124"/>
                  </a:cubicBezTo>
                  <a:cubicBezTo>
                    <a:pt x="143" y="101"/>
                    <a:pt x="162" y="82"/>
                    <a:pt x="185" y="82"/>
                  </a:cubicBezTo>
                  <a:cubicBezTo>
                    <a:pt x="208" y="82"/>
                    <a:pt x="226" y="99"/>
                    <a:pt x="227" y="121"/>
                  </a:cubicBezTo>
                  <a:cubicBezTo>
                    <a:pt x="254" y="134"/>
                    <a:pt x="254" y="134"/>
                    <a:pt x="254" y="134"/>
                  </a:cubicBezTo>
                  <a:lnTo>
                    <a:pt x="223" y="1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2" name="Freeform 863"/>
            <p:cNvSpPr>
              <a:spLocks noEditPoints="1"/>
            </p:cNvSpPr>
            <p:nvPr/>
          </p:nvSpPr>
          <p:spPr bwMode="auto">
            <a:xfrm>
              <a:off x="2254251" y="5948363"/>
              <a:ext cx="333375" cy="296863"/>
            </a:xfrm>
            <a:custGeom>
              <a:avLst/>
              <a:gdLst>
                <a:gd name="T0" fmla="*/ 276 w 288"/>
                <a:gd name="T1" fmla="*/ 133 h 256"/>
                <a:gd name="T2" fmla="*/ 282 w 288"/>
                <a:gd name="T3" fmla="*/ 101 h 256"/>
                <a:gd name="T4" fmla="*/ 200 w 288"/>
                <a:gd name="T5" fmla="*/ 19 h 256"/>
                <a:gd name="T6" fmla="*/ 177 w 288"/>
                <a:gd name="T7" fmla="*/ 23 h 256"/>
                <a:gd name="T8" fmla="*/ 135 w 288"/>
                <a:gd name="T9" fmla="*/ 0 h 256"/>
                <a:gd name="T10" fmla="*/ 85 w 288"/>
                <a:gd name="T11" fmla="*/ 42 h 256"/>
                <a:gd name="T12" fmla="*/ 66 w 288"/>
                <a:gd name="T13" fmla="*/ 36 h 256"/>
                <a:gd name="T14" fmla="*/ 29 w 288"/>
                <a:gd name="T15" fmla="*/ 73 h 256"/>
                <a:gd name="T16" fmla="*/ 30 w 288"/>
                <a:gd name="T17" fmla="*/ 80 h 256"/>
                <a:gd name="T18" fmla="*/ 0 w 288"/>
                <a:gd name="T19" fmla="*/ 135 h 256"/>
                <a:gd name="T20" fmla="*/ 39 w 288"/>
                <a:gd name="T21" fmla="*/ 195 h 256"/>
                <a:gd name="T22" fmla="*/ 37 w 288"/>
                <a:gd name="T23" fmla="*/ 207 h 256"/>
                <a:gd name="T24" fmla="*/ 78 w 288"/>
                <a:gd name="T25" fmla="*/ 247 h 256"/>
                <a:gd name="T26" fmla="*/ 109 w 288"/>
                <a:gd name="T27" fmla="*/ 233 h 256"/>
                <a:gd name="T28" fmla="*/ 159 w 288"/>
                <a:gd name="T29" fmla="*/ 256 h 256"/>
                <a:gd name="T30" fmla="*/ 220 w 288"/>
                <a:gd name="T31" fmla="*/ 215 h 256"/>
                <a:gd name="T32" fmla="*/ 236 w 288"/>
                <a:gd name="T33" fmla="*/ 218 h 256"/>
                <a:gd name="T34" fmla="*/ 288 w 288"/>
                <a:gd name="T35" fmla="*/ 166 h 256"/>
                <a:gd name="T36" fmla="*/ 276 w 288"/>
                <a:gd name="T37" fmla="*/ 133 h 256"/>
                <a:gd name="T38" fmla="*/ 236 w 288"/>
                <a:gd name="T39" fmla="*/ 198 h 256"/>
                <a:gd name="T40" fmla="*/ 226 w 288"/>
                <a:gd name="T41" fmla="*/ 196 h 256"/>
                <a:gd name="T42" fmla="*/ 219 w 288"/>
                <a:gd name="T43" fmla="*/ 194 h 256"/>
                <a:gd name="T44" fmla="*/ 210 w 288"/>
                <a:gd name="T45" fmla="*/ 170 h 256"/>
                <a:gd name="T46" fmla="*/ 199 w 288"/>
                <a:gd name="T47" fmla="*/ 162 h 256"/>
                <a:gd name="T48" fmla="*/ 188 w 288"/>
                <a:gd name="T49" fmla="*/ 167 h 256"/>
                <a:gd name="T50" fmla="*/ 193 w 288"/>
                <a:gd name="T51" fmla="*/ 177 h 256"/>
                <a:gd name="T52" fmla="*/ 198 w 288"/>
                <a:gd name="T53" fmla="*/ 181 h 256"/>
                <a:gd name="T54" fmla="*/ 204 w 288"/>
                <a:gd name="T55" fmla="*/ 201 h 256"/>
                <a:gd name="T56" fmla="*/ 204 w 288"/>
                <a:gd name="T57" fmla="*/ 202 h 256"/>
                <a:gd name="T58" fmla="*/ 201 w 288"/>
                <a:gd name="T59" fmla="*/ 207 h 256"/>
                <a:gd name="T60" fmla="*/ 159 w 288"/>
                <a:gd name="T61" fmla="*/ 236 h 256"/>
                <a:gd name="T62" fmla="*/ 124 w 288"/>
                <a:gd name="T63" fmla="*/ 220 h 256"/>
                <a:gd name="T64" fmla="*/ 108 w 288"/>
                <a:gd name="T65" fmla="*/ 202 h 256"/>
                <a:gd name="T66" fmla="*/ 93 w 288"/>
                <a:gd name="T67" fmla="*/ 220 h 256"/>
                <a:gd name="T68" fmla="*/ 78 w 288"/>
                <a:gd name="T69" fmla="*/ 227 h 256"/>
                <a:gd name="T70" fmla="*/ 57 w 288"/>
                <a:gd name="T71" fmla="*/ 207 h 256"/>
                <a:gd name="T72" fmla="*/ 58 w 288"/>
                <a:gd name="T73" fmla="*/ 201 h 256"/>
                <a:gd name="T74" fmla="*/ 63 w 288"/>
                <a:gd name="T75" fmla="*/ 184 h 256"/>
                <a:gd name="T76" fmla="*/ 47 w 288"/>
                <a:gd name="T77" fmla="*/ 177 h 256"/>
                <a:gd name="T78" fmla="*/ 20 w 288"/>
                <a:gd name="T79" fmla="*/ 135 h 256"/>
                <a:gd name="T80" fmla="*/ 41 w 288"/>
                <a:gd name="T81" fmla="*/ 97 h 256"/>
                <a:gd name="T82" fmla="*/ 52 w 288"/>
                <a:gd name="T83" fmla="*/ 90 h 256"/>
                <a:gd name="T84" fmla="*/ 50 w 288"/>
                <a:gd name="T85" fmla="*/ 77 h 256"/>
                <a:gd name="T86" fmla="*/ 49 w 288"/>
                <a:gd name="T87" fmla="*/ 73 h 256"/>
                <a:gd name="T88" fmla="*/ 66 w 288"/>
                <a:gd name="T89" fmla="*/ 56 h 256"/>
                <a:gd name="T90" fmla="*/ 75 w 288"/>
                <a:gd name="T91" fmla="*/ 59 h 256"/>
                <a:gd name="T92" fmla="*/ 99 w 288"/>
                <a:gd name="T93" fmla="*/ 74 h 256"/>
                <a:gd name="T94" fmla="*/ 105 w 288"/>
                <a:gd name="T95" fmla="*/ 45 h 256"/>
                <a:gd name="T96" fmla="*/ 135 w 288"/>
                <a:gd name="T97" fmla="*/ 20 h 256"/>
                <a:gd name="T98" fmla="*/ 160 w 288"/>
                <a:gd name="T99" fmla="*/ 34 h 256"/>
                <a:gd name="T100" fmla="*/ 169 w 288"/>
                <a:gd name="T101" fmla="*/ 46 h 256"/>
                <a:gd name="T102" fmla="*/ 183 w 288"/>
                <a:gd name="T103" fmla="*/ 42 h 256"/>
                <a:gd name="T104" fmla="*/ 200 w 288"/>
                <a:gd name="T105" fmla="*/ 39 h 256"/>
                <a:gd name="T106" fmla="*/ 262 w 288"/>
                <a:gd name="T107" fmla="*/ 101 h 256"/>
                <a:gd name="T108" fmla="*/ 257 w 288"/>
                <a:gd name="T109" fmla="*/ 125 h 256"/>
                <a:gd name="T110" fmla="*/ 253 w 288"/>
                <a:gd name="T111" fmla="*/ 136 h 256"/>
                <a:gd name="T112" fmla="*/ 261 w 288"/>
                <a:gd name="T113" fmla="*/ 146 h 256"/>
                <a:gd name="T114" fmla="*/ 268 w 288"/>
                <a:gd name="T115" fmla="*/ 166 h 256"/>
                <a:gd name="T116" fmla="*/ 236 w 288"/>
                <a:gd name="T117" fmla="*/ 19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8" h="256">
                  <a:moveTo>
                    <a:pt x="276" y="133"/>
                  </a:moveTo>
                  <a:cubicBezTo>
                    <a:pt x="280" y="123"/>
                    <a:pt x="282" y="112"/>
                    <a:pt x="282" y="101"/>
                  </a:cubicBezTo>
                  <a:cubicBezTo>
                    <a:pt x="282" y="56"/>
                    <a:pt x="246" y="19"/>
                    <a:pt x="200" y="19"/>
                  </a:cubicBezTo>
                  <a:cubicBezTo>
                    <a:pt x="192" y="19"/>
                    <a:pt x="185" y="20"/>
                    <a:pt x="177" y="23"/>
                  </a:cubicBezTo>
                  <a:cubicBezTo>
                    <a:pt x="168" y="9"/>
                    <a:pt x="152" y="0"/>
                    <a:pt x="135" y="0"/>
                  </a:cubicBezTo>
                  <a:cubicBezTo>
                    <a:pt x="110" y="0"/>
                    <a:pt x="89" y="18"/>
                    <a:pt x="85" y="42"/>
                  </a:cubicBezTo>
                  <a:cubicBezTo>
                    <a:pt x="79" y="38"/>
                    <a:pt x="73" y="36"/>
                    <a:pt x="66" y="36"/>
                  </a:cubicBezTo>
                  <a:cubicBezTo>
                    <a:pt x="46" y="36"/>
                    <a:pt x="29" y="53"/>
                    <a:pt x="29" y="73"/>
                  </a:cubicBezTo>
                  <a:cubicBezTo>
                    <a:pt x="29" y="76"/>
                    <a:pt x="29" y="78"/>
                    <a:pt x="30" y="80"/>
                  </a:cubicBezTo>
                  <a:cubicBezTo>
                    <a:pt x="12" y="92"/>
                    <a:pt x="0" y="112"/>
                    <a:pt x="0" y="135"/>
                  </a:cubicBezTo>
                  <a:cubicBezTo>
                    <a:pt x="0" y="162"/>
                    <a:pt x="16" y="184"/>
                    <a:pt x="39" y="195"/>
                  </a:cubicBezTo>
                  <a:cubicBezTo>
                    <a:pt x="38" y="199"/>
                    <a:pt x="37" y="203"/>
                    <a:pt x="37" y="207"/>
                  </a:cubicBezTo>
                  <a:cubicBezTo>
                    <a:pt x="37" y="229"/>
                    <a:pt x="55" y="247"/>
                    <a:pt x="78" y="247"/>
                  </a:cubicBezTo>
                  <a:cubicBezTo>
                    <a:pt x="90" y="247"/>
                    <a:pt x="101" y="242"/>
                    <a:pt x="109" y="233"/>
                  </a:cubicBezTo>
                  <a:cubicBezTo>
                    <a:pt x="121" y="247"/>
                    <a:pt x="139" y="256"/>
                    <a:pt x="159" y="256"/>
                  </a:cubicBezTo>
                  <a:cubicBezTo>
                    <a:pt x="186" y="256"/>
                    <a:pt x="210" y="239"/>
                    <a:pt x="220" y="215"/>
                  </a:cubicBezTo>
                  <a:cubicBezTo>
                    <a:pt x="225" y="217"/>
                    <a:pt x="231" y="218"/>
                    <a:pt x="236" y="218"/>
                  </a:cubicBezTo>
                  <a:cubicBezTo>
                    <a:pt x="265" y="218"/>
                    <a:pt x="288" y="195"/>
                    <a:pt x="288" y="166"/>
                  </a:cubicBezTo>
                  <a:cubicBezTo>
                    <a:pt x="288" y="153"/>
                    <a:pt x="284" y="142"/>
                    <a:pt x="276" y="133"/>
                  </a:cubicBezTo>
                  <a:close/>
                  <a:moveTo>
                    <a:pt x="236" y="198"/>
                  </a:moveTo>
                  <a:cubicBezTo>
                    <a:pt x="233" y="198"/>
                    <a:pt x="230" y="197"/>
                    <a:pt x="226" y="196"/>
                  </a:cubicBezTo>
                  <a:cubicBezTo>
                    <a:pt x="219" y="194"/>
                    <a:pt x="219" y="194"/>
                    <a:pt x="219" y="194"/>
                  </a:cubicBezTo>
                  <a:cubicBezTo>
                    <a:pt x="218" y="183"/>
                    <a:pt x="214" y="175"/>
                    <a:pt x="210" y="170"/>
                  </a:cubicBezTo>
                  <a:cubicBezTo>
                    <a:pt x="205" y="164"/>
                    <a:pt x="200" y="162"/>
                    <a:pt x="199" y="162"/>
                  </a:cubicBezTo>
                  <a:cubicBezTo>
                    <a:pt x="194" y="160"/>
                    <a:pt x="190" y="163"/>
                    <a:pt x="188" y="167"/>
                  </a:cubicBezTo>
                  <a:cubicBezTo>
                    <a:pt x="187" y="171"/>
                    <a:pt x="189" y="175"/>
                    <a:pt x="193" y="177"/>
                  </a:cubicBezTo>
                  <a:cubicBezTo>
                    <a:pt x="194" y="177"/>
                    <a:pt x="196" y="178"/>
                    <a:pt x="198" y="181"/>
                  </a:cubicBezTo>
                  <a:cubicBezTo>
                    <a:pt x="201" y="184"/>
                    <a:pt x="203" y="190"/>
                    <a:pt x="204" y="201"/>
                  </a:cubicBezTo>
                  <a:cubicBezTo>
                    <a:pt x="204" y="201"/>
                    <a:pt x="204" y="201"/>
                    <a:pt x="204" y="202"/>
                  </a:cubicBezTo>
                  <a:cubicBezTo>
                    <a:pt x="201" y="207"/>
                    <a:pt x="201" y="207"/>
                    <a:pt x="201" y="207"/>
                  </a:cubicBezTo>
                  <a:cubicBezTo>
                    <a:pt x="194" y="225"/>
                    <a:pt x="177" y="236"/>
                    <a:pt x="159" y="236"/>
                  </a:cubicBezTo>
                  <a:cubicBezTo>
                    <a:pt x="145" y="236"/>
                    <a:pt x="132" y="230"/>
                    <a:pt x="124" y="220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93" y="220"/>
                    <a:pt x="93" y="220"/>
                    <a:pt x="93" y="220"/>
                  </a:cubicBezTo>
                  <a:cubicBezTo>
                    <a:pt x="89" y="225"/>
                    <a:pt x="84" y="227"/>
                    <a:pt x="78" y="227"/>
                  </a:cubicBezTo>
                  <a:cubicBezTo>
                    <a:pt x="66" y="227"/>
                    <a:pt x="57" y="218"/>
                    <a:pt x="57" y="207"/>
                  </a:cubicBezTo>
                  <a:cubicBezTo>
                    <a:pt x="57" y="205"/>
                    <a:pt x="57" y="203"/>
                    <a:pt x="58" y="201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47" y="177"/>
                    <a:pt x="47" y="177"/>
                    <a:pt x="47" y="177"/>
                  </a:cubicBezTo>
                  <a:cubicBezTo>
                    <a:pt x="31" y="169"/>
                    <a:pt x="20" y="153"/>
                    <a:pt x="20" y="135"/>
                  </a:cubicBezTo>
                  <a:cubicBezTo>
                    <a:pt x="20" y="120"/>
                    <a:pt x="28" y="105"/>
                    <a:pt x="41" y="97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9" y="75"/>
                    <a:pt x="49" y="74"/>
                    <a:pt x="49" y="73"/>
                  </a:cubicBezTo>
                  <a:cubicBezTo>
                    <a:pt x="49" y="64"/>
                    <a:pt x="57" y="56"/>
                    <a:pt x="66" y="56"/>
                  </a:cubicBezTo>
                  <a:cubicBezTo>
                    <a:pt x="69" y="56"/>
                    <a:pt x="72" y="57"/>
                    <a:pt x="75" y="59"/>
                  </a:cubicBezTo>
                  <a:cubicBezTo>
                    <a:pt x="99" y="74"/>
                    <a:pt x="99" y="74"/>
                    <a:pt x="99" y="74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30"/>
                    <a:pt x="120" y="20"/>
                    <a:pt x="135" y="20"/>
                  </a:cubicBezTo>
                  <a:cubicBezTo>
                    <a:pt x="145" y="20"/>
                    <a:pt x="155" y="25"/>
                    <a:pt x="160" y="34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189" y="40"/>
                    <a:pt x="195" y="39"/>
                    <a:pt x="200" y="39"/>
                  </a:cubicBezTo>
                  <a:cubicBezTo>
                    <a:pt x="235" y="39"/>
                    <a:pt x="262" y="67"/>
                    <a:pt x="262" y="101"/>
                  </a:cubicBezTo>
                  <a:cubicBezTo>
                    <a:pt x="262" y="109"/>
                    <a:pt x="261" y="117"/>
                    <a:pt x="257" y="125"/>
                  </a:cubicBezTo>
                  <a:cubicBezTo>
                    <a:pt x="253" y="136"/>
                    <a:pt x="253" y="136"/>
                    <a:pt x="253" y="136"/>
                  </a:cubicBezTo>
                  <a:cubicBezTo>
                    <a:pt x="261" y="146"/>
                    <a:pt x="261" y="146"/>
                    <a:pt x="261" y="146"/>
                  </a:cubicBezTo>
                  <a:cubicBezTo>
                    <a:pt x="264" y="150"/>
                    <a:pt x="268" y="157"/>
                    <a:pt x="268" y="166"/>
                  </a:cubicBezTo>
                  <a:cubicBezTo>
                    <a:pt x="268" y="184"/>
                    <a:pt x="254" y="198"/>
                    <a:pt x="236" y="19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3" name="Freeform 864"/>
            <p:cNvSpPr/>
            <p:nvPr/>
          </p:nvSpPr>
          <p:spPr bwMode="auto">
            <a:xfrm>
              <a:off x="2414588" y="6030913"/>
              <a:ext cx="98425" cy="85725"/>
            </a:xfrm>
            <a:custGeom>
              <a:avLst/>
              <a:gdLst>
                <a:gd name="T0" fmla="*/ 76 w 85"/>
                <a:gd name="T1" fmla="*/ 58 h 74"/>
                <a:gd name="T2" fmla="*/ 66 w 85"/>
                <a:gd name="T3" fmla="*/ 58 h 74"/>
                <a:gd name="T4" fmla="*/ 23 w 85"/>
                <a:gd name="T5" fmla="*/ 39 h 74"/>
                <a:gd name="T6" fmla="*/ 16 w 85"/>
                <a:gd name="T7" fmla="*/ 12 h 74"/>
                <a:gd name="T8" fmla="*/ 16 w 85"/>
                <a:gd name="T9" fmla="*/ 9 h 74"/>
                <a:gd name="T10" fmla="*/ 9 w 85"/>
                <a:gd name="T11" fmla="*/ 1 h 74"/>
                <a:gd name="T12" fmla="*/ 0 w 85"/>
                <a:gd name="T13" fmla="*/ 8 h 74"/>
                <a:gd name="T14" fmla="*/ 0 w 85"/>
                <a:gd name="T15" fmla="*/ 8 h 74"/>
                <a:gd name="T16" fmla="*/ 0 w 85"/>
                <a:gd name="T17" fmla="*/ 12 h 74"/>
                <a:gd name="T18" fmla="*/ 10 w 85"/>
                <a:gd name="T19" fmla="*/ 48 h 74"/>
                <a:gd name="T20" fmla="*/ 65 w 85"/>
                <a:gd name="T21" fmla="*/ 74 h 74"/>
                <a:gd name="T22" fmla="*/ 66 w 85"/>
                <a:gd name="T23" fmla="*/ 74 h 74"/>
                <a:gd name="T24" fmla="*/ 78 w 85"/>
                <a:gd name="T25" fmla="*/ 74 h 74"/>
                <a:gd name="T26" fmla="*/ 85 w 85"/>
                <a:gd name="T27" fmla="*/ 65 h 74"/>
                <a:gd name="T28" fmla="*/ 76 w 85"/>
                <a:gd name="T29" fmla="*/ 5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74">
                  <a:moveTo>
                    <a:pt x="76" y="58"/>
                  </a:moveTo>
                  <a:cubicBezTo>
                    <a:pt x="73" y="58"/>
                    <a:pt x="69" y="58"/>
                    <a:pt x="66" y="58"/>
                  </a:cubicBezTo>
                  <a:cubicBezTo>
                    <a:pt x="41" y="58"/>
                    <a:pt x="30" y="49"/>
                    <a:pt x="23" y="39"/>
                  </a:cubicBezTo>
                  <a:cubicBezTo>
                    <a:pt x="17" y="29"/>
                    <a:pt x="16" y="17"/>
                    <a:pt x="16" y="12"/>
                  </a:cubicBezTo>
                  <a:cubicBezTo>
                    <a:pt x="16" y="10"/>
                    <a:pt x="16" y="9"/>
                    <a:pt x="16" y="9"/>
                  </a:cubicBezTo>
                  <a:cubicBezTo>
                    <a:pt x="16" y="5"/>
                    <a:pt x="13" y="1"/>
                    <a:pt x="9" y="1"/>
                  </a:cubicBezTo>
                  <a:cubicBezTo>
                    <a:pt x="4" y="0"/>
                    <a:pt x="1" y="4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10"/>
                    <a:pt x="0" y="12"/>
                  </a:cubicBezTo>
                  <a:cubicBezTo>
                    <a:pt x="0" y="18"/>
                    <a:pt x="1" y="33"/>
                    <a:pt x="10" y="48"/>
                  </a:cubicBezTo>
                  <a:cubicBezTo>
                    <a:pt x="19" y="62"/>
                    <a:pt x="36" y="74"/>
                    <a:pt x="65" y="74"/>
                  </a:cubicBezTo>
                  <a:cubicBezTo>
                    <a:pt x="65" y="74"/>
                    <a:pt x="66" y="74"/>
                    <a:pt x="66" y="74"/>
                  </a:cubicBezTo>
                  <a:cubicBezTo>
                    <a:pt x="70" y="74"/>
                    <a:pt x="74" y="74"/>
                    <a:pt x="78" y="74"/>
                  </a:cubicBezTo>
                  <a:cubicBezTo>
                    <a:pt x="82" y="73"/>
                    <a:pt x="85" y="69"/>
                    <a:pt x="85" y="65"/>
                  </a:cubicBezTo>
                  <a:cubicBezTo>
                    <a:pt x="85" y="60"/>
                    <a:pt x="81" y="57"/>
                    <a:pt x="76" y="5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4" name="Freeform 865"/>
            <p:cNvSpPr/>
            <p:nvPr/>
          </p:nvSpPr>
          <p:spPr bwMode="auto">
            <a:xfrm>
              <a:off x="2344738" y="6059488"/>
              <a:ext cx="53975" cy="95250"/>
            </a:xfrm>
            <a:custGeom>
              <a:avLst/>
              <a:gdLst>
                <a:gd name="T0" fmla="*/ 41 w 46"/>
                <a:gd name="T1" fmla="*/ 62 h 82"/>
                <a:gd name="T2" fmla="*/ 24 w 46"/>
                <a:gd name="T3" fmla="*/ 51 h 82"/>
                <a:gd name="T4" fmla="*/ 27 w 46"/>
                <a:gd name="T5" fmla="*/ 35 h 82"/>
                <a:gd name="T6" fmla="*/ 16 w 46"/>
                <a:gd name="T7" fmla="*/ 4 h 82"/>
                <a:gd name="T8" fmla="*/ 4 w 46"/>
                <a:gd name="T9" fmla="*/ 3 h 82"/>
                <a:gd name="T10" fmla="*/ 3 w 46"/>
                <a:gd name="T11" fmla="*/ 14 h 82"/>
                <a:gd name="T12" fmla="*/ 3 w 46"/>
                <a:gd name="T13" fmla="*/ 14 h 82"/>
                <a:gd name="T14" fmla="*/ 11 w 46"/>
                <a:gd name="T15" fmla="*/ 35 h 82"/>
                <a:gd name="T16" fmla="*/ 3 w 46"/>
                <a:gd name="T17" fmla="*/ 52 h 82"/>
                <a:gd name="T18" fmla="*/ 1 w 46"/>
                <a:gd name="T19" fmla="*/ 60 h 82"/>
                <a:gd name="T20" fmla="*/ 2 w 46"/>
                <a:gd name="T21" fmla="*/ 63 h 82"/>
                <a:gd name="T22" fmla="*/ 12 w 46"/>
                <a:gd name="T23" fmla="*/ 68 h 82"/>
                <a:gd name="T24" fmla="*/ 19 w 46"/>
                <a:gd name="T25" fmla="*/ 66 h 82"/>
                <a:gd name="T26" fmla="*/ 27 w 46"/>
                <a:gd name="T27" fmla="*/ 71 h 82"/>
                <a:gd name="T28" fmla="*/ 29 w 46"/>
                <a:gd name="T29" fmla="*/ 74 h 82"/>
                <a:gd name="T30" fmla="*/ 29 w 46"/>
                <a:gd name="T31" fmla="*/ 75 h 82"/>
                <a:gd name="T32" fmla="*/ 29 w 46"/>
                <a:gd name="T33" fmla="*/ 75 h 82"/>
                <a:gd name="T34" fmla="*/ 29 w 46"/>
                <a:gd name="T35" fmla="*/ 75 h 82"/>
                <a:gd name="T36" fmla="*/ 37 w 46"/>
                <a:gd name="T37" fmla="*/ 82 h 82"/>
                <a:gd name="T38" fmla="*/ 38 w 46"/>
                <a:gd name="T39" fmla="*/ 82 h 82"/>
                <a:gd name="T40" fmla="*/ 45 w 46"/>
                <a:gd name="T41" fmla="*/ 73 h 82"/>
                <a:gd name="T42" fmla="*/ 41 w 46"/>
                <a:gd name="T43" fmla="*/ 6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82">
                  <a:moveTo>
                    <a:pt x="41" y="62"/>
                  </a:moveTo>
                  <a:cubicBezTo>
                    <a:pt x="38" y="57"/>
                    <a:pt x="32" y="52"/>
                    <a:pt x="24" y="51"/>
                  </a:cubicBezTo>
                  <a:cubicBezTo>
                    <a:pt x="26" y="45"/>
                    <a:pt x="27" y="40"/>
                    <a:pt x="27" y="35"/>
                  </a:cubicBezTo>
                  <a:cubicBezTo>
                    <a:pt x="27" y="17"/>
                    <a:pt x="16" y="5"/>
                    <a:pt x="16" y="4"/>
                  </a:cubicBezTo>
                  <a:cubicBezTo>
                    <a:pt x="13" y="1"/>
                    <a:pt x="8" y="0"/>
                    <a:pt x="4" y="3"/>
                  </a:cubicBezTo>
                  <a:cubicBezTo>
                    <a:pt x="1" y="6"/>
                    <a:pt x="0" y="11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5" y="16"/>
                    <a:pt x="11" y="26"/>
                    <a:pt x="11" y="35"/>
                  </a:cubicBezTo>
                  <a:cubicBezTo>
                    <a:pt x="11" y="41"/>
                    <a:pt x="9" y="46"/>
                    <a:pt x="3" y="52"/>
                  </a:cubicBezTo>
                  <a:cubicBezTo>
                    <a:pt x="1" y="54"/>
                    <a:pt x="1" y="58"/>
                    <a:pt x="1" y="60"/>
                  </a:cubicBezTo>
                  <a:cubicBezTo>
                    <a:pt x="1" y="61"/>
                    <a:pt x="1" y="62"/>
                    <a:pt x="2" y="63"/>
                  </a:cubicBezTo>
                  <a:cubicBezTo>
                    <a:pt x="3" y="67"/>
                    <a:pt x="8" y="69"/>
                    <a:pt x="12" y="68"/>
                  </a:cubicBezTo>
                  <a:cubicBezTo>
                    <a:pt x="15" y="67"/>
                    <a:pt x="18" y="66"/>
                    <a:pt x="19" y="66"/>
                  </a:cubicBezTo>
                  <a:cubicBezTo>
                    <a:pt x="24" y="67"/>
                    <a:pt x="26" y="68"/>
                    <a:pt x="27" y="71"/>
                  </a:cubicBezTo>
                  <a:cubicBezTo>
                    <a:pt x="28" y="72"/>
                    <a:pt x="29" y="73"/>
                    <a:pt x="29" y="74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30" y="79"/>
                    <a:pt x="33" y="82"/>
                    <a:pt x="37" y="82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43" y="82"/>
                    <a:pt x="46" y="78"/>
                    <a:pt x="45" y="73"/>
                  </a:cubicBezTo>
                  <a:cubicBezTo>
                    <a:pt x="45" y="73"/>
                    <a:pt x="44" y="68"/>
                    <a:pt x="41" y="6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5" name="Freeform 866"/>
            <p:cNvSpPr>
              <a:spLocks noEditPoints="1"/>
            </p:cNvSpPr>
            <p:nvPr/>
          </p:nvSpPr>
          <p:spPr bwMode="auto">
            <a:xfrm>
              <a:off x="2925763" y="5935663"/>
              <a:ext cx="306388" cy="271463"/>
            </a:xfrm>
            <a:custGeom>
              <a:avLst/>
              <a:gdLst>
                <a:gd name="T0" fmla="*/ 217 w 265"/>
                <a:gd name="T1" fmla="*/ 201 h 235"/>
                <a:gd name="T2" fmla="*/ 265 w 265"/>
                <a:gd name="T3" fmla="*/ 153 h 235"/>
                <a:gd name="T4" fmla="*/ 253 w 265"/>
                <a:gd name="T5" fmla="*/ 122 h 235"/>
                <a:gd name="T6" fmla="*/ 259 w 265"/>
                <a:gd name="T7" fmla="*/ 93 h 235"/>
                <a:gd name="T8" fmla="*/ 184 w 265"/>
                <a:gd name="T9" fmla="*/ 18 h 235"/>
                <a:gd name="T10" fmla="*/ 163 w 265"/>
                <a:gd name="T11" fmla="*/ 21 h 235"/>
                <a:gd name="T12" fmla="*/ 124 w 265"/>
                <a:gd name="T13" fmla="*/ 0 h 235"/>
                <a:gd name="T14" fmla="*/ 78 w 265"/>
                <a:gd name="T15" fmla="*/ 38 h 235"/>
                <a:gd name="T16" fmla="*/ 60 w 265"/>
                <a:gd name="T17" fmla="*/ 34 h 235"/>
                <a:gd name="T18" fmla="*/ 26 w 265"/>
                <a:gd name="T19" fmla="*/ 67 h 235"/>
                <a:gd name="T20" fmla="*/ 27 w 265"/>
                <a:gd name="T21" fmla="*/ 74 h 235"/>
                <a:gd name="T22" fmla="*/ 0 w 265"/>
                <a:gd name="T23" fmla="*/ 124 h 235"/>
                <a:gd name="T24" fmla="*/ 35 w 265"/>
                <a:gd name="T25" fmla="*/ 179 h 235"/>
                <a:gd name="T26" fmla="*/ 34 w 265"/>
                <a:gd name="T27" fmla="*/ 190 h 235"/>
                <a:gd name="T28" fmla="*/ 71 w 265"/>
                <a:gd name="T29" fmla="*/ 228 h 235"/>
                <a:gd name="T30" fmla="*/ 99 w 265"/>
                <a:gd name="T31" fmla="*/ 214 h 235"/>
                <a:gd name="T32" fmla="*/ 145 w 265"/>
                <a:gd name="T33" fmla="*/ 235 h 235"/>
                <a:gd name="T34" fmla="*/ 202 w 265"/>
                <a:gd name="T35" fmla="*/ 198 h 235"/>
                <a:gd name="T36" fmla="*/ 217 w 265"/>
                <a:gd name="T37" fmla="*/ 201 h 235"/>
                <a:gd name="T38" fmla="*/ 185 w 265"/>
                <a:gd name="T39" fmla="*/ 191 h 235"/>
                <a:gd name="T40" fmla="*/ 145 w 265"/>
                <a:gd name="T41" fmla="*/ 217 h 235"/>
                <a:gd name="T42" fmla="*/ 113 w 265"/>
                <a:gd name="T43" fmla="*/ 202 h 235"/>
                <a:gd name="T44" fmla="*/ 99 w 265"/>
                <a:gd name="T45" fmla="*/ 186 h 235"/>
                <a:gd name="T46" fmla="*/ 85 w 265"/>
                <a:gd name="T47" fmla="*/ 202 h 235"/>
                <a:gd name="T48" fmla="*/ 71 w 265"/>
                <a:gd name="T49" fmla="*/ 209 h 235"/>
                <a:gd name="T50" fmla="*/ 52 w 265"/>
                <a:gd name="T51" fmla="*/ 190 h 235"/>
                <a:gd name="T52" fmla="*/ 53 w 265"/>
                <a:gd name="T53" fmla="*/ 185 h 235"/>
                <a:gd name="T54" fmla="*/ 57 w 265"/>
                <a:gd name="T55" fmla="*/ 169 h 235"/>
                <a:gd name="T56" fmla="*/ 43 w 265"/>
                <a:gd name="T57" fmla="*/ 163 h 235"/>
                <a:gd name="T58" fmla="*/ 18 w 265"/>
                <a:gd name="T59" fmla="*/ 124 h 235"/>
                <a:gd name="T60" fmla="*/ 37 w 265"/>
                <a:gd name="T61" fmla="*/ 89 h 235"/>
                <a:gd name="T62" fmla="*/ 47 w 265"/>
                <a:gd name="T63" fmla="*/ 82 h 235"/>
                <a:gd name="T64" fmla="*/ 45 w 265"/>
                <a:gd name="T65" fmla="*/ 70 h 235"/>
                <a:gd name="T66" fmla="*/ 45 w 265"/>
                <a:gd name="T67" fmla="*/ 67 h 235"/>
                <a:gd name="T68" fmla="*/ 60 w 265"/>
                <a:gd name="T69" fmla="*/ 52 h 235"/>
                <a:gd name="T70" fmla="*/ 68 w 265"/>
                <a:gd name="T71" fmla="*/ 54 h 235"/>
                <a:gd name="T72" fmla="*/ 91 w 265"/>
                <a:gd name="T73" fmla="*/ 68 h 235"/>
                <a:gd name="T74" fmla="*/ 96 w 265"/>
                <a:gd name="T75" fmla="*/ 42 h 235"/>
                <a:gd name="T76" fmla="*/ 124 w 265"/>
                <a:gd name="T77" fmla="*/ 18 h 235"/>
                <a:gd name="T78" fmla="*/ 147 w 265"/>
                <a:gd name="T79" fmla="*/ 31 h 235"/>
                <a:gd name="T80" fmla="*/ 155 w 265"/>
                <a:gd name="T81" fmla="*/ 42 h 235"/>
                <a:gd name="T82" fmla="*/ 168 w 265"/>
                <a:gd name="T83" fmla="*/ 38 h 235"/>
                <a:gd name="T84" fmla="*/ 184 w 265"/>
                <a:gd name="T85" fmla="*/ 36 h 235"/>
                <a:gd name="T86" fmla="*/ 241 w 265"/>
                <a:gd name="T87" fmla="*/ 93 h 235"/>
                <a:gd name="T88" fmla="*/ 236 w 265"/>
                <a:gd name="T89" fmla="*/ 115 h 235"/>
                <a:gd name="T90" fmla="*/ 232 w 265"/>
                <a:gd name="T91" fmla="*/ 125 h 235"/>
                <a:gd name="T92" fmla="*/ 239 w 265"/>
                <a:gd name="T93" fmla="*/ 134 h 235"/>
                <a:gd name="T94" fmla="*/ 246 w 265"/>
                <a:gd name="T95" fmla="*/ 153 h 235"/>
                <a:gd name="T96" fmla="*/ 217 w 265"/>
                <a:gd name="T97" fmla="*/ 182 h 235"/>
                <a:gd name="T98" fmla="*/ 208 w 265"/>
                <a:gd name="T99" fmla="*/ 181 h 235"/>
                <a:gd name="T100" fmla="*/ 191 w 265"/>
                <a:gd name="T101" fmla="*/ 175 h 235"/>
                <a:gd name="T102" fmla="*/ 185 w 265"/>
                <a:gd name="T103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65" h="235">
                  <a:moveTo>
                    <a:pt x="217" y="201"/>
                  </a:moveTo>
                  <a:cubicBezTo>
                    <a:pt x="243" y="201"/>
                    <a:pt x="265" y="179"/>
                    <a:pt x="265" y="153"/>
                  </a:cubicBezTo>
                  <a:cubicBezTo>
                    <a:pt x="265" y="141"/>
                    <a:pt x="260" y="130"/>
                    <a:pt x="253" y="122"/>
                  </a:cubicBezTo>
                  <a:cubicBezTo>
                    <a:pt x="257" y="113"/>
                    <a:pt x="259" y="103"/>
                    <a:pt x="259" y="93"/>
                  </a:cubicBezTo>
                  <a:cubicBezTo>
                    <a:pt x="259" y="51"/>
                    <a:pt x="226" y="18"/>
                    <a:pt x="184" y="18"/>
                  </a:cubicBezTo>
                  <a:cubicBezTo>
                    <a:pt x="177" y="18"/>
                    <a:pt x="169" y="19"/>
                    <a:pt x="163" y="21"/>
                  </a:cubicBezTo>
                  <a:cubicBezTo>
                    <a:pt x="154" y="8"/>
                    <a:pt x="140" y="0"/>
                    <a:pt x="124" y="0"/>
                  </a:cubicBezTo>
                  <a:cubicBezTo>
                    <a:pt x="101" y="0"/>
                    <a:pt x="81" y="16"/>
                    <a:pt x="78" y="38"/>
                  </a:cubicBezTo>
                  <a:cubicBezTo>
                    <a:pt x="73" y="35"/>
                    <a:pt x="67" y="34"/>
                    <a:pt x="60" y="34"/>
                  </a:cubicBezTo>
                  <a:cubicBezTo>
                    <a:pt x="42" y="34"/>
                    <a:pt x="26" y="49"/>
                    <a:pt x="26" y="67"/>
                  </a:cubicBezTo>
                  <a:cubicBezTo>
                    <a:pt x="26" y="70"/>
                    <a:pt x="27" y="72"/>
                    <a:pt x="27" y="74"/>
                  </a:cubicBezTo>
                  <a:cubicBezTo>
                    <a:pt x="11" y="85"/>
                    <a:pt x="0" y="103"/>
                    <a:pt x="0" y="124"/>
                  </a:cubicBezTo>
                  <a:cubicBezTo>
                    <a:pt x="0" y="149"/>
                    <a:pt x="14" y="170"/>
                    <a:pt x="35" y="179"/>
                  </a:cubicBezTo>
                  <a:cubicBezTo>
                    <a:pt x="34" y="183"/>
                    <a:pt x="34" y="186"/>
                    <a:pt x="34" y="190"/>
                  </a:cubicBezTo>
                  <a:cubicBezTo>
                    <a:pt x="34" y="211"/>
                    <a:pt x="50" y="228"/>
                    <a:pt x="71" y="228"/>
                  </a:cubicBezTo>
                  <a:cubicBezTo>
                    <a:pt x="82" y="228"/>
                    <a:pt x="93" y="222"/>
                    <a:pt x="99" y="214"/>
                  </a:cubicBezTo>
                  <a:cubicBezTo>
                    <a:pt x="111" y="227"/>
                    <a:pt x="127" y="235"/>
                    <a:pt x="145" y="235"/>
                  </a:cubicBezTo>
                  <a:cubicBezTo>
                    <a:pt x="171" y="235"/>
                    <a:pt x="192" y="220"/>
                    <a:pt x="202" y="198"/>
                  </a:cubicBezTo>
                  <a:cubicBezTo>
                    <a:pt x="207" y="200"/>
                    <a:pt x="212" y="201"/>
                    <a:pt x="217" y="201"/>
                  </a:cubicBezTo>
                  <a:close/>
                  <a:moveTo>
                    <a:pt x="185" y="191"/>
                  </a:moveTo>
                  <a:cubicBezTo>
                    <a:pt x="178" y="207"/>
                    <a:pt x="163" y="217"/>
                    <a:pt x="145" y="217"/>
                  </a:cubicBezTo>
                  <a:cubicBezTo>
                    <a:pt x="133" y="217"/>
                    <a:pt x="121" y="212"/>
                    <a:pt x="113" y="202"/>
                  </a:cubicBezTo>
                  <a:cubicBezTo>
                    <a:pt x="99" y="186"/>
                    <a:pt x="99" y="186"/>
                    <a:pt x="99" y="186"/>
                  </a:cubicBezTo>
                  <a:cubicBezTo>
                    <a:pt x="85" y="202"/>
                    <a:pt x="85" y="202"/>
                    <a:pt x="85" y="202"/>
                  </a:cubicBezTo>
                  <a:cubicBezTo>
                    <a:pt x="82" y="207"/>
                    <a:pt x="77" y="209"/>
                    <a:pt x="71" y="209"/>
                  </a:cubicBezTo>
                  <a:cubicBezTo>
                    <a:pt x="60" y="209"/>
                    <a:pt x="52" y="201"/>
                    <a:pt x="52" y="190"/>
                  </a:cubicBezTo>
                  <a:cubicBezTo>
                    <a:pt x="52" y="188"/>
                    <a:pt x="52" y="186"/>
                    <a:pt x="53" y="185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28" y="156"/>
                    <a:pt x="18" y="141"/>
                    <a:pt x="18" y="124"/>
                  </a:cubicBezTo>
                  <a:cubicBezTo>
                    <a:pt x="18" y="110"/>
                    <a:pt x="25" y="97"/>
                    <a:pt x="37" y="89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69"/>
                    <a:pt x="45" y="68"/>
                    <a:pt x="45" y="67"/>
                  </a:cubicBezTo>
                  <a:cubicBezTo>
                    <a:pt x="45" y="59"/>
                    <a:pt x="52" y="52"/>
                    <a:pt x="60" y="52"/>
                  </a:cubicBezTo>
                  <a:cubicBezTo>
                    <a:pt x="63" y="52"/>
                    <a:pt x="66" y="53"/>
                    <a:pt x="68" y="54"/>
                  </a:cubicBezTo>
                  <a:cubicBezTo>
                    <a:pt x="91" y="68"/>
                    <a:pt x="91" y="68"/>
                    <a:pt x="91" y="68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8" y="28"/>
                    <a:pt x="110" y="18"/>
                    <a:pt x="124" y="18"/>
                  </a:cubicBezTo>
                  <a:cubicBezTo>
                    <a:pt x="133" y="18"/>
                    <a:pt x="142" y="23"/>
                    <a:pt x="147" y="31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73" y="37"/>
                    <a:pt x="179" y="36"/>
                    <a:pt x="184" y="36"/>
                  </a:cubicBezTo>
                  <a:cubicBezTo>
                    <a:pt x="215" y="36"/>
                    <a:pt x="241" y="62"/>
                    <a:pt x="241" y="93"/>
                  </a:cubicBezTo>
                  <a:cubicBezTo>
                    <a:pt x="241" y="101"/>
                    <a:pt x="239" y="108"/>
                    <a:pt x="236" y="115"/>
                  </a:cubicBezTo>
                  <a:cubicBezTo>
                    <a:pt x="232" y="125"/>
                    <a:pt x="232" y="125"/>
                    <a:pt x="232" y="125"/>
                  </a:cubicBezTo>
                  <a:cubicBezTo>
                    <a:pt x="239" y="134"/>
                    <a:pt x="239" y="134"/>
                    <a:pt x="239" y="134"/>
                  </a:cubicBezTo>
                  <a:cubicBezTo>
                    <a:pt x="243" y="138"/>
                    <a:pt x="246" y="144"/>
                    <a:pt x="246" y="153"/>
                  </a:cubicBezTo>
                  <a:cubicBezTo>
                    <a:pt x="246" y="169"/>
                    <a:pt x="233" y="182"/>
                    <a:pt x="217" y="182"/>
                  </a:cubicBezTo>
                  <a:cubicBezTo>
                    <a:pt x="214" y="182"/>
                    <a:pt x="211" y="182"/>
                    <a:pt x="208" y="181"/>
                  </a:cubicBezTo>
                  <a:cubicBezTo>
                    <a:pt x="191" y="175"/>
                    <a:pt x="191" y="175"/>
                    <a:pt x="191" y="175"/>
                  </a:cubicBezTo>
                  <a:lnTo>
                    <a:pt x="185" y="1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6" name="Oval 867"/>
            <p:cNvSpPr>
              <a:spLocks noChangeArrowheads="1"/>
            </p:cNvSpPr>
            <p:nvPr/>
          </p:nvSpPr>
          <p:spPr bwMode="auto">
            <a:xfrm>
              <a:off x="2984501" y="6054726"/>
              <a:ext cx="41275" cy="39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7" name="Oval 868"/>
            <p:cNvSpPr>
              <a:spLocks noChangeArrowheads="1"/>
            </p:cNvSpPr>
            <p:nvPr/>
          </p:nvSpPr>
          <p:spPr bwMode="auto">
            <a:xfrm>
              <a:off x="3055938" y="6054726"/>
              <a:ext cx="41275" cy="39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8" name="Oval 869"/>
            <p:cNvSpPr>
              <a:spLocks noChangeArrowheads="1"/>
            </p:cNvSpPr>
            <p:nvPr/>
          </p:nvSpPr>
          <p:spPr bwMode="auto">
            <a:xfrm>
              <a:off x="3128963" y="6054726"/>
              <a:ext cx="39688" cy="396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9" name="Freeform 870"/>
            <p:cNvSpPr>
              <a:spLocks noEditPoints="1"/>
            </p:cNvSpPr>
            <p:nvPr/>
          </p:nvSpPr>
          <p:spPr bwMode="auto">
            <a:xfrm>
              <a:off x="3155951" y="6178551"/>
              <a:ext cx="65088" cy="63500"/>
            </a:xfrm>
            <a:custGeom>
              <a:avLst/>
              <a:gdLst>
                <a:gd name="T0" fmla="*/ 28 w 56"/>
                <a:gd name="T1" fmla="*/ 0 h 55"/>
                <a:gd name="T2" fmla="*/ 0 w 56"/>
                <a:gd name="T3" fmla="*/ 27 h 55"/>
                <a:gd name="T4" fmla="*/ 28 w 56"/>
                <a:gd name="T5" fmla="*/ 55 h 55"/>
                <a:gd name="T6" fmla="*/ 56 w 56"/>
                <a:gd name="T7" fmla="*/ 27 h 55"/>
                <a:gd name="T8" fmla="*/ 28 w 56"/>
                <a:gd name="T9" fmla="*/ 0 h 55"/>
                <a:gd name="T10" fmla="*/ 28 w 56"/>
                <a:gd name="T11" fmla="*/ 40 h 55"/>
                <a:gd name="T12" fmla="*/ 15 w 56"/>
                <a:gd name="T13" fmla="*/ 27 h 55"/>
                <a:gd name="T14" fmla="*/ 28 w 56"/>
                <a:gd name="T15" fmla="*/ 15 h 55"/>
                <a:gd name="T16" fmla="*/ 41 w 56"/>
                <a:gd name="T17" fmla="*/ 27 h 55"/>
                <a:gd name="T18" fmla="*/ 28 w 56"/>
                <a:gd name="T19" fmla="*/ 4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5">
                  <a:moveTo>
                    <a:pt x="28" y="0"/>
                  </a:moveTo>
                  <a:cubicBezTo>
                    <a:pt x="13" y="0"/>
                    <a:pt x="0" y="12"/>
                    <a:pt x="0" y="27"/>
                  </a:cubicBezTo>
                  <a:cubicBezTo>
                    <a:pt x="0" y="43"/>
                    <a:pt x="13" y="55"/>
                    <a:pt x="28" y="55"/>
                  </a:cubicBezTo>
                  <a:cubicBezTo>
                    <a:pt x="43" y="55"/>
                    <a:pt x="56" y="43"/>
                    <a:pt x="56" y="27"/>
                  </a:cubicBezTo>
                  <a:cubicBezTo>
                    <a:pt x="56" y="12"/>
                    <a:pt x="43" y="0"/>
                    <a:pt x="28" y="0"/>
                  </a:cubicBezTo>
                  <a:close/>
                  <a:moveTo>
                    <a:pt x="28" y="40"/>
                  </a:moveTo>
                  <a:cubicBezTo>
                    <a:pt x="21" y="40"/>
                    <a:pt x="15" y="34"/>
                    <a:pt x="15" y="27"/>
                  </a:cubicBezTo>
                  <a:cubicBezTo>
                    <a:pt x="15" y="20"/>
                    <a:pt x="21" y="15"/>
                    <a:pt x="28" y="15"/>
                  </a:cubicBezTo>
                  <a:cubicBezTo>
                    <a:pt x="35" y="15"/>
                    <a:pt x="41" y="20"/>
                    <a:pt x="41" y="27"/>
                  </a:cubicBezTo>
                  <a:cubicBezTo>
                    <a:pt x="41" y="34"/>
                    <a:pt x="35" y="40"/>
                    <a:pt x="28" y="4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0" name="Oval 871"/>
            <p:cNvSpPr>
              <a:spLocks noChangeArrowheads="1"/>
            </p:cNvSpPr>
            <p:nvPr/>
          </p:nvSpPr>
          <p:spPr bwMode="auto">
            <a:xfrm>
              <a:off x="3219451" y="6235701"/>
              <a:ext cx="34925" cy="333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1" name="Freeform 872"/>
            <p:cNvSpPr/>
            <p:nvPr/>
          </p:nvSpPr>
          <p:spPr bwMode="auto">
            <a:xfrm>
              <a:off x="3641726" y="5948363"/>
              <a:ext cx="125413" cy="320675"/>
            </a:xfrm>
            <a:custGeom>
              <a:avLst/>
              <a:gdLst>
                <a:gd name="T0" fmla="*/ 86 w 109"/>
                <a:gd name="T1" fmla="*/ 94 h 276"/>
                <a:gd name="T2" fmla="*/ 76 w 109"/>
                <a:gd name="T3" fmla="*/ 104 h 276"/>
                <a:gd name="T4" fmla="*/ 66 w 109"/>
                <a:gd name="T5" fmla="*/ 94 h 276"/>
                <a:gd name="T6" fmla="*/ 66 w 109"/>
                <a:gd name="T7" fmla="*/ 0 h 276"/>
                <a:gd name="T8" fmla="*/ 42 w 109"/>
                <a:gd name="T9" fmla="*/ 0 h 276"/>
                <a:gd name="T10" fmla="*/ 42 w 109"/>
                <a:gd name="T11" fmla="*/ 94 h 276"/>
                <a:gd name="T12" fmla="*/ 32 w 109"/>
                <a:gd name="T13" fmla="*/ 104 h 276"/>
                <a:gd name="T14" fmla="*/ 22 w 109"/>
                <a:gd name="T15" fmla="*/ 94 h 276"/>
                <a:gd name="T16" fmla="*/ 22 w 109"/>
                <a:gd name="T17" fmla="*/ 0 h 276"/>
                <a:gd name="T18" fmla="*/ 0 w 109"/>
                <a:gd name="T19" fmla="*/ 0 h 276"/>
                <a:gd name="T20" fmla="*/ 1 w 109"/>
                <a:gd name="T21" fmla="*/ 96 h 276"/>
                <a:gd name="T22" fmla="*/ 37 w 109"/>
                <a:gd name="T23" fmla="*/ 133 h 276"/>
                <a:gd name="T24" fmla="*/ 36 w 109"/>
                <a:gd name="T25" fmla="*/ 276 h 276"/>
                <a:gd name="T26" fmla="*/ 73 w 109"/>
                <a:gd name="T27" fmla="*/ 276 h 276"/>
                <a:gd name="T28" fmla="*/ 73 w 109"/>
                <a:gd name="T29" fmla="*/ 132 h 276"/>
                <a:gd name="T30" fmla="*/ 108 w 109"/>
                <a:gd name="T31" fmla="*/ 96 h 276"/>
                <a:gd name="T32" fmla="*/ 108 w 109"/>
                <a:gd name="T33" fmla="*/ 0 h 276"/>
                <a:gd name="T34" fmla="*/ 86 w 109"/>
                <a:gd name="T35" fmla="*/ 0 h 276"/>
                <a:gd name="T36" fmla="*/ 86 w 109"/>
                <a:gd name="T37" fmla="*/ 94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9" h="276">
                  <a:moveTo>
                    <a:pt x="86" y="94"/>
                  </a:moveTo>
                  <a:cubicBezTo>
                    <a:pt x="86" y="100"/>
                    <a:pt x="82" y="104"/>
                    <a:pt x="76" y="104"/>
                  </a:cubicBezTo>
                  <a:cubicBezTo>
                    <a:pt x="71" y="104"/>
                    <a:pt x="66" y="100"/>
                    <a:pt x="66" y="94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94"/>
                    <a:pt x="42" y="94"/>
                    <a:pt x="42" y="94"/>
                  </a:cubicBezTo>
                  <a:cubicBezTo>
                    <a:pt x="42" y="100"/>
                    <a:pt x="38" y="104"/>
                    <a:pt x="32" y="104"/>
                  </a:cubicBezTo>
                  <a:cubicBezTo>
                    <a:pt x="27" y="104"/>
                    <a:pt x="22" y="100"/>
                    <a:pt x="22" y="94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1" y="96"/>
                    <a:pt x="1" y="133"/>
                    <a:pt x="37" y="133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73" y="276"/>
                    <a:pt x="73" y="276"/>
                    <a:pt x="73" y="276"/>
                  </a:cubicBezTo>
                  <a:cubicBezTo>
                    <a:pt x="73" y="132"/>
                    <a:pt x="73" y="132"/>
                    <a:pt x="73" y="132"/>
                  </a:cubicBezTo>
                  <a:cubicBezTo>
                    <a:pt x="109" y="132"/>
                    <a:pt x="108" y="96"/>
                    <a:pt x="108" y="96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86" y="0"/>
                    <a:pt x="86" y="0"/>
                    <a:pt x="86" y="0"/>
                  </a:cubicBezTo>
                  <a:lnTo>
                    <a:pt x="86" y="9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2" name="Freeform 873"/>
            <p:cNvSpPr/>
            <p:nvPr/>
          </p:nvSpPr>
          <p:spPr bwMode="auto">
            <a:xfrm>
              <a:off x="3810001" y="5935663"/>
              <a:ext cx="65088" cy="333375"/>
            </a:xfrm>
            <a:custGeom>
              <a:avLst/>
              <a:gdLst>
                <a:gd name="T0" fmla="*/ 0 w 55"/>
                <a:gd name="T1" fmla="*/ 92 h 288"/>
                <a:gd name="T2" fmla="*/ 19 w 55"/>
                <a:gd name="T3" fmla="*/ 180 h 288"/>
                <a:gd name="T4" fmla="*/ 19 w 55"/>
                <a:gd name="T5" fmla="*/ 288 h 288"/>
                <a:gd name="T6" fmla="*/ 55 w 55"/>
                <a:gd name="T7" fmla="*/ 288 h 288"/>
                <a:gd name="T8" fmla="*/ 55 w 55"/>
                <a:gd name="T9" fmla="*/ 0 h 288"/>
                <a:gd name="T10" fmla="*/ 0 w 55"/>
                <a:gd name="T11" fmla="*/ 9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288">
                  <a:moveTo>
                    <a:pt x="0" y="92"/>
                  </a:moveTo>
                  <a:cubicBezTo>
                    <a:pt x="0" y="144"/>
                    <a:pt x="19" y="180"/>
                    <a:pt x="19" y="180"/>
                  </a:cubicBezTo>
                  <a:cubicBezTo>
                    <a:pt x="19" y="288"/>
                    <a:pt x="19" y="288"/>
                    <a:pt x="19" y="288"/>
                  </a:cubicBezTo>
                  <a:cubicBezTo>
                    <a:pt x="55" y="288"/>
                    <a:pt x="55" y="288"/>
                    <a:pt x="55" y="288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0" y="0"/>
                    <a:pt x="0" y="9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3" name="Freeform 874"/>
            <p:cNvSpPr>
              <a:spLocks noEditPoints="1"/>
            </p:cNvSpPr>
            <p:nvPr/>
          </p:nvSpPr>
          <p:spPr bwMode="auto">
            <a:xfrm>
              <a:off x="4476751" y="5935663"/>
              <a:ext cx="95250" cy="333375"/>
            </a:xfrm>
            <a:custGeom>
              <a:avLst/>
              <a:gdLst>
                <a:gd name="T0" fmla="*/ 0 w 60"/>
                <a:gd name="T1" fmla="*/ 0 h 210"/>
                <a:gd name="T2" fmla="*/ 0 w 60"/>
                <a:gd name="T3" fmla="*/ 210 h 210"/>
                <a:gd name="T4" fmla="*/ 60 w 60"/>
                <a:gd name="T5" fmla="*/ 210 h 210"/>
                <a:gd name="T6" fmla="*/ 60 w 60"/>
                <a:gd name="T7" fmla="*/ 0 h 210"/>
                <a:gd name="T8" fmla="*/ 0 w 60"/>
                <a:gd name="T9" fmla="*/ 0 h 210"/>
                <a:gd name="T10" fmla="*/ 43 w 60"/>
                <a:gd name="T11" fmla="*/ 157 h 210"/>
                <a:gd name="T12" fmla="*/ 17 w 60"/>
                <a:gd name="T13" fmla="*/ 157 h 210"/>
                <a:gd name="T14" fmla="*/ 17 w 60"/>
                <a:gd name="T15" fmla="*/ 131 h 210"/>
                <a:gd name="T16" fmla="*/ 43 w 60"/>
                <a:gd name="T17" fmla="*/ 131 h 210"/>
                <a:gd name="T18" fmla="*/ 43 w 60"/>
                <a:gd name="T19" fmla="*/ 157 h 210"/>
                <a:gd name="T20" fmla="*/ 43 w 60"/>
                <a:gd name="T21" fmla="*/ 105 h 210"/>
                <a:gd name="T22" fmla="*/ 17 w 60"/>
                <a:gd name="T23" fmla="*/ 105 h 210"/>
                <a:gd name="T24" fmla="*/ 17 w 60"/>
                <a:gd name="T25" fmla="*/ 78 h 210"/>
                <a:gd name="T26" fmla="*/ 43 w 60"/>
                <a:gd name="T27" fmla="*/ 78 h 210"/>
                <a:gd name="T28" fmla="*/ 43 w 60"/>
                <a:gd name="T29" fmla="*/ 105 h 210"/>
                <a:gd name="T30" fmla="*/ 43 w 60"/>
                <a:gd name="T31" fmla="*/ 52 h 210"/>
                <a:gd name="T32" fmla="*/ 17 w 60"/>
                <a:gd name="T33" fmla="*/ 52 h 210"/>
                <a:gd name="T34" fmla="*/ 17 w 60"/>
                <a:gd name="T35" fmla="*/ 26 h 210"/>
                <a:gd name="T36" fmla="*/ 43 w 60"/>
                <a:gd name="T37" fmla="*/ 26 h 210"/>
                <a:gd name="T38" fmla="*/ 43 w 60"/>
                <a:gd name="T39" fmla="*/ 5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210">
                  <a:moveTo>
                    <a:pt x="0" y="0"/>
                  </a:moveTo>
                  <a:lnTo>
                    <a:pt x="0" y="210"/>
                  </a:lnTo>
                  <a:lnTo>
                    <a:pt x="60" y="210"/>
                  </a:lnTo>
                  <a:lnTo>
                    <a:pt x="60" y="0"/>
                  </a:lnTo>
                  <a:lnTo>
                    <a:pt x="0" y="0"/>
                  </a:lnTo>
                  <a:close/>
                  <a:moveTo>
                    <a:pt x="43" y="157"/>
                  </a:moveTo>
                  <a:lnTo>
                    <a:pt x="17" y="157"/>
                  </a:lnTo>
                  <a:lnTo>
                    <a:pt x="17" y="131"/>
                  </a:lnTo>
                  <a:lnTo>
                    <a:pt x="43" y="131"/>
                  </a:lnTo>
                  <a:lnTo>
                    <a:pt x="43" y="157"/>
                  </a:lnTo>
                  <a:close/>
                  <a:moveTo>
                    <a:pt x="43" y="105"/>
                  </a:moveTo>
                  <a:lnTo>
                    <a:pt x="17" y="105"/>
                  </a:lnTo>
                  <a:lnTo>
                    <a:pt x="17" y="78"/>
                  </a:lnTo>
                  <a:lnTo>
                    <a:pt x="43" y="78"/>
                  </a:lnTo>
                  <a:lnTo>
                    <a:pt x="43" y="105"/>
                  </a:lnTo>
                  <a:close/>
                  <a:moveTo>
                    <a:pt x="43" y="52"/>
                  </a:moveTo>
                  <a:lnTo>
                    <a:pt x="17" y="52"/>
                  </a:lnTo>
                  <a:lnTo>
                    <a:pt x="17" y="26"/>
                  </a:lnTo>
                  <a:lnTo>
                    <a:pt x="43" y="26"/>
                  </a:lnTo>
                  <a:lnTo>
                    <a:pt x="43" y="5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4" name="Freeform 875"/>
            <p:cNvSpPr>
              <a:spLocks noEditPoints="1"/>
            </p:cNvSpPr>
            <p:nvPr/>
          </p:nvSpPr>
          <p:spPr bwMode="auto">
            <a:xfrm>
              <a:off x="4279901" y="5981701"/>
              <a:ext cx="166688" cy="287338"/>
            </a:xfrm>
            <a:custGeom>
              <a:avLst/>
              <a:gdLst>
                <a:gd name="T0" fmla="*/ 87 w 105"/>
                <a:gd name="T1" fmla="*/ 9 h 181"/>
                <a:gd name="T2" fmla="*/ 49 w 105"/>
                <a:gd name="T3" fmla="*/ 9 h 181"/>
                <a:gd name="T4" fmla="*/ 49 w 105"/>
                <a:gd name="T5" fmla="*/ 23 h 181"/>
                <a:gd name="T6" fmla="*/ 24 w 105"/>
                <a:gd name="T7" fmla="*/ 23 h 181"/>
                <a:gd name="T8" fmla="*/ 24 w 105"/>
                <a:gd name="T9" fmla="*/ 0 h 181"/>
                <a:gd name="T10" fmla="*/ 16 w 105"/>
                <a:gd name="T11" fmla="*/ 0 h 181"/>
                <a:gd name="T12" fmla="*/ 16 w 105"/>
                <a:gd name="T13" fmla="*/ 23 h 181"/>
                <a:gd name="T14" fmla="*/ 0 w 105"/>
                <a:gd name="T15" fmla="*/ 23 h 181"/>
                <a:gd name="T16" fmla="*/ 0 w 105"/>
                <a:gd name="T17" fmla="*/ 181 h 181"/>
                <a:gd name="T18" fmla="*/ 105 w 105"/>
                <a:gd name="T19" fmla="*/ 181 h 181"/>
                <a:gd name="T20" fmla="*/ 105 w 105"/>
                <a:gd name="T21" fmla="*/ 23 h 181"/>
                <a:gd name="T22" fmla="*/ 87 w 105"/>
                <a:gd name="T23" fmla="*/ 23 h 181"/>
                <a:gd name="T24" fmla="*/ 87 w 105"/>
                <a:gd name="T25" fmla="*/ 9 h 181"/>
                <a:gd name="T26" fmla="*/ 43 w 105"/>
                <a:gd name="T27" fmla="*/ 128 h 181"/>
                <a:gd name="T28" fmla="*/ 16 w 105"/>
                <a:gd name="T29" fmla="*/ 128 h 181"/>
                <a:gd name="T30" fmla="*/ 16 w 105"/>
                <a:gd name="T31" fmla="*/ 102 h 181"/>
                <a:gd name="T32" fmla="*/ 43 w 105"/>
                <a:gd name="T33" fmla="*/ 102 h 181"/>
                <a:gd name="T34" fmla="*/ 43 w 105"/>
                <a:gd name="T35" fmla="*/ 128 h 181"/>
                <a:gd name="T36" fmla="*/ 43 w 105"/>
                <a:gd name="T37" fmla="*/ 76 h 181"/>
                <a:gd name="T38" fmla="*/ 16 w 105"/>
                <a:gd name="T39" fmla="*/ 76 h 181"/>
                <a:gd name="T40" fmla="*/ 16 w 105"/>
                <a:gd name="T41" fmla="*/ 49 h 181"/>
                <a:gd name="T42" fmla="*/ 43 w 105"/>
                <a:gd name="T43" fmla="*/ 49 h 181"/>
                <a:gd name="T44" fmla="*/ 43 w 105"/>
                <a:gd name="T45" fmla="*/ 76 h 181"/>
                <a:gd name="T46" fmla="*/ 87 w 105"/>
                <a:gd name="T47" fmla="*/ 128 h 181"/>
                <a:gd name="T48" fmla="*/ 61 w 105"/>
                <a:gd name="T49" fmla="*/ 128 h 181"/>
                <a:gd name="T50" fmla="*/ 61 w 105"/>
                <a:gd name="T51" fmla="*/ 102 h 181"/>
                <a:gd name="T52" fmla="*/ 87 w 105"/>
                <a:gd name="T53" fmla="*/ 102 h 181"/>
                <a:gd name="T54" fmla="*/ 87 w 105"/>
                <a:gd name="T55" fmla="*/ 128 h 181"/>
                <a:gd name="T56" fmla="*/ 87 w 105"/>
                <a:gd name="T57" fmla="*/ 76 h 181"/>
                <a:gd name="T58" fmla="*/ 61 w 105"/>
                <a:gd name="T59" fmla="*/ 76 h 181"/>
                <a:gd name="T60" fmla="*/ 61 w 105"/>
                <a:gd name="T61" fmla="*/ 49 h 181"/>
                <a:gd name="T62" fmla="*/ 87 w 105"/>
                <a:gd name="T63" fmla="*/ 49 h 181"/>
                <a:gd name="T64" fmla="*/ 87 w 105"/>
                <a:gd name="T65" fmla="*/ 7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181">
                  <a:moveTo>
                    <a:pt x="87" y="9"/>
                  </a:moveTo>
                  <a:lnTo>
                    <a:pt x="49" y="9"/>
                  </a:lnTo>
                  <a:lnTo>
                    <a:pt x="49" y="23"/>
                  </a:lnTo>
                  <a:lnTo>
                    <a:pt x="24" y="23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23"/>
                  </a:lnTo>
                  <a:lnTo>
                    <a:pt x="0" y="23"/>
                  </a:lnTo>
                  <a:lnTo>
                    <a:pt x="0" y="181"/>
                  </a:lnTo>
                  <a:lnTo>
                    <a:pt x="105" y="181"/>
                  </a:lnTo>
                  <a:lnTo>
                    <a:pt x="105" y="23"/>
                  </a:lnTo>
                  <a:lnTo>
                    <a:pt x="87" y="23"/>
                  </a:lnTo>
                  <a:lnTo>
                    <a:pt x="87" y="9"/>
                  </a:lnTo>
                  <a:close/>
                  <a:moveTo>
                    <a:pt x="43" y="128"/>
                  </a:moveTo>
                  <a:lnTo>
                    <a:pt x="16" y="128"/>
                  </a:lnTo>
                  <a:lnTo>
                    <a:pt x="16" y="102"/>
                  </a:lnTo>
                  <a:lnTo>
                    <a:pt x="43" y="102"/>
                  </a:lnTo>
                  <a:lnTo>
                    <a:pt x="43" y="128"/>
                  </a:lnTo>
                  <a:close/>
                  <a:moveTo>
                    <a:pt x="43" y="76"/>
                  </a:moveTo>
                  <a:lnTo>
                    <a:pt x="16" y="76"/>
                  </a:lnTo>
                  <a:lnTo>
                    <a:pt x="16" y="49"/>
                  </a:lnTo>
                  <a:lnTo>
                    <a:pt x="43" y="49"/>
                  </a:lnTo>
                  <a:lnTo>
                    <a:pt x="43" y="76"/>
                  </a:lnTo>
                  <a:close/>
                  <a:moveTo>
                    <a:pt x="87" y="128"/>
                  </a:moveTo>
                  <a:lnTo>
                    <a:pt x="61" y="128"/>
                  </a:lnTo>
                  <a:lnTo>
                    <a:pt x="61" y="102"/>
                  </a:lnTo>
                  <a:lnTo>
                    <a:pt x="87" y="102"/>
                  </a:lnTo>
                  <a:lnTo>
                    <a:pt x="87" y="128"/>
                  </a:lnTo>
                  <a:close/>
                  <a:moveTo>
                    <a:pt x="87" y="76"/>
                  </a:moveTo>
                  <a:lnTo>
                    <a:pt x="61" y="76"/>
                  </a:lnTo>
                  <a:lnTo>
                    <a:pt x="61" y="49"/>
                  </a:lnTo>
                  <a:lnTo>
                    <a:pt x="87" y="49"/>
                  </a:lnTo>
                  <a:lnTo>
                    <a:pt x="87" y="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5" name="Freeform 876"/>
            <p:cNvSpPr>
              <a:spLocks noEditPoints="1"/>
            </p:cNvSpPr>
            <p:nvPr/>
          </p:nvSpPr>
          <p:spPr bwMode="auto">
            <a:xfrm>
              <a:off x="4926013" y="6003926"/>
              <a:ext cx="334963" cy="195263"/>
            </a:xfrm>
            <a:custGeom>
              <a:avLst/>
              <a:gdLst>
                <a:gd name="T0" fmla="*/ 278 w 288"/>
                <a:gd name="T1" fmla="*/ 87 h 168"/>
                <a:gd name="T2" fmla="*/ 278 w 288"/>
                <a:gd name="T3" fmla="*/ 87 h 168"/>
                <a:gd name="T4" fmla="*/ 199 w 288"/>
                <a:gd name="T5" fmla="*/ 0 h 168"/>
                <a:gd name="T6" fmla="*/ 161 w 288"/>
                <a:gd name="T7" fmla="*/ 22 h 168"/>
                <a:gd name="T8" fmla="*/ 170 w 288"/>
                <a:gd name="T9" fmla="*/ 37 h 168"/>
                <a:gd name="T10" fmla="*/ 195 w 288"/>
                <a:gd name="T11" fmla="*/ 23 h 168"/>
                <a:gd name="T12" fmla="*/ 240 w 288"/>
                <a:gd name="T13" fmla="*/ 72 h 168"/>
                <a:gd name="T14" fmla="*/ 222 w 288"/>
                <a:gd name="T15" fmla="*/ 71 h 168"/>
                <a:gd name="T16" fmla="*/ 161 w 288"/>
                <a:gd name="T17" fmla="*/ 109 h 168"/>
                <a:gd name="T18" fmla="*/ 128 w 288"/>
                <a:gd name="T19" fmla="*/ 109 h 168"/>
                <a:gd name="T20" fmla="*/ 62 w 288"/>
                <a:gd name="T21" fmla="*/ 71 h 168"/>
                <a:gd name="T22" fmla="*/ 48 w 288"/>
                <a:gd name="T23" fmla="*/ 72 h 168"/>
                <a:gd name="T24" fmla="*/ 92 w 288"/>
                <a:gd name="T25" fmla="*/ 23 h 168"/>
                <a:gd name="T26" fmla="*/ 117 w 288"/>
                <a:gd name="T27" fmla="*/ 37 h 168"/>
                <a:gd name="T28" fmla="*/ 126 w 288"/>
                <a:gd name="T29" fmla="*/ 22 h 168"/>
                <a:gd name="T30" fmla="*/ 88 w 288"/>
                <a:gd name="T31" fmla="*/ 0 h 168"/>
                <a:gd name="T32" fmla="*/ 11 w 288"/>
                <a:gd name="T33" fmla="*/ 85 h 168"/>
                <a:gd name="T34" fmla="*/ 11 w 288"/>
                <a:gd name="T35" fmla="*/ 86 h 168"/>
                <a:gd name="T36" fmla="*/ 9 w 288"/>
                <a:gd name="T37" fmla="*/ 87 h 168"/>
                <a:gd name="T38" fmla="*/ 9 w 288"/>
                <a:gd name="T39" fmla="*/ 87 h 168"/>
                <a:gd name="T40" fmla="*/ 0 w 288"/>
                <a:gd name="T41" fmla="*/ 117 h 168"/>
                <a:gd name="T42" fmla="*/ 62 w 288"/>
                <a:gd name="T43" fmla="*/ 168 h 168"/>
                <a:gd name="T44" fmla="*/ 128 w 288"/>
                <a:gd name="T45" fmla="*/ 127 h 168"/>
                <a:gd name="T46" fmla="*/ 161 w 288"/>
                <a:gd name="T47" fmla="*/ 127 h 168"/>
                <a:gd name="T48" fmla="*/ 222 w 288"/>
                <a:gd name="T49" fmla="*/ 168 h 168"/>
                <a:gd name="T50" fmla="*/ 288 w 288"/>
                <a:gd name="T51" fmla="*/ 117 h 168"/>
                <a:gd name="T52" fmla="*/ 278 w 288"/>
                <a:gd name="T53" fmla="*/ 87 h 168"/>
                <a:gd name="T54" fmla="*/ 62 w 288"/>
                <a:gd name="T55" fmla="*/ 149 h 168"/>
                <a:gd name="T56" fmla="*/ 19 w 288"/>
                <a:gd name="T57" fmla="*/ 117 h 168"/>
                <a:gd name="T58" fmla="*/ 24 w 288"/>
                <a:gd name="T59" fmla="*/ 99 h 168"/>
                <a:gd name="T60" fmla="*/ 24 w 288"/>
                <a:gd name="T61" fmla="*/ 98 h 168"/>
                <a:gd name="T62" fmla="*/ 62 w 288"/>
                <a:gd name="T63" fmla="*/ 90 h 168"/>
                <a:gd name="T64" fmla="*/ 110 w 288"/>
                <a:gd name="T65" fmla="*/ 117 h 168"/>
                <a:gd name="T66" fmla="*/ 62 w 288"/>
                <a:gd name="T67" fmla="*/ 149 h 168"/>
                <a:gd name="T68" fmla="*/ 222 w 288"/>
                <a:gd name="T69" fmla="*/ 149 h 168"/>
                <a:gd name="T70" fmla="*/ 178 w 288"/>
                <a:gd name="T71" fmla="*/ 117 h 168"/>
                <a:gd name="T72" fmla="*/ 222 w 288"/>
                <a:gd name="T73" fmla="*/ 90 h 168"/>
                <a:gd name="T74" fmla="*/ 270 w 288"/>
                <a:gd name="T75" fmla="*/ 117 h 168"/>
                <a:gd name="T76" fmla="*/ 222 w 288"/>
                <a:gd name="T77" fmla="*/ 14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8" h="168">
                  <a:moveTo>
                    <a:pt x="278" y="87"/>
                  </a:moveTo>
                  <a:cubicBezTo>
                    <a:pt x="278" y="87"/>
                    <a:pt x="278" y="87"/>
                    <a:pt x="278" y="87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61" y="22"/>
                    <a:pt x="161" y="22"/>
                    <a:pt x="161" y="22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95" y="23"/>
                    <a:pt x="195" y="23"/>
                    <a:pt x="195" y="23"/>
                  </a:cubicBezTo>
                  <a:cubicBezTo>
                    <a:pt x="240" y="72"/>
                    <a:pt x="240" y="72"/>
                    <a:pt x="240" y="72"/>
                  </a:cubicBezTo>
                  <a:cubicBezTo>
                    <a:pt x="234" y="72"/>
                    <a:pt x="228" y="71"/>
                    <a:pt x="222" y="71"/>
                  </a:cubicBezTo>
                  <a:cubicBezTo>
                    <a:pt x="190" y="71"/>
                    <a:pt x="164" y="76"/>
                    <a:pt x="161" y="109"/>
                  </a:cubicBezTo>
                  <a:cubicBezTo>
                    <a:pt x="128" y="109"/>
                    <a:pt x="128" y="109"/>
                    <a:pt x="128" y="109"/>
                  </a:cubicBezTo>
                  <a:cubicBezTo>
                    <a:pt x="124" y="76"/>
                    <a:pt x="94" y="71"/>
                    <a:pt x="62" y="71"/>
                  </a:cubicBezTo>
                  <a:cubicBezTo>
                    <a:pt x="57" y="71"/>
                    <a:pt x="52" y="72"/>
                    <a:pt x="48" y="72"/>
                  </a:cubicBezTo>
                  <a:cubicBezTo>
                    <a:pt x="92" y="23"/>
                    <a:pt x="92" y="23"/>
                    <a:pt x="92" y="23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11" y="85"/>
                    <a:pt x="11" y="85"/>
                    <a:pt x="11" y="86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4" y="94"/>
                    <a:pt x="0" y="103"/>
                    <a:pt x="0" y="117"/>
                  </a:cubicBezTo>
                  <a:cubicBezTo>
                    <a:pt x="0" y="158"/>
                    <a:pt x="28" y="168"/>
                    <a:pt x="62" y="168"/>
                  </a:cubicBezTo>
                  <a:cubicBezTo>
                    <a:pt x="93" y="168"/>
                    <a:pt x="123" y="160"/>
                    <a:pt x="128" y="127"/>
                  </a:cubicBezTo>
                  <a:cubicBezTo>
                    <a:pt x="161" y="127"/>
                    <a:pt x="161" y="127"/>
                    <a:pt x="161" y="127"/>
                  </a:cubicBezTo>
                  <a:cubicBezTo>
                    <a:pt x="165" y="159"/>
                    <a:pt x="191" y="168"/>
                    <a:pt x="222" y="168"/>
                  </a:cubicBezTo>
                  <a:cubicBezTo>
                    <a:pt x="256" y="168"/>
                    <a:pt x="288" y="158"/>
                    <a:pt x="288" y="117"/>
                  </a:cubicBezTo>
                  <a:cubicBezTo>
                    <a:pt x="288" y="103"/>
                    <a:pt x="284" y="94"/>
                    <a:pt x="278" y="87"/>
                  </a:cubicBezTo>
                  <a:close/>
                  <a:moveTo>
                    <a:pt x="62" y="149"/>
                  </a:moveTo>
                  <a:cubicBezTo>
                    <a:pt x="26" y="149"/>
                    <a:pt x="19" y="138"/>
                    <a:pt x="19" y="117"/>
                  </a:cubicBezTo>
                  <a:cubicBezTo>
                    <a:pt x="19" y="109"/>
                    <a:pt x="19" y="103"/>
                    <a:pt x="24" y="99"/>
                  </a:cubicBezTo>
                  <a:cubicBezTo>
                    <a:pt x="24" y="98"/>
                    <a:pt x="24" y="98"/>
                    <a:pt x="24" y="98"/>
                  </a:cubicBezTo>
                  <a:cubicBezTo>
                    <a:pt x="29" y="93"/>
                    <a:pt x="40" y="90"/>
                    <a:pt x="62" y="90"/>
                  </a:cubicBezTo>
                  <a:cubicBezTo>
                    <a:pt x="107" y="90"/>
                    <a:pt x="110" y="102"/>
                    <a:pt x="110" y="117"/>
                  </a:cubicBezTo>
                  <a:cubicBezTo>
                    <a:pt x="110" y="133"/>
                    <a:pt x="107" y="149"/>
                    <a:pt x="62" y="149"/>
                  </a:cubicBezTo>
                  <a:close/>
                  <a:moveTo>
                    <a:pt x="222" y="149"/>
                  </a:moveTo>
                  <a:cubicBezTo>
                    <a:pt x="185" y="149"/>
                    <a:pt x="178" y="138"/>
                    <a:pt x="178" y="117"/>
                  </a:cubicBezTo>
                  <a:cubicBezTo>
                    <a:pt x="178" y="99"/>
                    <a:pt x="183" y="90"/>
                    <a:pt x="222" y="90"/>
                  </a:cubicBezTo>
                  <a:cubicBezTo>
                    <a:pt x="266" y="90"/>
                    <a:pt x="270" y="102"/>
                    <a:pt x="270" y="117"/>
                  </a:cubicBezTo>
                  <a:cubicBezTo>
                    <a:pt x="270" y="133"/>
                    <a:pt x="266" y="149"/>
                    <a:pt x="222" y="14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6" name="Freeform 877"/>
            <p:cNvSpPr>
              <a:spLocks noEditPoints="1"/>
            </p:cNvSpPr>
            <p:nvPr/>
          </p:nvSpPr>
          <p:spPr bwMode="auto">
            <a:xfrm>
              <a:off x="9605963" y="5332413"/>
              <a:ext cx="331788" cy="201613"/>
            </a:xfrm>
            <a:custGeom>
              <a:avLst/>
              <a:gdLst>
                <a:gd name="T0" fmla="*/ 267 w 287"/>
                <a:gd name="T1" fmla="*/ 0 h 174"/>
                <a:gd name="T2" fmla="*/ 20 w 287"/>
                <a:gd name="T3" fmla="*/ 0 h 174"/>
                <a:gd name="T4" fmla="*/ 0 w 287"/>
                <a:gd name="T5" fmla="*/ 26 h 174"/>
                <a:gd name="T6" fmla="*/ 0 w 287"/>
                <a:gd name="T7" fmla="*/ 148 h 174"/>
                <a:gd name="T8" fmla="*/ 20 w 287"/>
                <a:gd name="T9" fmla="*/ 174 h 174"/>
                <a:gd name="T10" fmla="*/ 267 w 287"/>
                <a:gd name="T11" fmla="*/ 174 h 174"/>
                <a:gd name="T12" fmla="*/ 287 w 287"/>
                <a:gd name="T13" fmla="*/ 148 h 174"/>
                <a:gd name="T14" fmla="*/ 287 w 287"/>
                <a:gd name="T15" fmla="*/ 26 h 174"/>
                <a:gd name="T16" fmla="*/ 267 w 287"/>
                <a:gd name="T17" fmla="*/ 0 h 174"/>
                <a:gd name="T18" fmla="*/ 258 w 287"/>
                <a:gd name="T19" fmla="*/ 135 h 174"/>
                <a:gd name="T20" fmla="*/ 240 w 287"/>
                <a:gd name="T21" fmla="*/ 154 h 174"/>
                <a:gd name="T22" fmla="*/ 47 w 287"/>
                <a:gd name="T23" fmla="*/ 154 h 174"/>
                <a:gd name="T24" fmla="*/ 28 w 287"/>
                <a:gd name="T25" fmla="*/ 135 h 174"/>
                <a:gd name="T26" fmla="*/ 28 w 287"/>
                <a:gd name="T27" fmla="*/ 39 h 174"/>
                <a:gd name="T28" fmla="*/ 46 w 287"/>
                <a:gd name="T29" fmla="*/ 21 h 174"/>
                <a:gd name="T30" fmla="*/ 240 w 287"/>
                <a:gd name="T31" fmla="*/ 21 h 174"/>
                <a:gd name="T32" fmla="*/ 258 w 287"/>
                <a:gd name="T33" fmla="*/ 39 h 174"/>
                <a:gd name="T34" fmla="*/ 258 w 287"/>
                <a:gd name="T35" fmla="*/ 13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7" h="174">
                  <a:moveTo>
                    <a:pt x="26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9" y="26"/>
                    <a:pt x="0" y="26"/>
                    <a:pt x="0" y="26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20" y="148"/>
                    <a:pt x="20" y="174"/>
                  </a:cubicBezTo>
                  <a:cubicBezTo>
                    <a:pt x="267" y="174"/>
                    <a:pt x="267" y="174"/>
                    <a:pt x="267" y="174"/>
                  </a:cubicBezTo>
                  <a:cubicBezTo>
                    <a:pt x="267" y="148"/>
                    <a:pt x="287" y="148"/>
                    <a:pt x="287" y="148"/>
                  </a:cubicBezTo>
                  <a:cubicBezTo>
                    <a:pt x="287" y="26"/>
                    <a:pt x="287" y="26"/>
                    <a:pt x="287" y="26"/>
                  </a:cubicBezTo>
                  <a:cubicBezTo>
                    <a:pt x="287" y="26"/>
                    <a:pt x="268" y="26"/>
                    <a:pt x="267" y="0"/>
                  </a:cubicBezTo>
                  <a:close/>
                  <a:moveTo>
                    <a:pt x="258" y="135"/>
                  </a:moveTo>
                  <a:cubicBezTo>
                    <a:pt x="258" y="135"/>
                    <a:pt x="244" y="140"/>
                    <a:pt x="240" y="154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2" y="140"/>
                    <a:pt x="28" y="135"/>
                    <a:pt x="28" y="135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41" y="34"/>
                    <a:pt x="46" y="21"/>
                  </a:cubicBezTo>
                  <a:cubicBezTo>
                    <a:pt x="240" y="21"/>
                    <a:pt x="240" y="21"/>
                    <a:pt x="240" y="21"/>
                  </a:cubicBezTo>
                  <a:cubicBezTo>
                    <a:pt x="245" y="33"/>
                    <a:pt x="258" y="39"/>
                    <a:pt x="258" y="39"/>
                  </a:cubicBezTo>
                  <a:lnTo>
                    <a:pt x="258" y="13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7" name="Freeform 878"/>
            <p:cNvSpPr/>
            <p:nvPr/>
          </p:nvSpPr>
          <p:spPr bwMode="auto">
            <a:xfrm>
              <a:off x="9693276" y="5429251"/>
              <a:ext cx="4763" cy="7938"/>
            </a:xfrm>
            <a:custGeom>
              <a:avLst/>
              <a:gdLst>
                <a:gd name="T0" fmla="*/ 2 w 3"/>
                <a:gd name="T1" fmla="*/ 0 h 5"/>
                <a:gd name="T2" fmla="*/ 2 w 3"/>
                <a:gd name="T3" fmla="*/ 1 h 5"/>
                <a:gd name="T4" fmla="*/ 0 w 3"/>
                <a:gd name="T5" fmla="*/ 5 h 5"/>
                <a:gd name="T6" fmla="*/ 3 w 3"/>
                <a:gd name="T7" fmla="*/ 5 h 5"/>
                <a:gd name="T8" fmla="*/ 2 w 3"/>
                <a:gd name="T9" fmla="*/ 1 h 5"/>
                <a:gd name="T10" fmla="*/ 2 w 3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0" y="5"/>
                  </a:lnTo>
                  <a:lnTo>
                    <a:pt x="3" y="5"/>
                  </a:lnTo>
                  <a:lnTo>
                    <a:pt x="2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8" name="Freeform 879"/>
            <p:cNvSpPr/>
            <p:nvPr/>
          </p:nvSpPr>
          <p:spPr bwMode="auto">
            <a:xfrm>
              <a:off x="9729788" y="5421313"/>
              <a:ext cx="12700" cy="23813"/>
            </a:xfrm>
            <a:custGeom>
              <a:avLst/>
              <a:gdLst>
                <a:gd name="T0" fmla="*/ 11 w 11"/>
                <a:gd name="T1" fmla="*/ 15 h 21"/>
                <a:gd name="T2" fmla="*/ 11 w 11"/>
                <a:gd name="T3" fmla="*/ 11 h 21"/>
                <a:gd name="T4" fmla="*/ 11 w 11"/>
                <a:gd name="T5" fmla="*/ 7 h 21"/>
                <a:gd name="T6" fmla="*/ 9 w 11"/>
                <a:gd name="T7" fmla="*/ 4 h 21"/>
                <a:gd name="T8" fmla="*/ 7 w 11"/>
                <a:gd name="T9" fmla="*/ 1 h 21"/>
                <a:gd name="T10" fmla="*/ 3 w 11"/>
                <a:gd name="T11" fmla="*/ 0 h 21"/>
                <a:gd name="T12" fmla="*/ 1 w 11"/>
                <a:gd name="T13" fmla="*/ 1 h 21"/>
                <a:gd name="T14" fmla="*/ 0 w 11"/>
                <a:gd name="T15" fmla="*/ 1 h 21"/>
                <a:gd name="T16" fmla="*/ 0 w 11"/>
                <a:gd name="T17" fmla="*/ 21 h 21"/>
                <a:gd name="T18" fmla="*/ 1 w 11"/>
                <a:gd name="T19" fmla="*/ 21 h 21"/>
                <a:gd name="T20" fmla="*/ 1 w 11"/>
                <a:gd name="T21" fmla="*/ 21 h 21"/>
                <a:gd name="T22" fmla="*/ 2 w 11"/>
                <a:gd name="T23" fmla="*/ 21 h 21"/>
                <a:gd name="T24" fmla="*/ 3 w 11"/>
                <a:gd name="T25" fmla="*/ 21 h 21"/>
                <a:gd name="T26" fmla="*/ 7 w 11"/>
                <a:gd name="T27" fmla="*/ 20 h 21"/>
                <a:gd name="T28" fmla="*/ 9 w 11"/>
                <a:gd name="T29" fmla="*/ 18 h 21"/>
                <a:gd name="T30" fmla="*/ 11 w 11"/>
                <a:gd name="T3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21">
                  <a:moveTo>
                    <a:pt x="11" y="15"/>
                  </a:moveTo>
                  <a:cubicBezTo>
                    <a:pt x="11" y="13"/>
                    <a:pt x="11" y="12"/>
                    <a:pt x="11" y="11"/>
                  </a:cubicBezTo>
                  <a:cubicBezTo>
                    <a:pt x="11" y="9"/>
                    <a:pt x="11" y="8"/>
                    <a:pt x="11" y="7"/>
                  </a:cubicBezTo>
                  <a:cubicBezTo>
                    <a:pt x="10" y="6"/>
                    <a:pt x="10" y="5"/>
                    <a:pt x="9" y="4"/>
                  </a:cubicBezTo>
                  <a:cubicBezTo>
                    <a:pt x="9" y="3"/>
                    <a:pt x="8" y="2"/>
                    <a:pt x="7" y="1"/>
                  </a:cubicBezTo>
                  <a:cubicBezTo>
                    <a:pt x="6" y="1"/>
                    <a:pt x="5" y="0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4" y="21"/>
                    <a:pt x="6" y="21"/>
                    <a:pt x="7" y="20"/>
                  </a:cubicBezTo>
                  <a:cubicBezTo>
                    <a:pt x="8" y="20"/>
                    <a:pt x="9" y="19"/>
                    <a:pt x="9" y="18"/>
                  </a:cubicBezTo>
                  <a:cubicBezTo>
                    <a:pt x="10" y="17"/>
                    <a:pt x="10" y="16"/>
                    <a:pt x="11" y="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9" name="Freeform 880"/>
            <p:cNvSpPr>
              <a:spLocks noEditPoints="1"/>
            </p:cNvSpPr>
            <p:nvPr/>
          </p:nvSpPr>
          <p:spPr bwMode="auto">
            <a:xfrm>
              <a:off x="9656763" y="5375276"/>
              <a:ext cx="228600" cy="117475"/>
            </a:xfrm>
            <a:custGeom>
              <a:avLst/>
              <a:gdLst>
                <a:gd name="T0" fmla="*/ 13 w 198"/>
                <a:gd name="T1" fmla="*/ 0 h 101"/>
                <a:gd name="T2" fmla="*/ 0 w 198"/>
                <a:gd name="T3" fmla="*/ 87 h 101"/>
                <a:gd name="T4" fmla="*/ 184 w 198"/>
                <a:gd name="T5" fmla="*/ 101 h 101"/>
                <a:gd name="T6" fmla="*/ 198 w 198"/>
                <a:gd name="T7" fmla="*/ 13 h 101"/>
                <a:gd name="T8" fmla="*/ 49 w 198"/>
                <a:gd name="T9" fmla="*/ 68 h 101"/>
                <a:gd name="T10" fmla="*/ 41 w 198"/>
                <a:gd name="T11" fmla="*/ 68 h 101"/>
                <a:gd name="T12" fmla="*/ 39 w 198"/>
                <a:gd name="T13" fmla="*/ 60 h 101"/>
                <a:gd name="T14" fmla="*/ 27 w 198"/>
                <a:gd name="T15" fmla="*/ 67 h 101"/>
                <a:gd name="T16" fmla="*/ 26 w 198"/>
                <a:gd name="T17" fmla="*/ 68 h 101"/>
                <a:gd name="T18" fmla="*/ 18 w 198"/>
                <a:gd name="T19" fmla="*/ 68 h 101"/>
                <a:gd name="T20" fmla="*/ 31 w 198"/>
                <a:gd name="T21" fmla="*/ 33 h 101"/>
                <a:gd name="T22" fmla="*/ 32 w 198"/>
                <a:gd name="T23" fmla="*/ 32 h 101"/>
                <a:gd name="T24" fmla="*/ 38 w 198"/>
                <a:gd name="T25" fmla="*/ 32 h 101"/>
                <a:gd name="T26" fmla="*/ 50 w 198"/>
                <a:gd name="T27" fmla="*/ 66 h 101"/>
                <a:gd name="T28" fmla="*/ 49 w 198"/>
                <a:gd name="T29" fmla="*/ 68 h 101"/>
                <a:gd name="T30" fmla="*/ 80 w 198"/>
                <a:gd name="T31" fmla="*/ 62 h 101"/>
                <a:gd name="T32" fmla="*/ 66 w 198"/>
                <a:gd name="T33" fmla="*/ 68 h 101"/>
                <a:gd name="T34" fmla="*/ 61 w 198"/>
                <a:gd name="T35" fmla="*/ 68 h 101"/>
                <a:gd name="T36" fmla="*/ 56 w 198"/>
                <a:gd name="T37" fmla="*/ 68 h 101"/>
                <a:gd name="T38" fmla="*/ 56 w 198"/>
                <a:gd name="T39" fmla="*/ 67 h 101"/>
                <a:gd name="T40" fmla="*/ 56 w 198"/>
                <a:gd name="T41" fmla="*/ 32 h 101"/>
                <a:gd name="T42" fmla="*/ 59 w 198"/>
                <a:gd name="T43" fmla="*/ 32 h 101"/>
                <a:gd name="T44" fmla="*/ 64 w 198"/>
                <a:gd name="T45" fmla="*/ 32 h 101"/>
                <a:gd name="T46" fmla="*/ 74 w 198"/>
                <a:gd name="T47" fmla="*/ 33 h 101"/>
                <a:gd name="T48" fmla="*/ 83 w 198"/>
                <a:gd name="T49" fmla="*/ 42 h 101"/>
                <a:gd name="T50" fmla="*/ 83 w 198"/>
                <a:gd name="T51" fmla="*/ 56 h 101"/>
                <a:gd name="T52" fmla="*/ 126 w 198"/>
                <a:gd name="T53" fmla="*/ 67 h 101"/>
                <a:gd name="T54" fmla="*/ 125 w 198"/>
                <a:gd name="T55" fmla="*/ 68 h 101"/>
                <a:gd name="T56" fmla="*/ 118 w 198"/>
                <a:gd name="T57" fmla="*/ 68 h 101"/>
                <a:gd name="T58" fmla="*/ 118 w 198"/>
                <a:gd name="T59" fmla="*/ 49 h 101"/>
                <a:gd name="T60" fmla="*/ 111 w 198"/>
                <a:gd name="T61" fmla="*/ 61 h 101"/>
                <a:gd name="T62" fmla="*/ 110 w 198"/>
                <a:gd name="T63" fmla="*/ 61 h 101"/>
                <a:gd name="T64" fmla="*/ 107 w 198"/>
                <a:gd name="T65" fmla="*/ 61 h 101"/>
                <a:gd name="T66" fmla="*/ 100 w 198"/>
                <a:gd name="T67" fmla="*/ 49 h 101"/>
                <a:gd name="T68" fmla="*/ 100 w 198"/>
                <a:gd name="T69" fmla="*/ 67 h 101"/>
                <a:gd name="T70" fmla="*/ 99 w 198"/>
                <a:gd name="T71" fmla="*/ 68 h 101"/>
                <a:gd name="T72" fmla="*/ 91 w 198"/>
                <a:gd name="T73" fmla="*/ 68 h 101"/>
                <a:gd name="T74" fmla="*/ 91 w 198"/>
                <a:gd name="T75" fmla="*/ 33 h 101"/>
                <a:gd name="T76" fmla="*/ 92 w 198"/>
                <a:gd name="T77" fmla="*/ 32 h 101"/>
                <a:gd name="T78" fmla="*/ 99 w 198"/>
                <a:gd name="T79" fmla="*/ 32 h 101"/>
                <a:gd name="T80" fmla="*/ 108 w 198"/>
                <a:gd name="T81" fmla="*/ 48 h 101"/>
                <a:gd name="T82" fmla="*/ 110 w 198"/>
                <a:gd name="T83" fmla="*/ 48 h 101"/>
                <a:gd name="T84" fmla="*/ 119 w 198"/>
                <a:gd name="T85" fmla="*/ 32 h 101"/>
                <a:gd name="T86" fmla="*/ 125 w 198"/>
                <a:gd name="T87" fmla="*/ 32 h 101"/>
                <a:gd name="T88" fmla="*/ 126 w 198"/>
                <a:gd name="T89" fmla="*/ 33 h 101"/>
                <a:gd name="T90" fmla="*/ 144 w 198"/>
                <a:gd name="T91" fmla="*/ 67 h 101"/>
                <a:gd name="T92" fmla="*/ 143 w 198"/>
                <a:gd name="T93" fmla="*/ 68 h 101"/>
                <a:gd name="T94" fmla="*/ 135 w 198"/>
                <a:gd name="T95" fmla="*/ 68 h 101"/>
                <a:gd name="T96" fmla="*/ 135 w 198"/>
                <a:gd name="T97" fmla="*/ 33 h 101"/>
                <a:gd name="T98" fmla="*/ 136 w 198"/>
                <a:gd name="T99" fmla="*/ 32 h 101"/>
                <a:gd name="T100" fmla="*/ 144 w 198"/>
                <a:gd name="T101" fmla="*/ 32 h 101"/>
                <a:gd name="T102" fmla="*/ 179 w 198"/>
                <a:gd name="T103" fmla="*/ 33 h 101"/>
                <a:gd name="T104" fmla="*/ 179 w 198"/>
                <a:gd name="T105" fmla="*/ 40 h 101"/>
                <a:gd name="T106" fmla="*/ 169 w 198"/>
                <a:gd name="T107" fmla="*/ 40 h 101"/>
                <a:gd name="T108" fmla="*/ 169 w 198"/>
                <a:gd name="T109" fmla="*/ 68 h 101"/>
                <a:gd name="T110" fmla="*/ 162 w 198"/>
                <a:gd name="T111" fmla="*/ 68 h 101"/>
                <a:gd name="T112" fmla="*/ 161 w 198"/>
                <a:gd name="T113" fmla="*/ 67 h 101"/>
                <a:gd name="T114" fmla="*/ 152 w 198"/>
                <a:gd name="T115" fmla="*/ 40 h 101"/>
                <a:gd name="T116" fmla="*/ 151 w 198"/>
                <a:gd name="T117" fmla="*/ 39 h 101"/>
                <a:gd name="T118" fmla="*/ 151 w 198"/>
                <a:gd name="T119" fmla="*/ 32 h 101"/>
                <a:gd name="T120" fmla="*/ 178 w 198"/>
                <a:gd name="T121" fmla="*/ 32 h 101"/>
                <a:gd name="T122" fmla="*/ 179 w 198"/>
                <a:gd name="T123" fmla="*/ 3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8" h="101">
                  <a:moveTo>
                    <a:pt x="185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9" y="6"/>
                    <a:pt x="4" y="10"/>
                    <a:pt x="0" y="13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" y="90"/>
                    <a:pt x="10" y="94"/>
                    <a:pt x="14" y="101"/>
                  </a:cubicBezTo>
                  <a:cubicBezTo>
                    <a:pt x="184" y="101"/>
                    <a:pt x="184" y="101"/>
                    <a:pt x="184" y="101"/>
                  </a:cubicBezTo>
                  <a:cubicBezTo>
                    <a:pt x="189" y="94"/>
                    <a:pt x="194" y="90"/>
                    <a:pt x="198" y="87"/>
                  </a:cubicBezTo>
                  <a:cubicBezTo>
                    <a:pt x="198" y="13"/>
                    <a:pt x="198" y="13"/>
                    <a:pt x="198" y="13"/>
                  </a:cubicBezTo>
                  <a:cubicBezTo>
                    <a:pt x="194" y="10"/>
                    <a:pt x="189" y="6"/>
                    <a:pt x="185" y="0"/>
                  </a:cubicBezTo>
                  <a:close/>
                  <a:moveTo>
                    <a:pt x="49" y="68"/>
                  </a:moveTo>
                  <a:cubicBezTo>
                    <a:pt x="42" y="68"/>
                    <a:pt x="42" y="68"/>
                    <a:pt x="42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0" y="68"/>
                    <a:pt x="50" y="68"/>
                    <a:pt x="50" y="68"/>
                  </a:cubicBezTo>
                  <a:lnTo>
                    <a:pt x="49" y="68"/>
                  </a:lnTo>
                  <a:close/>
                  <a:moveTo>
                    <a:pt x="83" y="56"/>
                  </a:moveTo>
                  <a:cubicBezTo>
                    <a:pt x="82" y="59"/>
                    <a:pt x="81" y="61"/>
                    <a:pt x="80" y="62"/>
                  </a:cubicBezTo>
                  <a:cubicBezTo>
                    <a:pt x="79" y="64"/>
                    <a:pt x="77" y="66"/>
                    <a:pt x="74" y="67"/>
                  </a:cubicBezTo>
                  <a:cubicBezTo>
                    <a:pt x="72" y="68"/>
                    <a:pt x="69" y="68"/>
                    <a:pt x="66" y="68"/>
                  </a:cubicBezTo>
                  <a:cubicBezTo>
                    <a:pt x="65" y="68"/>
                    <a:pt x="65" y="68"/>
                    <a:pt x="64" y="68"/>
                  </a:cubicBezTo>
                  <a:cubicBezTo>
                    <a:pt x="63" y="68"/>
                    <a:pt x="62" y="68"/>
                    <a:pt x="61" y="68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7" y="68"/>
                    <a:pt x="56" y="68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8" y="32"/>
                    <a:pt x="59" y="32"/>
                  </a:cubicBezTo>
                  <a:cubicBezTo>
                    <a:pt x="60" y="32"/>
                    <a:pt x="61" y="32"/>
                    <a:pt x="61" y="32"/>
                  </a:cubicBezTo>
                  <a:cubicBezTo>
                    <a:pt x="62" y="32"/>
                    <a:pt x="63" y="32"/>
                    <a:pt x="64" y="32"/>
                  </a:cubicBezTo>
                  <a:cubicBezTo>
                    <a:pt x="65" y="32"/>
                    <a:pt x="66" y="32"/>
                    <a:pt x="66" y="32"/>
                  </a:cubicBezTo>
                  <a:cubicBezTo>
                    <a:pt x="69" y="32"/>
                    <a:pt x="72" y="32"/>
                    <a:pt x="74" y="33"/>
                  </a:cubicBezTo>
                  <a:cubicBezTo>
                    <a:pt x="77" y="34"/>
                    <a:pt x="78" y="35"/>
                    <a:pt x="80" y="37"/>
                  </a:cubicBezTo>
                  <a:cubicBezTo>
                    <a:pt x="81" y="38"/>
                    <a:pt x="82" y="40"/>
                    <a:pt x="83" y="42"/>
                  </a:cubicBezTo>
                  <a:cubicBezTo>
                    <a:pt x="84" y="45"/>
                    <a:pt x="84" y="47"/>
                    <a:pt x="84" y="50"/>
                  </a:cubicBezTo>
                  <a:cubicBezTo>
                    <a:pt x="84" y="52"/>
                    <a:pt x="84" y="54"/>
                    <a:pt x="83" y="56"/>
                  </a:cubicBezTo>
                  <a:close/>
                  <a:moveTo>
                    <a:pt x="126" y="33"/>
                  </a:moveTo>
                  <a:cubicBezTo>
                    <a:pt x="126" y="67"/>
                    <a:pt x="126" y="67"/>
                    <a:pt x="126" y="67"/>
                  </a:cubicBezTo>
                  <a:cubicBezTo>
                    <a:pt x="126" y="68"/>
                    <a:pt x="126" y="68"/>
                    <a:pt x="126" y="68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8" y="68"/>
                    <a:pt x="118" y="68"/>
                    <a:pt x="118" y="68"/>
                  </a:cubicBezTo>
                  <a:cubicBezTo>
                    <a:pt x="118" y="67"/>
                    <a:pt x="118" y="67"/>
                    <a:pt x="118" y="67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10" y="61"/>
                    <a:pt x="110" y="61"/>
                    <a:pt x="110" y="61"/>
                  </a:cubicBezTo>
                  <a:cubicBezTo>
                    <a:pt x="110" y="61"/>
                    <a:pt x="110" y="61"/>
                    <a:pt x="110" y="61"/>
                  </a:cubicBezTo>
                  <a:cubicBezTo>
                    <a:pt x="108" y="61"/>
                    <a:pt x="108" y="61"/>
                    <a:pt x="108" y="61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100" y="49"/>
                    <a:pt x="100" y="49"/>
                    <a:pt x="100" y="49"/>
                  </a:cubicBezTo>
                  <a:cubicBezTo>
                    <a:pt x="100" y="49"/>
                    <a:pt x="100" y="49"/>
                    <a:pt x="100" y="49"/>
                  </a:cubicBezTo>
                  <a:cubicBezTo>
                    <a:pt x="100" y="67"/>
                    <a:pt x="100" y="67"/>
                    <a:pt x="100" y="67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99" y="68"/>
                    <a:pt x="99" y="68"/>
                    <a:pt x="99" y="68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1" y="68"/>
                    <a:pt x="91" y="68"/>
                    <a:pt x="91" y="68"/>
                  </a:cubicBezTo>
                  <a:cubicBezTo>
                    <a:pt x="91" y="67"/>
                    <a:pt x="91" y="67"/>
                    <a:pt x="91" y="67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8" y="48"/>
                    <a:pt x="108" y="48"/>
                    <a:pt x="108" y="4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19" y="32"/>
                    <a:pt x="119" y="32"/>
                    <a:pt x="119" y="32"/>
                  </a:cubicBezTo>
                  <a:cubicBezTo>
                    <a:pt x="119" y="32"/>
                    <a:pt x="119" y="32"/>
                    <a:pt x="119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6" y="32"/>
                    <a:pt x="126" y="32"/>
                    <a:pt x="126" y="32"/>
                  </a:cubicBezTo>
                  <a:lnTo>
                    <a:pt x="126" y="33"/>
                  </a:lnTo>
                  <a:close/>
                  <a:moveTo>
                    <a:pt x="144" y="33"/>
                  </a:moveTo>
                  <a:cubicBezTo>
                    <a:pt x="144" y="67"/>
                    <a:pt x="144" y="67"/>
                    <a:pt x="144" y="67"/>
                  </a:cubicBezTo>
                  <a:cubicBezTo>
                    <a:pt x="144" y="68"/>
                    <a:pt x="144" y="68"/>
                    <a:pt x="144" y="68"/>
                  </a:cubicBezTo>
                  <a:cubicBezTo>
                    <a:pt x="143" y="68"/>
                    <a:pt x="143" y="68"/>
                    <a:pt x="143" y="68"/>
                  </a:cubicBezTo>
                  <a:cubicBezTo>
                    <a:pt x="136" y="68"/>
                    <a:pt x="136" y="68"/>
                    <a:pt x="136" y="68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5" y="67"/>
                    <a:pt x="135" y="67"/>
                    <a:pt x="135" y="67"/>
                  </a:cubicBezTo>
                  <a:cubicBezTo>
                    <a:pt x="135" y="33"/>
                    <a:pt x="135" y="33"/>
                    <a:pt x="135" y="33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2"/>
                    <a:pt x="144" y="32"/>
                    <a:pt x="144" y="32"/>
                  </a:cubicBezTo>
                  <a:lnTo>
                    <a:pt x="144" y="33"/>
                  </a:lnTo>
                  <a:close/>
                  <a:moveTo>
                    <a:pt x="179" y="33"/>
                  </a:moveTo>
                  <a:cubicBezTo>
                    <a:pt x="179" y="39"/>
                    <a:pt x="179" y="39"/>
                    <a:pt x="179" y="3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8" y="40"/>
                    <a:pt x="178" y="40"/>
                    <a:pt x="178" y="40"/>
                  </a:cubicBezTo>
                  <a:cubicBezTo>
                    <a:pt x="169" y="40"/>
                    <a:pt x="169" y="40"/>
                    <a:pt x="169" y="40"/>
                  </a:cubicBezTo>
                  <a:cubicBezTo>
                    <a:pt x="169" y="67"/>
                    <a:pt x="169" y="67"/>
                    <a:pt x="169" y="67"/>
                  </a:cubicBezTo>
                  <a:cubicBezTo>
                    <a:pt x="169" y="68"/>
                    <a:pt x="169" y="68"/>
                    <a:pt x="169" y="68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1" y="67"/>
                    <a:pt x="161" y="67"/>
                    <a:pt x="161" y="67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52" y="40"/>
                    <a:pt x="152" y="40"/>
                    <a:pt x="152" y="40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1" y="39"/>
                    <a:pt x="151" y="39"/>
                    <a:pt x="151" y="39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1" y="32"/>
                    <a:pt x="151" y="32"/>
                    <a:pt x="151" y="3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78" y="32"/>
                    <a:pt x="178" y="32"/>
                    <a:pt x="178" y="32"/>
                  </a:cubicBezTo>
                  <a:cubicBezTo>
                    <a:pt x="179" y="32"/>
                    <a:pt x="179" y="32"/>
                    <a:pt x="179" y="32"/>
                  </a:cubicBezTo>
                  <a:lnTo>
                    <a:pt x="179" y="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0" name="Freeform 881"/>
            <p:cNvSpPr/>
            <p:nvPr/>
          </p:nvSpPr>
          <p:spPr bwMode="auto">
            <a:xfrm>
              <a:off x="5637213" y="5991226"/>
              <a:ext cx="249238" cy="98425"/>
            </a:xfrm>
            <a:custGeom>
              <a:avLst/>
              <a:gdLst>
                <a:gd name="T0" fmla="*/ 20 w 216"/>
                <a:gd name="T1" fmla="*/ 72 h 84"/>
                <a:gd name="T2" fmla="*/ 20 w 216"/>
                <a:gd name="T3" fmla="*/ 84 h 84"/>
                <a:gd name="T4" fmla="*/ 196 w 216"/>
                <a:gd name="T5" fmla="*/ 84 h 84"/>
                <a:gd name="T6" fmla="*/ 196 w 216"/>
                <a:gd name="T7" fmla="*/ 72 h 84"/>
                <a:gd name="T8" fmla="*/ 216 w 216"/>
                <a:gd name="T9" fmla="*/ 40 h 84"/>
                <a:gd name="T10" fmla="*/ 184 w 216"/>
                <a:gd name="T11" fmla="*/ 27 h 84"/>
                <a:gd name="T12" fmla="*/ 177 w 216"/>
                <a:gd name="T13" fmla="*/ 27 h 84"/>
                <a:gd name="T14" fmla="*/ 108 w 216"/>
                <a:gd name="T15" fmla="*/ 0 h 84"/>
                <a:gd name="T16" fmla="*/ 39 w 216"/>
                <a:gd name="T17" fmla="*/ 27 h 84"/>
                <a:gd name="T18" fmla="*/ 32 w 216"/>
                <a:gd name="T19" fmla="*/ 27 h 84"/>
                <a:gd name="T20" fmla="*/ 0 w 216"/>
                <a:gd name="T21" fmla="*/ 40 h 84"/>
                <a:gd name="T22" fmla="*/ 20 w 216"/>
                <a:gd name="T2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6" h="84">
                  <a:moveTo>
                    <a:pt x="20" y="72"/>
                  </a:moveTo>
                  <a:cubicBezTo>
                    <a:pt x="20" y="84"/>
                    <a:pt x="20" y="84"/>
                    <a:pt x="20" y="84"/>
                  </a:cubicBezTo>
                  <a:cubicBezTo>
                    <a:pt x="196" y="84"/>
                    <a:pt x="196" y="84"/>
                    <a:pt x="196" y="84"/>
                  </a:cubicBezTo>
                  <a:cubicBezTo>
                    <a:pt x="196" y="72"/>
                    <a:pt x="196" y="72"/>
                    <a:pt x="196" y="72"/>
                  </a:cubicBezTo>
                  <a:cubicBezTo>
                    <a:pt x="196" y="58"/>
                    <a:pt x="204" y="46"/>
                    <a:pt x="216" y="40"/>
                  </a:cubicBezTo>
                  <a:cubicBezTo>
                    <a:pt x="209" y="32"/>
                    <a:pt x="197" y="27"/>
                    <a:pt x="184" y="27"/>
                  </a:cubicBezTo>
                  <a:cubicBezTo>
                    <a:pt x="181" y="27"/>
                    <a:pt x="179" y="27"/>
                    <a:pt x="177" y="27"/>
                  </a:cubicBezTo>
                  <a:cubicBezTo>
                    <a:pt x="167" y="12"/>
                    <a:pt x="134" y="0"/>
                    <a:pt x="108" y="0"/>
                  </a:cubicBezTo>
                  <a:cubicBezTo>
                    <a:pt x="82" y="0"/>
                    <a:pt x="48" y="12"/>
                    <a:pt x="39" y="27"/>
                  </a:cubicBezTo>
                  <a:cubicBezTo>
                    <a:pt x="37" y="27"/>
                    <a:pt x="34" y="27"/>
                    <a:pt x="32" y="27"/>
                  </a:cubicBezTo>
                  <a:cubicBezTo>
                    <a:pt x="18" y="27"/>
                    <a:pt x="6" y="32"/>
                    <a:pt x="0" y="40"/>
                  </a:cubicBezTo>
                  <a:cubicBezTo>
                    <a:pt x="12" y="46"/>
                    <a:pt x="20" y="58"/>
                    <a:pt x="20" y="7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1" name="Rectangle 882"/>
            <p:cNvSpPr>
              <a:spLocks noChangeArrowheads="1"/>
            </p:cNvSpPr>
            <p:nvPr/>
          </p:nvSpPr>
          <p:spPr bwMode="auto">
            <a:xfrm>
              <a:off x="5659438" y="6107113"/>
              <a:ext cx="204788" cy="269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2" name="Rectangle 883"/>
            <p:cNvSpPr>
              <a:spLocks noChangeArrowheads="1"/>
            </p:cNvSpPr>
            <p:nvPr/>
          </p:nvSpPr>
          <p:spPr bwMode="auto">
            <a:xfrm>
              <a:off x="5659438" y="6151563"/>
              <a:ext cx="204788" cy="428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3" name="Freeform 884"/>
            <p:cNvSpPr/>
            <p:nvPr/>
          </p:nvSpPr>
          <p:spPr bwMode="auto">
            <a:xfrm>
              <a:off x="5881688" y="6051551"/>
              <a:ext cx="47625" cy="158750"/>
            </a:xfrm>
            <a:custGeom>
              <a:avLst/>
              <a:gdLst>
                <a:gd name="T0" fmla="*/ 35 w 41"/>
                <a:gd name="T1" fmla="*/ 98 h 137"/>
                <a:gd name="T2" fmla="*/ 30 w 41"/>
                <a:gd name="T3" fmla="*/ 39 h 137"/>
                <a:gd name="T4" fmla="*/ 41 w 41"/>
                <a:gd name="T5" fmla="*/ 20 h 137"/>
                <a:gd name="T6" fmla="*/ 20 w 41"/>
                <a:gd name="T7" fmla="*/ 0 h 137"/>
                <a:gd name="T8" fmla="*/ 0 w 41"/>
                <a:gd name="T9" fmla="*/ 20 h 137"/>
                <a:gd name="T10" fmla="*/ 0 w 41"/>
                <a:gd name="T11" fmla="*/ 137 h 137"/>
                <a:gd name="T12" fmla="*/ 24 w 41"/>
                <a:gd name="T13" fmla="*/ 137 h 137"/>
                <a:gd name="T14" fmla="*/ 35 w 41"/>
                <a:gd name="T15" fmla="*/ 9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37">
                  <a:moveTo>
                    <a:pt x="35" y="98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7" y="35"/>
                    <a:pt x="41" y="28"/>
                    <a:pt x="41" y="20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4" y="137"/>
                    <a:pt x="24" y="137"/>
                    <a:pt x="24" y="137"/>
                  </a:cubicBezTo>
                  <a:cubicBezTo>
                    <a:pt x="30" y="133"/>
                    <a:pt x="22" y="109"/>
                    <a:pt x="35" y="9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4" name="Freeform 885"/>
            <p:cNvSpPr/>
            <p:nvPr/>
          </p:nvSpPr>
          <p:spPr bwMode="auto">
            <a:xfrm>
              <a:off x="5594351" y="6051551"/>
              <a:ext cx="47625" cy="158750"/>
            </a:xfrm>
            <a:custGeom>
              <a:avLst/>
              <a:gdLst>
                <a:gd name="T0" fmla="*/ 41 w 41"/>
                <a:gd name="T1" fmla="*/ 20 h 137"/>
                <a:gd name="T2" fmla="*/ 20 w 41"/>
                <a:gd name="T3" fmla="*/ 0 h 137"/>
                <a:gd name="T4" fmla="*/ 0 w 41"/>
                <a:gd name="T5" fmla="*/ 20 h 137"/>
                <a:gd name="T6" fmla="*/ 10 w 41"/>
                <a:gd name="T7" fmla="*/ 39 h 137"/>
                <a:gd name="T8" fmla="*/ 5 w 41"/>
                <a:gd name="T9" fmla="*/ 98 h 137"/>
                <a:gd name="T10" fmla="*/ 17 w 41"/>
                <a:gd name="T11" fmla="*/ 137 h 137"/>
                <a:gd name="T12" fmla="*/ 41 w 41"/>
                <a:gd name="T13" fmla="*/ 137 h 137"/>
                <a:gd name="T14" fmla="*/ 41 w 41"/>
                <a:gd name="T15" fmla="*/ 2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37">
                  <a:moveTo>
                    <a:pt x="41" y="20"/>
                  </a:moveTo>
                  <a:cubicBezTo>
                    <a:pt x="41" y="9"/>
                    <a:pt x="32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8"/>
                    <a:pt x="4" y="35"/>
                    <a:pt x="10" y="39"/>
                  </a:cubicBezTo>
                  <a:cubicBezTo>
                    <a:pt x="5" y="98"/>
                    <a:pt x="5" y="98"/>
                    <a:pt x="5" y="98"/>
                  </a:cubicBezTo>
                  <a:cubicBezTo>
                    <a:pt x="19" y="109"/>
                    <a:pt x="11" y="133"/>
                    <a:pt x="17" y="137"/>
                  </a:cubicBezTo>
                  <a:cubicBezTo>
                    <a:pt x="41" y="137"/>
                    <a:pt x="41" y="137"/>
                    <a:pt x="41" y="137"/>
                  </a:cubicBezTo>
                  <a:lnTo>
                    <a:pt x="41" y="2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5" name="Freeform 886"/>
            <p:cNvSpPr>
              <a:spLocks noEditPoints="1"/>
            </p:cNvSpPr>
            <p:nvPr/>
          </p:nvSpPr>
          <p:spPr bwMode="auto">
            <a:xfrm>
              <a:off x="7615238" y="3930651"/>
              <a:ext cx="307975" cy="333375"/>
            </a:xfrm>
            <a:custGeom>
              <a:avLst/>
              <a:gdLst>
                <a:gd name="T0" fmla="*/ 266 w 266"/>
                <a:gd name="T1" fmla="*/ 64 h 288"/>
                <a:gd name="T2" fmla="*/ 261 w 266"/>
                <a:gd name="T3" fmla="*/ 22 h 288"/>
                <a:gd name="T4" fmla="*/ 234 w 266"/>
                <a:gd name="T5" fmla="*/ 0 h 288"/>
                <a:gd name="T6" fmla="*/ 31 w 266"/>
                <a:gd name="T7" fmla="*/ 0 h 288"/>
                <a:gd name="T8" fmla="*/ 4 w 266"/>
                <a:gd name="T9" fmla="*/ 22 h 288"/>
                <a:gd name="T10" fmla="*/ 0 w 266"/>
                <a:gd name="T11" fmla="*/ 63 h 288"/>
                <a:gd name="T12" fmla="*/ 0 w 266"/>
                <a:gd name="T13" fmla="*/ 248 h 288"/>
                <a:gd name="T14" fmla="*/ 23 w 266"/>
                <a:gd name="T15" fmla="*/ 248 h 288"/>
                <a:gd name="T16" fmla="*/ 23 w 266"/>
                <a:gd name="T17" fmla="*/ 268 h 288"/>
                <a:gd name="T18" fmla="*/ 43 w 266"/>
                <a:gd name="T19" fmla="*/ 288 h 288"/>
                <a:gd name="T20" fmla="*/ 63 w 266"/>
                <a:gd name="T21" fmla="*/ 268 h 288"/>
                <a:gd name="T22" fmla="*/ 63 w 266"/>
                <a:gd name="T23" fmla="*/ 248 h 288"/>
                <a:gd name="T24" fmla="*/ 204 w 266"/>
                <a:gd name="T25" fmla="*/ 248 h 288"/>
                <a:gd name="T26" fmla="*/ 204 w 266"/>
                <a:gd name="T27" fmla="*/ 268 h 288"/>
                <a:gd name="T28" fmla="*/ 224 w 266"/>
                <a:gd name="T29" fmla="*/ 288 h 288"/>
                <a:gd name="T30" fmla="*/ 244 w 266"/>
                <a:gd name="T31" fmla="*/ 268 h 288"/>
                <a:gd name="T32" fmla="*/ 244 w 266"/>
                <a:gd name="T33" fmla="*/ 248 h 288"/>
                <a:gd name="T34" fmla="*/ 266 w 266"/>
                <a:gd name="T35" fmla="*/ 248 h 288"/>
                <a:gd name="T36" fmla="*/ 266 w 266"/>
                <a:gd name="T37" fmla="*/ 64 h 288"/>
                <a:gd name="T38" fmla="*/ 101 w 266"/>
                <a:gd name="T39" fmla="*/ 16 h 288"/>
                <a:gd name="T40" fmla="*/ 165 w 266"/>
                <a:gd name="T41" fmla="*/ 16 h 288"/>
                <a:gd name="T42" fmla="*/ 174 w 266"/>
                <a:gd name="T43" fmla="*/ 25 h 288"/>
                <a:gd name="T44" fmla="*/ 165 w 266"/>
                <a:gd name="T45" fmla="*/ 33 h 288"/>
                <a:gd name="T46" fmla="*/ 101 w 266"/>
                <a:gd name="T47" fmla="*/ 33 h 288"/>
                <a:gd name="T48" fmla="*/ 93 w 266"/>
                <a:gd name="T49" fmla="*/ 25 h 288"/>
                <a:gd name="T50" fmla="*/ 101 w 266"/>
                <a:gd name="T51" fmla="*/ 16 h 288"/>
                <a:gd name="T52" fmla="*/ 33 w 266"/>
                <a:gd name="T53" fmla="*/ 67 h 288"/>
                <a:gd name="T54" fmla="*/ 47 w 266"/>
                <a:gd name="T55" fmla="*/ 52 h 288"/>
                <a:gd name="T56" fmla="*/ 219 w 266"/>
                <a:gd name="T57" fmla="*/ 52 h 288"/>
                <a:gd name="T58" fmla="*/ 234 w 266"/>
                <a:gd name="T59" fmla="*/ 67 h 288"/>
                <a:gd name="T60" fmla="*/ 238 w 266"/>
                <a:gd name="T61" fmla="*/ 156 h 288"/>
                <a:gd name="T62" fmla="*/ 223 w 266"/>
                <a:gd name="T63" fmla="*/ 171 h 288"/>
                <a:gd name="T64" fmla="*/ 43 w 266"/>
                <a:gd name="T65" fmla="*/ 171 h 288"/>
                <a:gd name="T66" fmla="*/ 28 w 266"/>
                <a:gd name="T67" fmla="*/ 156 h 288"/>
                <a:gd name="T68" fmla="*/ 33 w 266"/>
                <a:gd name="T69" fmla="*/ 67 h 288"/>
                <a:gd name="T70" fmla="*/ 63 w 266"/>
                <a:gd name="T71" fmla="*/ 223 h 288"/>
                <a:gd name="T72" fmla="*/ 48 w 266"/>
                <a:gd name="T73" fmla="*/ 230 h 288"/>
                <a:gd name="T74" fmla="*/ 27 w 266"/>
                <a:gd name="T75" fmla="*/ 210 h 288"/>
                <a:gd name="T76" fmla="*/ 27 w 266"/>
                <a:gd name="T77" fmla="*/ 210 h 288"/>
                <a:gd name="T78" fmla="*/ 48 w 266"/>
                <a:gd name="T79" fmla="*/ 189 h 288"/>
                <a:gd name="T80" fmla="*/ 69 w 266"/>
                <a:gd name="T81" fmla="*/ 210 h 288"/>
                <a:gd name="T82" fmla="*/ 63 w 266"/>
                <a:gd name="T83" fmla="*/ 223 h 288"/>
                <a:gd name="T84" fmla="*/ 220 w 266"/>
                <a:gd name="T85" fmla="*/ 230 h 288"/>
                <a:gd name="T86" fmla="*/ 204 w 266"/>
                <a:gd name="T87" fmla="*/ 222 h 288"/>
                <a:gd name="T88" fmla="*/ 199 w 266"/>
                <a:gd name="T89" fmla="*/ 210 h 288"/>
                <a:gd name="T90" fmla="*/ 220 w 266"/>
                <a:gd name="T91" fmla="*/ 189 h 288"/>
                <a:gd name="T92" fmla="*/ 240 w 266"/>
                <a:gd name="T93" fmla="*/ 210 h 288"/>
                <a:gd name="T94" fmla="*/ 240 w 266"/>
                <a:gd name="T95" fmla="*/ 211 h 288"/>
                <a:gd name="T96" fmla="*/ 220 w 266"/>
                <a:gd name="T97" fmla="*/ 23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66" h="288">
                  <a:moveTo>
                    <a:pt x="266" y="64"/>
                  </a:moveTo>
                  <a:cubicBezTo>
                    <a:pt x="261" y="22"/>
                    <a:pt x="261" y="22"/>
                    <a:pt x="261" y="22"/>
                  </a:cubicBezTo>
                  <a:cubicBezTo>
                    <a:pt x="261" y="10"/>
                    <a:pt x="247" y="0"/>
                    <a:pt x="23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0"/>
                    <a:pt x="4" y="10"/>
                    <a:pt x="4" y="2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3" y="279"/>
                    <a:pt x="32" y="288"/>
                    <a:pt x="43" y="288"/>
                  </a:cubicBezTo>
                  <a:cubicBezTo>
                    <a:pt x="54" y="288"/>
                    <a:pt x="63" y="279"/>
                    <a:pt x="63" y="268"/>
                  </a:cubicBezTo>
                  <a:cubicBezTo>
                    <a:pt x="63" y="248"/>
                    <a:pt x="63" y="248"/>
                    <a:pt x="63" y="248"/>
                  </a:cubicBezTo>
                  <a:cubicBezTo>
                    <a:pt x="204" y="248"/>
                    <a:pt x="204" y="248"/>
                    <a:pt x="204" y="248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4" y="279"/>
                    <a:pt x="213" y="288"/>
                    <a:pt x="224" y="288"/>
                  </a:cubicBezTo>
                  <a:cubicBezTo>
                    <a:pt x="235" y="288"/>
                    <a:pt x="244" y="279"/>
                    <a:pt x="244" y="268"/>
                  </a:cubicBezTo>
                  <a:cubicBezTo>
                    <a:pt x="244" y="248"/>
                    <a:pt x="244" y="248"/>
                    <a:pt x="244" y="248"/>
                  </a:cubicBezTo>
                  <a:cubicBezTo>
                    <a:pt x="266" y="248"/>
                    <a:pt x="266" y="248"/>
                    <a:pt x="266" y="248"/>
                  </a:cubicBezTo>
                  <a:lnTo>
                    <a:pt x="266" y="64"/>
                  </a:lnTo>
                  <a:close/>
                  <a:moveTo>
                    <a:pt x="101" y="16"/>
                  </a:moveTo>
                  <a:cubicBezTo>
                    <a:pt x="165" y="16"/>
                    <a:pt x="165" y="16"/>
                    <a:pt x="165" y="16"/>
                  </a:cubicBezTo>
                  <a:cubicBezTo>
                    <a:pt x="170" y="16"/>
                    <a:pt x="174" y="20"/>
                    <a:pt x="174" y="25"/>
                  </a:cubicBezTo>
                  <a:cubicBezTo>
                    <a:pt x="174" y="30"/>
                    <a:pt x="170" y="33"/>
                    <a:pt x="165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96" y="33"/>
                    <a:pt x="93" y="30"/>
                    <a:pt x="93" y="25"/>
                  </a:cubicBezTo>
                  <a:cubicBezTo>
                    <a:pt x="93" y="20"/>
                    <a:pt x="96" y="16"/>
                    <a:pt x="101" y="16"/>
                  </a:cubicBezTo>
                  <a:close/>
                  <a:moveTo>
                    <a:pt x="33" y="67"/>
                  </a:moveTo>
                  <a:cubicBezTo>
                    <a:pt x="33" y="59"/>
                    <a:pt x="39" y="52"/>
                    <a:pt x="47" y="52"/>
                  </a:cubicBezTo>
                  <a:cubicBezTo>
                    <a:pt x="219" y="52"/>
                    <a:pt x="219" y="52"/>
                    <a:pt x="219" y="52"/>
                  </a:cubicBezTo>
                  <a:cubicBezTo>
                    <a:pt x="227" y="52"/>
                    <a:pt x="234" y="59"/>
                    <a:pt x="234" y="67"/>
                  </a:cubicBezTo>
                  <a:cubicBezTo>
                    <a:pt x="238" y="156"/>
                    <a:pt x="238" y="156"/>
                    <a:pt x="238" y="156"/>
                  </a:cubicBezTo>
                  <a:cubicBezTo>
                    <a:pt x="238" y="164"/>
                    <a:pt x="232" y="171"/>
                    <a:pt x="223" y="17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5" y="171"/>
                    <a:pt x="28" y="164"/>
                    <a:pt x="28" y="156"/>
                  </a:cubicBezTo>
                  <a:lnTo>
                    <a:pt x="33" y="67"/>
                  </a:lnTo>
                  <a:close/>
                  <a:moveTo>
                    <a:pt x="63" y="223"/>
                  </a:moveTo>
                  <a:cubicBezTo>
                    <a:pt x="60" y="228"/>
                    <a:pt x="54" y="230"/>
                    <a:pt x="48" y="230"/>
                  </a:cubicBezTo>
                  <a:cubicBezTo>
                    <a:pt x="37" y="230"/>
                    <a:pt x="28" y="221"/>
                    <a:pt x="27" y="210"/>
                  </a:cubicBezTo>
                  <a:cubicBezTo>
                    <a:pt x="27" y="210"/>
                    <a:pt x="27" y="210"/>
                    <a:pt x="27" y="210"/>
                  </a:cubicBezTo>
                  <a:cubicBezTo>
                    <a:pt x="27" y="198"/>
                    <a:pt x="37" y="189"/>
                    <a:pt x="48" y="189"/>
                  </a:cubicBezTo>
                  <a:cubicBezTo>
                    <a:pt x="59" y="189"/>
                    <a:pt x="69" y="198"/>
                    <a:pt x="69" y="210"/>
                  </a:cubicBezTo>
                  <a:cubicBezTo>
                    <a:pt x="69" y="215"/>
                    <a:pt x="67" y="220"/>
                    <a:pt x="63" y="223"/>
                  </a:cubicBezTo>
                  <a:close/>
                  <a:moveTo>
                    <a:pt x="220" y="230"/>
                  </a:moveTo>
                  <a:cubicBezTo>
                    <a:pt x="213" y="230"/>
                    <a:pt x="207" y="227"/>
                    <a:pt x="204" y="222"/>
                  </a:cubicBezTo>
                  <a:cubicBezTo>
                    <a:pt x="201" y="219"/>
                    <a:pt x="199" y="214"/>
                    <a:pt x="199" y="210"/>
                  </a:cubicBezTo>
                  <a:cubicBezTo>
                    <a:pt x="199" y="198"/>
                    <a:pt x="208" y="189"/>
                    <a:pt x="220" y="189"/>
                  </a:cubicBezTo>
                  <a:cubicBezTo>
                    <a:pt x="231" y="189"/>
                    <a:pt x="240" y="198"/>
                    <a:pt x="240" y="210"/>
                  </a:cubicBezTo>
                  <a:cubicBezTo>
                    <a:pt x="240" y="210"/>
                    <a:pt x="240" y="210"/>
                    <a:pt x="240" y="211"/>
                  </a:cubicBezTo>
                  <a:cubicBezTo>
                    <a:pt x="240" y="222"/>
                    <a:pt x="231" y="230"/>
                    <a:pt x="220" y="23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6" name="Line 887"/>
            <p:cNvSpPr>
              <a:spLocks noChangeShapeType="1"/>
            </p:cNvSpPr>
            <p:nvPr/>
          </p:nvSpPr>
          <p:spPr bwMode="auto">
            <a:xfrm>
              <a:off x="5597526" y="266382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7" name="Line 888"/>
            <p:cNvSpPr>
              <a:spLocks noChangeShapeType="1"/>
            </p:cNvSpPr>
            <p:nvPr/>
          </p:nvSpPr>
          <p:spPr bwMode="auto">
            <a:xfrm>
              <a:off x="5597526" y="266382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8" name="Freeform 889"/>
            <p:cNvSpPr>
              <a:spLocks noEditPoints="1"/>
            </p:cNvSpPr>
            <p:nvPr/>
          </p:nvSpPr>
          <p:spPr bwMode="auto">
            <a:xfrm>
              <a:off x="5597526" y="2620963"/>
              <a:ext cx="333375" cy="276225"/>
            </a:xfrm>
            <a:custGeom>
              <a:avLst/>
              <a:gdLst>
                <a:gd name="T0" fmla="*/ 278 w 288"/>
                <a:gd name="T1" fmla="*/ 69 h 238"/>
                <a:gd name="T2" fmla="*/ 246 w 288"/>
                <a:gd name="T3" fmla="*/ 69 h 238"/>
                <a:gd name="T4" fmla="*/ 246 w 288"/>
                <a:gd name="T5" fmla="*/ 40 h 238"/>
                <a:gd name="T6" fmla="*/ 236 w 288"/>
                <a:gd name="T7" fmla="*/ 30 h 238"/>
                <a:gd name="T8" fmla="*/ 138 w 288"/>
                <a:gd name="T9" fmla="*/ 30 h 238"/>
                <a:gd name="T10" fmla="*/ 125 w 288"/>
                <a:gd name="T11" fmla="*/ 0 h 238"/>
                <a:gd name="T12" fmla="*/ 53 w 288"/>
                <a:gd name="T13" fmla="*/ 0 h 238"/>
                <a:gd name="T14" fmla="*/ 40 w 288"/>
                <a:gd name="T15" fmla="*/ 30 h 238"/>
                <a:gd name="T16" fmla="*/ 11 w 288"/>
                <a:gd name="T17" fmla="*/ 30 h 238"/>
                <a:gd name="T18" fmla="*/ 0 w 288"/>
                <a:gd name="T19" fmla="*/ 38 h 238"/>
                <a:gd name="T20" fmla="*/ 0 w 288"/>
                <a:gd name="T21" fmla="*/ 210 h 238"/>
                <a:gd name="T22" fmla="*/ 28 w 288"/>
                <a:gd name="T23" fmla="*/ 238 h 238"/>
                <a:gd name="T24" fmla="*/ 270 w 288"/>
                <a:gd name="T25" fmla="*/ 238 h 238"/>
                <a:gd name="T26" fmla="*/ 288 w 288"/>
                <a:gd name="T27" fmla="*/ 219 h 238"/>
                <a:gd name="T28" fmla="*/ 288 w 288"/>
                <a:gd name="T29" fmla="*/ 79 h 238"/>
                <a:gd name="T30" fmla="*/ 278 w 288"/>
                <a:gd name="T31" fmla="*/ 69 h 238"/>
                <a:gd name="T32" fmla="*/ 51 w 288"/>
                <a:gd name="T33" fmla="*/ 47 h 238"/>
                <a:gd name="T34" fmla="*/ 64 w 288"/>
                <a:gd name="T35" fmla="*/ 17 h 238"/>
                <a:gd name="T36" fmla="*/ 114 w 288"/>
                <a:gd name="T37" fmla="*/ 17 h 238"/>
                <a:gd name="T38" fmla="*/ 127 w 288"/>
                <a:gd name="T39" fmla="*/ 47 h 238"/>
                <a:gd name="T40" fmla="*/ 229 w 288"/>
                <a:gd name="T41" fmla="*/ 47 h 238"/>
                <a:gd name="T42" fmla="*/ 229 w 288"/>
                <a:gd name="T43" fmla="*/ 69 h 238"/>
                <a:gd name="T44" fmla="*/ 42 w 288"/>
                <a:gd name="T45" fmla="*/ 69 h 238"/>
                <a:gd name="T46" fmla="*/ 42 w 288"/>
                <a:gd name="T47" fmla="*/ 205 h 238"/>
                <a:gd name="T48" fmla="*/ 59 w 288"/>
                <a:gd name="T49" fmla="*/ 205 h 238"/>
                <a:gd name="T50" fmla="*/ 59 w 288"/>
                <a:gd name="T51" fmla="*/ 86 h 238"/>
                <a:gd name="T52" fmla="*/ 271 w 288"/>
                <a:gd name="T53" fmla="*/ 86 h 238"/>
                <a:gd name="T54" fmla="*/ 271 w 288"/>
                <a:gd name="T55" fmla="*/ 219 h 238"/>
                <a:gd name="T56" fmla="*/ 271 w 288"/>
                <a:gd name="T57" fmla="*/ 220 h 238"/>
                <a:gd name="T58" fmla="*/ 270 w 288"/>
                <a:gd name="T59" fmla="*/ 220 h 238"/>
                <a:gd name="T60" fmla="*/ 28 w 288"/>
                <a:gd name="T61" fmla="*/ 220 h 238"/>
                <a:gd name="T62" fmla="*/ 18 w 288"/>
                <a:gd name="T63" fmla="*/ 210 h 238"/>
                <a:gd name="T64" fmla="*/ 18 w 288"/>
                <a:gd name="T65" fmla="*/ 4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8" h="238">
                  <a:moveTo>
                    <a:pt x="278" y="69"/>
                  </a:moveTo>
                  <a:cubicBezTo>
                    <a:pt x="246" y="69"/>
                    <a:pt x="246" y="69"/>
                    <a:pt x="246" y="69"/>
                  </a:cubicBezTo>
                  <a:cubicBezTo>
                    <a:pt x="246" y="40"/>
                    <a:pt x="246" y="40"/>
                    <a:pt x="246" y="40"/>
                  </a:cubicBezTo>
                  <a:cubicBezTo>
                    <a:pt x="246" y="32"/>
                    <a:pt x="244" y="30"/>
                    <a:pt x="236" y="30"/>
                  </a:cubicBezTo>
                  <a:cubicBezTo>
                    <a:pt x="138" y="30"/>
                    <a:pt x="138" y="30"/>
                    <a:pt x="138" y="3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" y="30"/>
                    <a:pt x="0" y="38"/>
                    <a:pt x="0" y="38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29"/>
                    <a:pt x="11" y="238"/>
                    <a:pt x="28" y="238"/>
                  </a:cubicBezTo>
                  <a:cubicBezTo>
                    <a:pt x="270" y="238"/>
                    <a:pt x="270" y="238"/>
                    <a:pt x="270" y="238"/>
                  </a:cubicBezTo>
                  <a:cubicBezTo>
                    <a:pt x="283" y="238"/>
                    <a:pt x="288" y="231"/>
                    <a:pt x="288" y="219"/>
                  </a:cubicBezTo>
                  <a:cubicBezTo>
                    <a:pt x="288" y="79"/>
                    <a:pt x="288" y="79"/>
                    <a:pt x="288" y="79"/>
                  </a:cubicBezTo>
                  <a:cubicBezTo>
                    <a:pt x="288" y="71"/>
                    <a:pt x="286" y="69"/>
                    <a:pt x="278" y="69"/>
                  </a:cubicBezTo>
                  <a:close/>
                  <a:moveTo>
                    <a:pt x="51" y="47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229" y="47"/>
                    <a:pt x="229" y="47"/>
                    <a:pt x="229" y="47"/>
                  </a:cubicBezTo>
                  <a:cubicBezTo>
                    <a:pt x="229" y="69"/>
                    <a:pt x="229" y="69"/>
                    <a:pt x="229" y="69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42" y="205"/>
                    <a:pt x="42" y="205"/>
                    <a:pt x="42" y="205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271" y="86"/>
                    <a:pt x="271" y="86"/>
                    <a:pt x="271" y="86"/>
                  </a:cubicBezTo>
                  <a:cubicBezTo>
                    <a:pt x="271" y="219"/>
                    <a:pt x="271" y="219"/>
                    <a:pt x="271" y="219"/>
                  </a:cubicBezTo>
                  <a:cubicBezTo>
                    <a:pt x="271" y="220"/>
                    <a:pt x="271" y="220"/>
                    <a:pt x="271" y="220"/>
                  </a:cubicBezTo>
                  <a:cubicBezTo>
                    <a:pt x="271" y="220"/>
                    <a:pt x="270" y="220"/>
                    <a:pt x="270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0" y="220"/>
                    <a:pt x="18" y="218"/>
                    <a:pt x="18" y="210"/>
                  </a:cubicBezTo>
                  <a:cubicBezTo>
                    <a:pt x="18" y="47"/>
                    <a:pt x="18" y="47"/>
                    <a:pt x="18" y="4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9" name="Freeform 890"/>
            <p:cNvSpPr>
              <a:spLocks noEditPoints="1"/>
            </p:cNvSpPr>
            <p:nvPr/>
          </p:nvSpPr>
          <p:spPr bwMode="auto">
            <a:xfrm>
              <a:off x="8937626" y="4622801"/>
              <a:ext cx="333375" cy="285750"/>
            </a:xfrm>
            <a:custGeom>
              <a:avLst/>
              <a:gdLst>
                <a:gd name="T0" fmla="*/ 278 w 288"/>
                <a:gd name="T1" fmla="*/ 0 h 246"/>
                <a:gd name="T2" fmla="*/ 52 w 288"/>
                <a:gd name="T3" fmla="*/ 0 h 246"/>
                <a:gd name="T4" fmla="*/ 42 w 288"/>
                <a:gd name="T5" fmla="*/ 10 h 246"/>
                <a:gd name="T6" fmla="*/ 42 w 288"/>
                <a:gd name="T7" fmla="*/ 43 h 246"/>
                <a:gd name="T8" fmla="*/ 10 w 288"/>
                <a:gd name="T9" fmla="*/ 43 h 246"/>
                <a:gd name="T10" fmla="*/ 0 w 288"/>
                <a:gd name="T11" fmla="*/ 53 h 246"/>
                <a:gd name="T12" fmla="*/ 0 w 288"/>
                <a:gd name="T13" fmla="*/ 219 h 246"/>
                <a:gd name="T14" fmla="*/ 27 w 288"/>
                <a:gd name="T15" fmla="*/ 246 h 246"/>
                <a:gd name="T16" fmla="*/ 52 w 288"/>
                <a:gd name="T17" fmla="*/ 246 h 246"/>
                <a:gd name="T18" fmla="*/ 241 w 288"/>
                <a:gd name="T19" fmla="*/ 246 h 246"/>
                <a:gd name="T20" fmla="*/ 278 w 288"/>
                <a:gd name="T21" fmla="*/ 246 h 246"/>
                <a:gd name="T22" fmla="*/ 288 w 288"/>
                <a:gd name="T23" fmla="*/ 236 h 246"/>
                <a:gd name="T24" fmla="*/ 288 w 288"/>
                <a:gd name="T25" fmla="*/ 10 h 246"/>
                <a:gd name="T26" fmla="*/ 278 w 288"/>
                <a:gd name="T27" fmla="*/ 0 h 246"/>
                <a:gd name="T28" fmla="*/ 271 w 288"/>
                <a:gd name="T29" fmla="*/ 229 h 246"/>
                <a:gd name="T30" fmla="*/ 241 w 288"/>
                <a:gd name="T31" fmla="*/ 229 h 246"/>
                <a:gd name="T32" fmla="*/ 52 w 288"/>
                <a:gd name="T33" fmla="*/ 229 h 246"/>
                <a:gd name="T34" fmla="*/ 27 w 288"/>
                <a:gd name="T35" fmla="*/ 229 h 246"/>
                <a:gd name="T36" fmla="*/ 17 w 288"/>
                <a:gd name="T37" fmla="*/ 219 h 246"/>
                <a:gd name="T38" fmla="*/ 17 w 288"/>
                <a:gd name="T39" fmla="*/ 60 h 246"/>
                <a:gd name="T40" fmla="*/ 42 w 288"/>
                <a:gd name="T41" fmla="*/ 60 h 246"/>
                <a:gd name="T42" fmla="*/ 42 w 288"/>
                <a:gd name="T43" fmla="*/ 214 h 246"/>
                <a:gd name="T44" fmla="*/ 59 w 288"/>
                <a:gd name="T45" fmla="*/ 214 h 246"/>
                <a:gd name="T46" fmla="*/ 59 w 288"/>
                <a:gd name="T47" fmla="*/ 60 h 246"/>
                <a:gd name="T48" fmla="*/ 59 w 288"/>
                <a:gd name="T49" fmla="*/ 60 h 246"/>
                <a:gd name="T50" fmla="*/ 59 w 288"/>
                <a:gd name="T51" fmla="*/ 43 h 246"/>
                <a:gd name="T52" fmla="*/ 59 w 288"/>
                <a:gd name="T53" fmla="*/ 17 h 246"/>
                <a:gd name="T54" fmla="*/ 271 w 288"/>
                <a:gd name="T55" fmla="*/ 17 h 246"/>
                <a:gd name="T56" fmla="*/ 271 w 288"/>
                <a:gd name="T57" fmla="*/ 22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8" h="246">
                  <a:moveTo>
                    <a:pt x="278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44" y="0"/>
                    <a:pt x="42" y="2"/>
                    <a:pt x="42" y="10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2" y="43"/>
                    <a:pt x="0" y="45"/>
                    <a:pt x="0" y="53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31"/>
                    <a:pt x="14" y="246"/>
                    <a:pt x="27" y="246"/>
                  </a:cubicBezTo>
                  <a:cubicBezTo>
                    <a:pt x="52" y="246"/>
                    <a:pt x="52" y="246"/>
                    <a:pt x="52" y="246"/>
                  </a:cubicBezTo>
                  <a:cubicBezTo>
                    <a:pt x="241" y="246"/>
                    <a:pt x="241" y="246"/>
                    <a:pt x="241" y="246"/>
                  </a:cubicBezTo>
                  <a:cubicBezTo>
                    <a:pt x="278" y="246"/>
                    <a:pt x="278" y="246"/>
                    <a:pt x="278" y="246"/>
                  </a:cubicBezTo>
                  <a:cubicBezTo>
                    <a:pt x="286" y="246"/>
                    <a:pt x="288" y="244"/>
                    <a:pt x="288" y="236"/>
                  </a:cubicBezTo>
                  <a:cubicBezTo>
                    <a:pt x="288" y="10"/>
                    <a:pt x="288" y="10"/>
                    <a:pt x="288" y="10"/>
                  </a:cubicBezTo>
                  <a:cubicBezTo>
                    <a:pt x="288" y="2"/>
                    <a:pt x="286" y="0"/>
                    <a:pt x="278" y="0"/>
                  </a:cubicBezTo>
                  <a:close/>
                  <a:moveTo>
                    <a:pt x="271" y="229"/>
                  </a:moveTo>
                  <a:cubicBezTo>
                    <a:pt x="241" y="229"/>
                    <a:pt x="241" y="229"/>
                    <a:pt x="241" y="229"/>
                  </a:cubicBezTo>
                  <a:cubicBezTo>
                    <a:pt x="52" y="229"/>
                    <a:pt x="52" y="229"/>
                    <a:pt x="52" y="229"/>
                  </a:cubicBezTo>
                  <a:cubicBezTo>
                    <a:pt x="27" y="229"/>
                    <a:pt x="27" y="229"/>
                    <a:pt x="27" y="229"/>
                  </a:cubicBezTo>
                  <a:cubicBezTo>
                    <a:pt x="24" y="229"/>
                    <a:pt x="17" y="222"/>
                    <a:pt x="17" y="219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2" y="214"/>
                    <a:pt x="42" y="214"/>
                    <a:pt x="42" y="214"/>
                  </a:cubicBezTo>
                  <a:cubicBezTo>
                    <a:pt x="59" y="214"/>
                    <a:pt x="59" y="214"/>
                    <a:pt x="59" y="214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271" y="17"/>
                    <a:pt x="271" y="17"/>
                    <a:pt x="271" y="17"/>
                  </a:cubicBezTo>
                  <a:lnTo>
                    <a:pt x="271" y="2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0" name="Rectangle 891"/>
            <p:cNvSpPr>
              <a:spLocks noChangeArrowheads="1"/>
            </p:cNvSpPr>
            <p:nvPr/>
          </p:nvSpPr>
          <p:spPr bwMode="auto">
            <a:xfrm>
              <a:off x="9031288" y="4668838"/>
              <a:ext cx="88900" cy="88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1" name="Rectangle 892"/>
            <p:cNvSpPr>
              <a:spLocks noChangeArrowheads="1"/>
            </p:cNvSpPr>
            <p:nvPr/>
          </p:nvSpPr>
          <p:spPr bwMode="auto">
            <a:xfrm>
              <a:off x="9148763" y="4681538"/>
              <a:ext cx="73025" cy="14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2" name="Rectangle 893"/>
            <p:cNvSpPr>
              <a:spLocks noChangeArrowheads="1"/>
            </p:cNvSpPr>
            <p:nvPr/>
          </p:nvSpPr>
          <p:spPr bwMode="auto">
            <a:xfrm>
              <a:off x="9148763" y="4725988"/>
              <a:ext cx="73025" cy="158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3" name="Rectangle 894"/>
            <p:cNvSpPr>
              <a:spLocks noChangeArrowheads="1"/>
            </p:cNvSpPr>
            <p:nvPr/>
          </p:nvSpPr>
          <p:spPr bwMode="auto">
            <a:xfrm>
              <a:off x="9031288" y="4787901"/>
              <a:ext cx="190500" cy="14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4" name="Rectangle 895"/>
            <p:cNvSpPr>
              <a:spLocks noChangeArrowheads="1"/>
            </p:cNvSpPr>
            <p:nvPr/>
          </p:nvSpPr>
          <p:spPr bwMode="auto">
            <a:xfrm>
              <a:off x="9031288" y="4833938"/>
              <a:ext cx="190500" cy="158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5" name="Freeform 896"/>
            <p:cNvSpPr/>
            <p:nvPr/>
          </p:nvSpPr>
          <p:spPr bwMode="auto">
            <a:xfrm>
              <a:off x="9599613" y="4765676"/>
              <a:ext cx="341313" cy="120650"/>
            </a:xfrm>
            <a:custGeom>
              <a:avLst/>
              <a:gdLst>
                <a:gd name="T0" fmla="*/ 147 w 295"/>
                <a:gd name="T1" fmla="*/ 15 h 104"/>
                <a:gd name="T2" fmla="*/ 126 w 295"/>
                <a:gd name="T3" fmla="*/ 0 h 104"/>
                <a:gd name="T4" fmla="*/ 13 w 295"/>
                <a:gd name="T5" fmla="*/ 0 h 104"/>
                <a:gd name="T6" fmla="*/ 6 w 295"/>
                <a:gd name="T7" fmla="*/ 92 h 104"/>
                <a:gd name="T8" fmla="*/ 289 w 295"/>
                <a:gd name="T9" fmla="*/ 92 h 104"/>
                <a:gd name="T10" fmla="*/ 283 w 295"/>
                <a:gd name="T11" fmla="*/ 0 h 104"/>
                <a:gd name="T12" fmla="*/ 169 w 295"/>
                <a:gd name="T13" fmla="*/ 0 h 104"/>
                <a:gd name="T14" fmla="*/ 147 w 295"/>
                <a:gd name="T15" fmla="*/ 1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5" h="104">
                  <a:moveTo>
                    <a:pt x="147" y="15"/>
                  </a:moveTo>
                  <a:cubicBezTo>
                    <a:pt x="138" y="15"/>
                    <a:pt x="129" y="9"/>
                    <a:pt x="12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39"/>
                    <a:pt x="0" y="86"/>
                    <a:pt x="6" y="92"/>
                  </a:cubicBezTo>
                  <a:cubicBezTo>
                    <a:pt x="18" y="104"/>
                    <a:pt x="278" y="103"/>
                    <a:pt x="289" y="92"/>
                  </a:cubicBezTo>
                  <a:cubicBezTo>
                    <a:pt x="295" y="86"/>
                    <a:pt x="289" y="39"/>
                    <a:pt x="283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6" y="9"/>
                    <a:pt x="157" y="15"/>
                    <a:pt x="147" y="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6" name="Freeform 897"/>
            <p:cNvSpPr>
              <a:spLocks noEditPoints="1"/>
            </p:cNvSpPr>
            <p:nvPr/>
          </p:nvSpPr>
          <p:spPr bwMode="auto">
            <a:xfrm>
              <a:off x="9617076" y="4652963"/>
              <a:ext cx="306388" cy="93663"/>
            </a:xfrm>
            <a:custGeom>
              <a:avLst/>
              <a:gdLst>
                <a:gd name="T0" fmla="*/ 132 w 265"/>
                <a:gd name="T1" fmla="*/ 68 h 81"/>
                <a:gd name="T2" fmla="*/ 153 w 265"/>
                <a:gd name="T3" fmla="*/ 81 h 81"/>
                <a:gd name="T4" fmla="*/ 265 w 265"/>
                <a:gd name="T5" fmla="*/ 81 h 81"/>
                <a:gd name="T6" fmla="*/ 257 w 265"/>
                <a:gd name="T7" fmla="*/ 40 h 81"/>
                <a:gd name="T8" fmla="*/ 201 w 265"/>
                <a:gd name="T9" fmla="*/ 40 h 81"/>
                <a:gd name="T10" fmla="*/ 163 w 265"/>
                <a:gd name="T11" fmla="*/ 0 h 81"/>
                <a:gd name="T12" fmla="*/ 101 w 265"/>
                <a:gd name="T13" fmla="*/ 0 h 81"/>
                <a:gd name="T14" fmla="*/ 65 w 265"/>
                <a:gd name="T15" fmla="*/ 40 h 81"/>
                <a:gd name="T16" fmla="*/ 8 w 265"/>
                <a:gd name="T17" fmla="*/ 40 h 81"/>
                <a:gd name="T18" fmla="*/ 0 w 265"/>
                <a:gd name="T19" fmla="*/ 81 h 81"/>
                <a:gd name="T20" fmla="*/ 112 w 265"/>
                <a:gd name="T21" fmla="*/ 81 h 81"/>
                <a:gd name="T22" fmla="*/ 132 w 265"/>
                <a:gd name="T23" fmla="*/ 68 h 81"/>
                <a:gd name="T24" fmla="*/ 117 w 265"/>
                <a:gd name="T25" fmla="*/ 14 h 81"/>
                <a:gd name="T26" fmla="*/ 147 w 265"/>
                <a:gd name="T27" fmla="*/ 14 h 81"/>
                <a:gd name="T28" fmla="*/ 157 w 265"/>
                <a:gd name="T29" fmla="*/ 27 h 81"/>
                <a:gd name="T30" fmla="*/ 147 w 265"/>
                <a:gd name="T31" fmla="*/ 40 h 81"/>
                <a:gd name="T32" fmla="*/ 117 w 265"/>
                <a:gd name="T33" fmla="*/ 40 h 81"/>
                <a:gd name="T34" fmla="*/ 107 w 265"/>
                <a:gd name="T35" fmla="*/ 27 h 81"/>
                <a:gd name="T36" fmla="*/ 117 w 265"/>
                <a:gd name="T37" fmla="*/ 1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5" h="81">
                  <a:moveTo>
                    <a:pt x="132" y="68"/>
                  </a:moveTo>
                  <a:cubicBezTo>
                    <a:pt x="142" y="68"/>
                    <a:pt x="149" y="73"/>
                    <a:pt x="153" y="81"/>
                  </a:cubicBezTo>
                  <a:cubicBezTo>
                    <a:pt x="265" y="81"/>
                    <a:pt x="265" y="81"/>
                    <a:pt x="265" y="81"/>
                  </a:cubicBezTo>
                  <a:cubicBezTo>
                    <a:pt x="261" y="58"/>
                    <a:pt x="257" y="40"/>
                    <a:pt x="257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3" y="23"/>
                    <a:pt x="177" y="0"/>
                    <a:pt x="163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88" y="0"/>
                    <a:pt x="74" y="22"/>
                    <a:pt x="65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5" y="58"/>
                    <a:pt x="0" y="81"/>
                  </a:cubicBezTo>
                  <a:cubicBezTo>
                    <a:pt x="112" y="81"/>
                    <a:pt x="112" y="81"/>
                    <a:pt x="112" y="81"/>
                  </a:cubicBezTo>
                  <a:cubicBezTo>
                    <a:pt x="115" y="73"/>
                    <a:pt x="123" y="68"/>
                    <a:pt x="132" y="68"/>
                  </a:cubicBezTo>
                  <a:close/>
                  <a:moveTo>
                    <a:pt x="117" y="14"/>
                  </a:moveTo>
                  <a:cubicBezTo>
                    <a:pt x="147" y="14"/>
                    <a:pt x="147" y="14"/>
                    <a:pt x="147" y="14"/>
                  </a:cubicBezTo>
                  <a:cubicBezTo>
                    <a:pt x="153" y="14"/>
                    <a:pt x="157" y="22"/>
                    <a:pt x="157" y="27"/>
                  </a:cubicBezTo>
                  <a:cubicBezTo>
                    <a:pt x="157" y="32"/>
                    <a:pt x="153" y="40"/>
                    <a:pt x="147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1" y="40"/>
                    <a:pt x="107" y="32"/>
                    <a:pt x="107" y="27"/>
                  </a:cubicBezTo>
                  <a:cubicBezTo>
                    <a:pt x="107" y="22"/>
                    <a:pt x="111" y="14"/>
                    <a:pt x="117" y="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Part one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研究背景及意义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altLang="zh-CN"/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/>
              <a:t>选题背景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963385" y="1805541"/>
            <a:ext cx="5132615" cy="3964884"/>
            <a:chOff x="6278335" y="1291191"/>
            <a:chExt cx="5132615" cy="3964884"/>
          </a:xfrm>
        </p:grpSpPr>
        <p:sp>
          <p:nvSpPr>
            <p:cNvPr id="5" name="圆角矩形 15"/>
            <p:cNvSpPr/>
            <p:nvPr/>
          </p:nvSpPr>
          <p:spPr>
            <a:xfrm>
              <a:off x="6357407" y="3429000"/>
              <a:ext cx="3079600" cy="369332"/>
            </a:xfrm>
            <a:prstGeom prst="parallelogram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316435" y="3917054"/>
              <a:ext cx="5094515" cy="1339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B3868"/>
                </a:buClr>
              </a:pPr>
              <a:r>
                <a:rPr lang="zh-CN" altLang="en-US" sz="1400" spc="30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为客户提供有效服务，是我们工作的方向和价值评价的标尺，成就客户就是成就我们自己；</a:t>
              </a:r>
              <a:endParaRPr lang="en-US" altLang="zh-CN" sz="1400" spc="30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B3868"/>
                </a:buClr>
              </a:pPr>
              <a:r>
                <a:rPr lang="zh-CN" altLang="en-US" sz="1400" spc="30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为客户提供有效服务，是我们工作的方向和价值评价的标尺，成就客户就是成就我们自己；</a:t>
              </a:r>
              <a:endParaRPr lang="en-US" altLang="zh-CN" sz="1400" spc="30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56201" y="3429000"/>
              <a:ext cx="2668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在此处添加你的标题</a:t>
              </a:r>
            </a:p>
          </p:txBody>
        </p:sp>
        <p:sp>
          <p:nvSpPr>
            <p:cNvPr id="23" name="圆角矩形 15"/>
            <p:cNvSpPr/>
            <p:nvPr/>
          </p:nvSpPr>
          <p:spPr>
            <a:xfrm>
              <a:off x="6319307" y="1291191"/>
              <a:ext cx="3079600" cy="369332"/>
            </a:xfrm>
            <a:prstGeom prst="parallelogram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278335" y="1779245"/>
              <a:ext cx="5094515" cy="1339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B3868"/>
                </a:buClr>
              </a:pPr>
              <a:r>
                <a:rPr lang="zh-CN" altLang="en-US" sz="1400" spc="30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为客户提供有效服务，是我们工作的方向和价值评价的标尺，成就客户就是成就我们自己；</a:t>
              </a:r>
              <a:endParaRPr lang="en-US" altLang="zh-CN" sz="1400" spc="30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B3868"/>
                </a:buClr>
              </a:pPr>
              <a:r>
                <a:rPr lang="zh-CN" altLang="en-US" sz="1400" spc="30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为客户提供有效服务，是我们工作的方向和价值评价的标尺，成就客户就是成就我们自己；</a:t>
              </a:r>
              <a:endParaRPr lang="en-US" altLang="zh-CN" sz="1400" spc="30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518101" y="1291191"/>
              <a:ext cx="2668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在此处添加你的标题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82451" y="1781017"/>
            <a:ext cx="3989408" cy="3989408"/>
            <a:chOff x="6508830" y="1300847"/>
            <a:chExt cx="3989408" cy="3989408"/>
          </a:xfrm>
        </p:grpSpPr>
        <p:sp>
          <p:nvSpPr>
            <p:cNvPr id="11" name="author-sign_73319"/>
            <p:cNvSpPr>
              <a:spLocks noChangeAspect="1"/>
            </p:cNvSpPr>
            <p:nvPr/>
          </p:nvSpPr>
          <p:spPr bwMode="auto">
            <a:xfrm>
              <a:off x="7218355" y="1772402"/>
              <a:ext cx="2392102" cy="2659002"/>
            </a:xfrm>
            <a:custGeom>
              <a:avLst/>
              <a:gdLst>
                <a:gd name="connsiteX0" fmla="*/ 267220 w 545823"/>
                <a:gd name="connsiteY0" fmla="*/ 533785 h 606722"/>
                <a:gd name="connsiteX1" fmla="*/ 298560 w 545823"/>
                <a:gd name="connsiteY1" fmla="*/ 540253 h 606722"/>
                <a:gd name="connsiteX2" fmla="*/ 307684 w 545823"/>
                <a:gd name="connsiteY2" fmla="*/ 570466 h 606722"/>
                <a:gd name="connsiteX3" fmla="*/ 305320 w 545823"/>
                <a:gd name="connsiteY3" fmla="*/ 575234 h 606722"/>
                <a:gd name="connsiteX4" fmla="*/ 303098 w 545823"/>
                <a:gd name="connsiteY4" fmla="*/ 580097 h 606722"/>
                <a:gd name="connsiteX5" fmla="*/ 307116 w 545823"/>
                <a:gd name="connsiteY5" fmla="*/ 583024 h 606722"/>
                <a:gd name="connsiteX6" fmla="*/ 323519 w 545823"/>
                <a:gd name="connsiteY6" fmla="*/ 584298 h 606722"/>
                <a:gd name="connsiteX7" fmla="*/ 498800 w 545823"/>
                <a:gd name="connsiteY7" fmla="*/ 553424 h 606722"/>
                <a:gd name="connsiteX8" fmla="*/ 505229 w 545823"/>
                <a:gd name="connsiteY8" fmla="*/ 552291 h 606722"/>
                <a:gd name="connsiteX9" fmla="*/ 518039 w 545823"/>
                <a:gd name="connsiteY9" fmla="*/ 561213 h 606722"/>
                <a:gd name="connsiteX10" fmla="*/ 509105 w 545823"/>
                <a:gd name="connsiteY10" fmla="*/ 573960 h 606722"/>
                <a:gd name="connsiteX11" fmla="*/ 502676 w 545823"/>
                <a:gd name="connsiteY11" fmla="*/ 575140 h 606722"/>
                <a:gd name="connsiteX12" fmla="*/ 326072 w 545823"/>
                <a:gd name="connsiteY12" fmla="*/ 606203 h 606722"/>
                <a:gd name="connsiteX13" fmla="*/ 317043 w 545823"/>
                <a:gd name="connsiteY13" fmla="*/ 606722 h 606722"/>
                <a:gd name="connsiteX14" fmla="*/ 298229 w 545823"/>
                <a:gd name="connsiteY14" fmla="*/ 603182 h 606722"/>
                <a:gd name="connsiteX15" fmla="*/ 281212 w 545823"/>
                <a:gd name="connsiteY15" fmla="*/ 583260 h 606722"/>
                <a:gd name="connsiteX16" fmla="*/ 285844 w 545823"/>
                <a:gd name="connsiteY16" fmla="*/ 564848 h 606722"/>
                <a:gd name="connsiteX17" fmla="*/ 287499 w 545823"/>
                <a:gd name="connsiteY17" fmla="*/ 561638 h 606722"/>
                <a:gd name="connsiteX18" fmla="*/ 286128 w 545823"/>
                <a:gd name="connsiteY18" fmla="*/ 558475 h 606722"/>
                <a:gd name="connsiteX19" fmla="*/ 269063 w 545823"/>
                <a:gd name="connsiteY19" fmla="*/ 555737 h 606722"/>
                <a:gd name="connsiteX20" fmla="*/ 15313 w 545823"/>
                <a:gd name="connsiteY20" fmla="*/ 597753 h 606722"/>
                <a:gd name="connsiteX21" fmla="*/ 51523 w 545823"/>
                <a:gd name="connsiteY21" fmla="*/ 569286 h 606722"/>
                <a:gd name="connsiteX22" fmla="*/ 267220 w 545823"/>
                <a:gd name="connsiteY22" fmla="*/ 533785 h 606722"/>
                <a:gd name="connsiteX23" fmla="*/ 545823 w 545823"/>
                <a:gd name="connsiteY23" fmla="*/ 0 h 606722"/>
                <a:gd name="connsiteX24" fmla="*/ 503797 w 545823"/>
                <a:gd name="connsiteY24" fmla="*/ 216271 h 606722"/>
                <a:gd name="connsiteX25" fmla="*/ 388354 w 545823"/>
                <a:gd name="connsiteY25" fmla="*/ 241382 h 606722"/>
                <a:gd name="connsiteX26" fmla="*/ 458319 w 545823"/>
                <a:gd name="connsiteY26" fmla="*/ 267861 h 606722"/>
                <a:gd name="connsiteX27" fmla="*/ 484462 w 545823"/>
                <a:gd name="connsiteY27" fmla="*/ 264321 h 606722"/>
                <a:gd name="connsiteX28" fmla="*/ 349920 w 545823"/>
                <a:gd name="connsiteY28" fmla="*/ 450715 h 606722"/>
                <a:gd name="connsiteX29" fmla="*/ 251449 w 545823"/>
                <a:gd name="connsiteY29" fmla="*/ 421309 h 606722"/>
                <a:gd name="connsiteX30" fmla="*/ 299054 w 545823"/>
                <a:gd name="connsiteY30" fmla="*/ 483424 h 606722"/>
                <a:gd name="connsiteX31" fmla="*/ 233485 w 545823"/>
                <a:gd name="connsiteY31" fmla="*/ 501549 h 606722"/>
                <a:gd name="connsiteX32" fmla="*/ 133076 w 545823"/>
                <a:gd name="connsiteY32" fmla="*/ 477241 h 606722"/>
                <a:gd name="connsiteX33" fmla="*/ 0 w 545823"/>
                <a:gd name="connsiteY33" fmla="*/ 581742 h 606722"/>
                <a:gd name="connsiteX34" fmla="*/ 21084 w 545823"/>
                <a:gd name="connsiteY34" fmla="*/ 543132 h 606722"/>
                <a:gd name="connsiteX35" fmla="*/ 114781 w 545823"/>
                <a:gd name="connsiteY35" fmla="*/ 445239 h 606722"/>
                <a:gd name="connsiteX36" fmla="*/ 194862 w 545823"/>
                <a:gd name="connsiteY36" fmla="*/ 311663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5823" h="606722">
                  <a:moveTo>
                    <a:pt x="267220" y="533785"/>
                  </a:moveTo>
                  <a:cubicBezTo>
                    <a:pt x="280077" y="532699"/>
                    <a:pt x="290619" y="534871"/>
                    <a:pt x="298560" y="540253"/>
                  </a:cubicBezTo>
                  <a:cubicBezTo>
                    <a:pt x="309196" y="547476"/>
                    <a:pt x="312694" y="559089"/>
                    <a:pt x="307684" y="570466"/>
                  </a:cubicBezTo>
                  <a:cubicBezTo>
                    <a:pt x="306927" y="572213"/>
                    <a:pt x="306076" y="573818"/>
                    <a:pt x="305320" y="575234"/>
                  </a:cubicBezTo>
                  <a:cubicBezTo>
                    <a:pt x="304516" y="576698"/>
                    <a:pt x="303240" y="579105"/>
                    <a:pt x="303098" y="580097"/>
                  </a:cubicBezTo>
                  <a:cubicBezTo>
                    <a:pt x="303429" y="580663"/>
                    <a:pt x="304753" y="581938"/>
                    <a:pt x="307116" y="583024"/>
                  </a:cubicBezTo>
                  <a:cubicBezTo>
                    <a:pt x="310992" y="584723"/>
                    <a:pt x="316334" y="585148"/>
                    <a:pt x="323519" y="584298"/>
                  </a:cubicBezTo>
                  <a:cubicBezTo>
                    <a:pt x="326497" y="583968"/>
                    <a:pt x="353300" y="579483"/>
                    <a:pt x="498800" y="553424"/>
                  </a:cubicBezTo>
                  <a:cubicBezTo>
                    <a:pt x="502487" y="552763"/>
                    <a:pt x="504756" y="552385"/>
                    <a:pt x="505229" y="552291"/>
                  </a:cubicBezTo>
                  <a:cubicBezTo>
                    <a:pt x="511232" y="551205"/>
                    <a:pt x="516952" y="555218"/>
                    <a:pt x="518039" y="561213"/>
                  </a:cubicBezTo>
                  <a:cubicBezTo>
                    <a:pt x="519079" y="567209"/>
                    <a:pt x="515108" y="572921"/>
                    <a:pt x="509105" y="573960"/>
                  </a:cubicBezTo>
                  <a:cubicBezTo>
                    <a:pt x="508585" y="574054"/>
                    <a:pt x="506363" y="574479"/>
                    <a:pt x="502676" y="575140"/>
                  </a:cubicBezTo>
                  <a:cubicBezTo>
                    <a:pt x="391258" y="595062"/>
                    <a:pt x="331839" y="605495"/>
                    <a:pt x="326072" y="606203"/>
                  </a:cubicBezTo>
                  <a:cubicBezTo>
                    <a:pt x="322905" y="606533"/>
                    <a:pt x="319879" y="606722"/>
                    <a:pt x="317043" y="606722"/>
                  </a:cubicBezTo>
                  <a:cubicBezTo>
                    <a:pt x="309858" y="606722"/>
                    <a:pt x="303666" y="605542"/>
                    <a:pt x="298229" y="603182"/>
                  </a:cubicBezTo>
                  <a:cubicBezTo>
                    <a:pt x="288633" y="598933"/>
                    <a:pt x="282394" y="591710"/>
                    <a:pt x="281212" y="583260"/>
                  </a:cubicBezTo>
                  <a:cubicBezTo>
                    <a:pt x="280125" y="575612"/>
                    <a:pt x="283434" y="569380"/>
                    <a:pt x="285844" y="564848"/>
                  </a:cubicBezTo>
                  <a:cubicBezTo>
                    <a:pt x="286459" y="563715"/>
                    <a:pt x="287073" y="562582"/>
                    <a:pt x="287499" y="561638"/>
                  </a:cubicBezTo>
                  <a:cubicBezTo>
                    <a:pt x="288019" y="560363"/>
                    <a:pt x="288255" y="559891"/>
                    <a:pt x="286128" y="558475"/>
                  </a:cubicBezTo>
                  <a:cubicBezTo>
                    <a:pt x="282535" y="556067"/>
                    <a:pt x="276627" y="555076"/>
                    <a:pt x="269063" y="555737"/>
                  </a:cubicBezTo>
                  <a:cubicBezTo>
                    <a:pt x="260602" y="556540"/>
                    <a:pt x="99739" y="583496"/>
                    <a:pt x="15313" y="597753"/>
                  </a:cubicBezTo>
                  <a:lnTo>
                    <a:pt x="51523" y="569286"/>
                  </a:lnTo>
                  <a:cubicBezTo>
                    <a:pt x="125265" y="556917"/>
                    <a:pt x="259562" y="534399"/>
                    <a:pt x="267220" y="533785"/>
                  </a:cubicBezTo>
                  <a:close/>
                  <a:moveTo>
                    <a:pt x="545823" y="0"/>
                  </a:moveTo>
                  <a:cubicBezTo>
                    <a:pt x="545823" y="0"/>
                    <a:pt x="542136" y="137636"/>
                    <a:pt x="503797" y="216271"/>
                  </a:cubicBezTo>
                  <a:lnTo>
                    <a:pt x="388354" y="241382"/>
                  </a:lnTo>
                  <a:cubicBezTo>
                    <a:pt x="388354" y="241382"/>
                    <a:pt x="416813" y="267861"/>
                    <a:pt x="458319" y="267861"/>
                  </a:cubicBezTo>
                  <a:cubicBezTo>
                    <a:pt x="466545" y="267861"/>
                    <a:pt x="475291" y="266823"/>
                    <a:pt x="484462" y="264321"/>
                  </a:cubicBezTo>
                  <a:cubicBezTo>
                    <a:pt x="484462" y="264321"/>
                    <a:pt x="438275" y="391809"/>
                    <a:pt x="349920" y="450715"/>
                  </a:cubicBezTo>
                  <a:cubicBezTo>
                    <a:pt x="349920" y="450715"/>
                    <a:pt x="283359" y="434808"/>
                    <a:pt x="251449" y="421309"/>
                  </a:cubicBezTo>
                  <a:cubicBezTo>
                    <a:pt x="251449" y="421309"/>
                    <a:pt x="257358" y="461759"/>
                    <a:pt x="299054" y="483424"/>
                  </a:cubicBezTo>
                  <a:cubicBezTo>
                    <a:pt x="299054" y="483424"/>
                    <a:pt x="278301" y="501549"/>
                    <a:pt x="233485" y="501549"/>
                  </a:cubicBezTo>
                  <a:cubicBezTo>
                    <a:pt x="208005" y="501549"/>
                    <a:pt x="174724" y="495696"/>
                    <a:pt x="133076" y="477241"/>
                  </a:cubicBezTo>
                  <a:lnTo>
                    <a:pt x="0" y="581742"/>
                  </a:lnTo>
                  <a:cubicBezTo>
                    <a:pt x="3498" y="567205"/>
                    <a:pt x="10731" y="553894"/>
                    <a:pt x="21084" y="543132"/>
                  </a:cubicBezTo>
                  <a:lnTo>
                    <a:pt x="114781" y="445239"/>
                  </a:lnTo>
                  <a:cubicBezTo>
                    <a:pt x="127166" y="393602"/>
                    <a:pt x="155105" y="346969"/>
                    <a:pt x="194862" y="311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" name="椭圆 1"/>
            <p:cNvSpPr/>
            <p:nvPr/>
          </p:nvSpPr>
          <p:spPr>
            <a:xfrm>
              <a:off x="6508830" y="1300847"/>
              <a:ext cx="3989408" cy="3989408"/>
            </a:xfrm>
            <a:prstGeom prst="ellipse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/>
              <a:t>研究意义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716092" y="1742127"/>
            <a:ext cx="4771286" cy="1018508"/>
            <a:chOff x="1122779" y="4024711"/>
            <a:chExt cx="4771286" cy="1018508"/>
          </a:xfrm>
        </p:grpSpPr>
        <p:sp>
          <p:nvSpPr>
            <p:cNvPr id="10" name="文本框 7"/>
            <p:cNvSpPr txBox="1"/>
            <p:nvPr/>
          </p:nvSpPr>
          <p:spPr>
            <a:xfrm>
              <a:off x="1122779" y="4024711"/>
              <a:ext cx="26052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在此处添加你的标题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1122779" y="4419266"/>
              <a:ext cx="4771286" cy="623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B3868"/>
                </a:buClr>
              </a:pPr>
              <a:r>
                <a:rPr lang="zh-CN" altLang="en-US" sz="1400" spc="30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为客户提供有效服务，是我们工作的方向和价值评价的标尺，成就客户就是成就我们自己；</a:t>
              </a:r>
              <a:endParaRPr lang="en-US" altLang="zh-CN" sz="1400" spc="300" dirty="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21466" y="3284275"/>
            <a:ext cx="706904" cy="707010"/>
            <a:chOff x="5737762" y="1992831"/>
            <a:chExt cx="706904" cy="707009"/>
          </a:xfrm>
        </p:grpSpPr>
        <p:sp>
          <p:nvSpPr>
            <p:cNvPr id="22" name="椭圆 21"/>
            <p:cNvSpPr/>
            <p:nvPr/>
          </p:nvSpPr>
          <p:spPr>
            <a:xfrm>
              <a:off x="5737762" y="1992831"/>
              <a:ext cx="706904" cy="707009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91200" rIns="91440" bIns="4572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Oval 6"/>
            <p:cNvSpPr/>
            <p:nvPr/>
          </p:nvSpPr>
          <p:spPr>
            <a:xfrm>
              <a:off x="5894065" y="2140320"/>
              <a:ext cx="403874" cy="428869"/>
            </a:xfrm>
            <a:custGeom>
              <a:avLst/>
              <a:gdLst>
                <a:gd name="connsiteX0" fmla="*/ 285671 w 571362"/>
                <a:gd name="connsiteY0" fmla="*/ 470107 h 606722"/>
                <a:gd name="connsiteX1" fmla="*/ 374169 w 571362"/>
                <a:gd name="connsiteY1" fmla="*/ 512238 h 606722"/>
                <a:gd name="connsiteX2" fmla="*/ 369717 w 571362"/>
                <a:gd name="connsiteY2" fmla="*/ 522815 h 606722"/>
                <a:gd name="connsiteX3" fmla="*/ 285671 w 571362"/>
                <a:gd name="connsiteY3" fmla="*/ 606722 h 606722"/>
                <a:gd name="connsiteX4" fmla="*/ 201625 w 571362"/>
                <a:gd name="connsiteY4" fmla="*/ 522815 h 606722"/>
                <a:gd name="connsiteX5" fmla="*/ 197262 w 571362"/>
                <a:gd name="connsiteY5" fmla="*/ 512238 h 606722"/>
                <a:gd name="connsiteX6" fmla="*/ 285671 w 571362"/>
                <a:gd name="connsiteY6" fmla="*/ 470107 h 606722"/>
                <a:gd name="connsiteX7" fmla="*/ 403524 w 571362"/>
                <a:gd name="connsiteY7" fmla="*/ 393967 h 606722"/>
                <a:gd name="connsiteX8" fmla="*/ 384914 w 571362"/>
                <a:gd name="connsiteY8" fmla="*/ 481539 h 606722"/>
                <a:gd name="connsiteX9" fmla="*/ 318846 w 571362"/>
                <a:gd name="connsiteY9" fmla="*/ 451044 h 606722"/>
                <a:gd name="connsiteX10" fmla="*/ 388387 w 571362"/>
                <a:gd name="connsiteY10" fmla="*/ 405169 h 606722"/>
                <a:gd name="connsiteX11" fmla="*/ 403524 w 571362"/>
                <a:gd name="connsiteY11" fmla="*/ 393967 h 606722"/>
                <a:gd name="connsiteX12" fmla="*/ 167906 w 571362"/>
                <a:gd name="connsiteY12" fmla="*/ 393967 h 606722"/>
                <a:gd name="connsiteX13" fmla="*/ 183034 w 571362"/>
                <a:gd name="connsiteY13" fmla="*/ 405169 h 606722"/>
                <a:gd name="connsiteX14" fmla="*/ 252443 w 571362"/>
                <a:gd name="connsiteY14" fmla="*/ 451044 h 606722"/>
                <a:gd name="connsiteX15" fmla="*/ 186504 w 571362"/>
                <a:gd name="connsiteY15" fmla="*/ 481539 h 606722"/>
                <a:gd name="connsiteX16" fmla="*/ 167906 w 571362"/>
                <a:gd name="connsiteY16" fmla="*/ 393967 h 606722"/>
                <a:gd name="connsiteX17" fmla="*/ 483987 w 571362"/>
                <a:gd name="connsiteY17" fmla="*/ 326436 h 606722"/>
                <a:gd name="connsiteX18" fmla="*/ 571215 w 571362"/>
                <a:gd name="connsiteY18" fmla="*/ 468871 h 606722"/>
                <a:gd name="connsiteX19" fmla="*/ 561602 w 571362"/>
                <a:gd name="connsiteY19" fmla="*/ 498549 h 606722"/>
                <a:gd name="connsiteX20" fmla="*/ 427733 w 571362"/>
                <a:gd name="connsiteY20" fmla="*/ 496860 h 606722"/>
                <a:gd name="connsiteX21" fmla="*/ 415450 w 571362"/>
                <a:gd name="connsiteY21" fmla="*/ 492862 h 606722"/>
                <a:gd name="connsiteX22" fmla="*/ 439304 w 571362"/>
                <a:gd name="connsiteY22" fmla="*/ 365888 h 606722"/>
                <a:gd name="connsiteX23" fmla="*/ 483987 w 571362"/>
                <a:gd name="connsiteY23" fmla="*/ 326436 h 606722"/>
                <a:gd name="connsiteX24" fmla="*/ 87462 w 571362"/>
                <a:gd name="connsiteY24" fmla="*/ 326436 h 606722"/>
                <a:gd name="connsiteX25" fmla="*/ 132145 w 571362"/>
                <a:gd name="connsiteY25" fmla="*/ 365899 h 606722"/>
                <a:gd name="connsiteX26" fmla="*/ 155910 w 571362"/>
                <a:gd name="connsiteY26" fmla="*/ 492907 h 606722"/>
                <a:gd name="connsiteX27" fmla="*/ 143716 w 571362"/>
                <a:gd name="connsiteY27" fmla="*/ 496907 h 606722"/>
                <a:gd name="connsiteX28" fmla="*/ 9758 w 571362"/>
                <a:gd name="connsiteY28" fmla="*/ 498596 h 606722"/>
                <a:gd name="connsiteX29" fmla="*/ 145 w 571362"/>
                <a:gd name="connsiteY29" fmla="*/ 468910 h 606722"/>
                <a:gd name="connsiteX30" fmla="*/ 87462 w 571362"/>
                <a:gd name="connsiteY30" fmla="*/ 326436 h 606722"/>
                <a:gd name="connsiteX31" fmla="*/ 441700 w 571362"/>
                <a:gd name="connsiteY31" fmla="*/ 285931 h 606722"/>
                <a:gd name="connsiteX32" fmla="*/ 460682 w 571362"/>
                <a:gd name="connsiteY32" fmla="*/ 303352 h 606722"/>
                <a:gd name="connsiteX33" fmla="*/ 441700 w 571362"/>
                <a:gd name="connsiteY33" fmla="*/ 320861 h 606722"/>
                <a:gd name="connsiteX34" fmla="*/ 441878 w 571362"/>
                <a:gd name="connsiteY34" fmla="*/ 303352 h 606722"/>
                <a:gd name="connsiteX35" fmla="*/ 441700 w 571362"/>
                <a:gd name="connsiteY35" fmla="*/ 285931 h 606722"/>
                <a:gd name="connsiteX36" fmla="*/ 129660 w 571362"/>
                <a:gd name="connsiteY36" fmla="*/ 285931 h 606722"/>
                <a:gd name="connsiteX37" fmla="*/ 129482 w 571362"/>
                <a:gd name="connsiteY37" fmla="*/ 303352 h 606722"/>
                <a:gd name="connsiteX38" fmla="*/ 129660 w 571362"/>
                <a:gd name="connsiteY38" fmla="*/ 320861 h 606722"/>
                <a:gd name="connsiteX39" fmla="*/ 110678 w 571362"/>
                <a:gd name="connsiteY39" fmla="*/ 303352 h 606722"/>
                <a:gd name="connsiteX40" fmla="*/ 129660 w 571362"/>
                <a:gd name="connsiteY40" fmla="*/ 285931 h 606722"/>
                <a:gd name="connsiteX41" fmla="*/ 285715 w 571362"/>
                <a:gd name="connsiteY41" fmla="*/ 279439 h 606722"/>
                <a:gd name="connsiteX42" fmla="*/ 309672 w 571362"/>
                <a:gd name="connsiteY42" fmla="*/ 303396 h 606722"/>
                <a:gd name="connsiteX43" fmla="*/ 285715 w 571362"/>
                <a:gd name="connsiteY43" fmla="*/ 327353 h 606722"/>
                <a:gd name="connsiteX44" fmla="*/ 261758 w 571362"/>
                <a:gd name="connsiteY44" fmla="*/ 303396 h 606722"/>
                <a:gd name="connsiteX45" fmla="*/ 285715 w 571362"/>
                <a:gd name="connsiteY45" fmla="*/ 279439 h 606722"/>
                <a:gd name="connsiteX46" fmla="*/ 285680 w 571362"/>
                <a:gd name="connsiteY46" fmla="*/ 246856 h 606722"/>
                <a:gd name="connsiteX47" fmla="*/ 229160 w 571362"/>
                <a:gd name="connsiteY47" fmla="*/ 303291 h 606722"/>
                <a:gd name="connsiteX48" fmla="*/ 285680 w 571362"/>
                <a:gd name="connsiteY48" fmla="*/ 359814 h 606722"/>
                <a:gd name="connsiteX49" fmla="*/ 342288 w 571362"/>
                <a:gd name="connsiteY49" fmla="*/ 303291 h 606722"/>
                <a:gd name="connsiteX50" fmla="*/ 285680 w 571362"/>
                <a:gd name="connsiteY50" fmla="*/ 246856 h 606722"/>
                <a:gd name="connsiteX51" fmla="*/ 285680 w 571362"/>
                <a:gd name="connsiteY51" fmla="*/ 173803 h 606722"/>
                <a:gd name="connsiteX52" fmla="*/ 369346 w 571362"/>
                <a:gd name="connsiteY52" fmla="*/ 227926 h 606722"/>
                <a:gd name="connsiteX53" fmla="*/ 407886 w 571362"/>
                <a:gd name="connsiteY53" fmla="*/ 257254 h 606722"/>
                <a:gd name="connsiteX54" fmla="*/ 409310 w 571362"/>
                <a:gd name="connsiteY54" fmla="*/ 303291 h 606722"/>
                <a:gd name="connsiteX55" fmla="*/ 407886 w 571362"/>
                <a:gd name="connsiteY55" fmla="*/ 349327 h 606722"/>
                <a:gd name="connsiteX56" fmla="*/ 369346 w 571362"/>
                <a:gd name="connsiteY56" fmla="*/ 378743 h 606722"/>
                <a:gd name="connsiteX57" fmla="*/ 285680 w 571362"/>
                <a:gd name="connsiteY57" fmla="*/ 432778 h 606722"/>
                <a:gd name="connsiteX58" fmla="*/ 202102 w 571362"/>
                <a:gd name="connsiteY58" fmla="*/ 378743 h 606722"/>
                <a:gd name="connsiteX59" fmla="*/ 163562 w 571362"/>
                <a:gd name="connsiteY59" fmla="*/ 349327 h 606722"/>
                <a:gd name="connsiteX60" fmla="*/ 162049 w 571362"/>
                <a:gd name="connsiteY60" fmla="*/ 303291 h 606722"/>
                <a:gd name="connsiteX61" fmla="*/ 163562 w 571362"/>
                <a:gd name="connsiteY61" fmla="*/ 257254 h 606722"/>
                <a:gd name="connsiteX62" fmla="*/ 202102 w 571362"/>
                <a:gd name="connsiteY62" fmla="*/ 227926 h 606722"/>
                <a:gd name="connsiteX63" fmla="*/ 285680 w 571362"/>
                <a:gd name="connsiteY63" fmla="*/ 173803 h 606722"/>
                <a:gd name="connsiteX64" fmla="*/ 384914 w 571362"/>
                <a:gd name="connsiteY64" fmla="*/ 125113 h 606722"/>
                <a:gd name="connsiteX65" fmla="*/ 403524 w 571362"/>
                <a:gd name="connsiteY65" fmla="*/ 212685 h 606722"/>
                <a:gd name="connsiteX66" fmla="*/ 388387 w 571362"/>
                <a:gd name="connsiteY66" fmla="*/ 201572 h 606722"/>
                <a:gd name="connsiteX67" fmla="*/ 318846 w 571362"/>
                <a:gd name="connsiteY67" fmla="*/ 155608 h 606722"/>
                <a:gd name="connsiteX68" fmla="*/ 384914 w 571362"/>
                <a:gd name="connsiteY68" fmla="*/ 125113 h 606722"/>
                <a:gd name="connsiteX69" fmla="*/ 186504 w 571362"/>
                <a:gd name="connsiteY69" fmla="*/ 125113 h 606722"/>
                <a:gd name="connsiteX70" fmla="*/ 252443 w 571362"/>
                <a:gd name="connsiteY70" fmla="*/ 155608 h 606722"/>
                <a:gd name="connsiteX71" fmla="*/ 183034 w 571362"/>
                <a:gd name="connsiteY71" fmla="*/ 201572 h 606722"/>
                <a:gd name="connsiteX72" fmla="*/ 167906 w 571362"/>
                <a:gd name="connsiteY72" fmla="*/ 212685 h 606722"/>
                <a:gd name="connsiteX73" fmla="*/ 186504 w 571362"/>
                <a:gd name="connsiteY73" fmla="*/ 125113 h 606722"/>
                <a:gd name="connsiteX74" fmla="*/ 513359 w 571362"/>
                <a:gd name="connsiteY74" fmla="*/ 94417 h 606722"/>
                <a:gd name="connsiteX75" fmla="*/ 561602 w 571362"/>
                <a:gd name="connsiteY75" fmla="*/ 108100 h 606722"/>
                <a:gd name="connsiteX76" fmla="*/ 571215 w 571362"/>
                <a:gd name="connsiteY76" fmla="*/ 137863 h 606722"/>
                <a:gd name="connsiteX77" fmla="*/ 483987 w 571362"/>
                <a:gd name="connsiteY77" fmla="*/ 280286 h 606722"/>
                <a:gd name="connsiteX78" fmla="*/ 439304 w 571362"/>
                <a:gd name="connsiteY78" fmla="*/ 240838 h 606722"/>
                <a:gd name="connsiteX79" fmla="*/ 415450 w 571362"/>
                <a:gd name="connsiteY79" fmla="*/ 113875 h 606722"/>
                <a:gd name="connsiteX80" fmla="*/ 427733 w 571362"/>
                <a:gd name="connsiteY80" fmla="*/ 109876 h 606722"/>
                <a:gd name="connsiteX81" fmla="*/ 513359 w 571362"/>
                <a:gd name="connsiteY81" fmla="*/ 94417 h 606722"/>
                <a:gd name="connsiteX82" fmla="*/ 57990 w 571362"/>
                <a:gd name="connsiteY82" fmla="*/ 94417 h 606722"/>
                <a:gd name="connsiteX83" fmla="*/ 143715 w 571362"/>
                <a:gd name="connsiteY83" fmla="*/ 109876 h 606722"/>
                <a:gd name="connsiteX84" fmla="*/ 155911 w 571362"/>
                <a:gd name="connsiteY84" fmla="*/ 113875 h 606722"/>
                <a:gd name="connsiteX85" fmla="*/ 132143 w 571362"/>
                <a:gd name="connsiteY85" fmla="*/ 240838 h 606722"/>
                <a:gd name="connsiteX86" fmla="*/ 87455 w 571362"/>
                <a:gd name="connsiteY86" fmla="*/ 280286 h 606722"/>
                <a:gd name="connsiteX87" fmla="*/ 127 w 571362"/>
                <a:gd name="connsiteY87" fmla="*/ 137863 h 606722"/>
                <a:gd name="connsiteX88" fmla="*/ 9741 w 571362"/>
                <a:gd name="connsiteY88" fmla="*/ 108100 h 606722"/>
                <a:gd name="connsiteX89" fmla="*/ 57990 w 571362"/>
                <a:gd name="connsiteY89" fmla="*/ 94417 h 606722"/>
                <a:gd name="connsiteX90" fmla="*/ 285671 w 571362"/>
                <a:gd name="connsiteY90" fmla="*/ 0 h 606722"/>
                <a:gd name="connsiteX91" fmla="*/ 369717 w 571362"/>
                <a:gd name="connsiteY91" fmla="*/ 83918 h 606722"/>
                <a:gd name="connsiteX92" fmla="*/ 374169 w 571362"/>
                <a:gd name="connsiteY92" fmla="*/ 94496 h 606722"/>
                <a:gd name="connsiteX93" fmla="*/ 285671 w 571362"/>
                <a:gd name="connsiteY93" fmla="*/ 136544 h 606722"/>
                <a:gd name="connsiteX94" fmla="*/ 197262 w 571362"/>
                <a:gd name="connsiteY94" fmla="*/ 94496 h 606722"/>
                <a:gd name="connsiteX95" fmla="*/ 201625 w 571362"/>
                <a:gd name="connsiteY95" fmla="*/ 83918 h 606722"/>
                <a:gd name="connsiteX96" fmla="*/ 285671 w 571362"/>
                <a:gd name="connsiteY9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71362" h="606722">
                  <a:moveTo>
                    <a:pt x="285671" y="470107"/>
                  </a:moveTo>
                  <a:cubicBezTo>
                    <a:pt x="315586" y="486551"/>
                    <a:pt x="345412" y="500772"/>
                    <a:pt x="374169" y="512238"/>
                  </a:cubicBezTo>
                  <a:cubicBezTo>
                    <a:pt x="372744" y="515793"/>
                    <a:pt x="371231" y="519349"/>
                    <a:pt x="369717" y="522815"/>
                  </a:cubicBezTo>
                  <a:cubicBezTo>
                    <a:pt x="346391" y="576146"/>
                    <a:pt x="315764" y="606722"/>
                    <a:pt x="285671" y="606722"/>
                  </a:cubicBezTo>
                  <a:cubicBezTo>
                    <a:pt x="255667" y="606722"/>
                    <a:pt x="225040" y="576146"/>
                    <a:pt x="201625" y="522815"/>
                  </a:cubicBezTo>
                  <a:cubicBezTo>
                    <a:pt x="200111" y="519349"/>
                    <a:pt x="198687" y="515793"/>
                    <a:pt x="197262" y="512238"/>
                  </a:cubicBezTo>
                  <a:cubicBezTo>
                    <a:pt x="226019" y="500772"/>
                    <a:pt x="255756" y="486551"/>
                    <a:pt x="285671" y="470107"/>
                  </a:cubicBezTo>
                  <a:close/>
                  <a:moveTo>
                    <a:pt x="403524" y="393967"/>
                  </a:moveTo>
                  <a:cubicBezTo>
                    <a:pt x="399428" y="425262"/>
                    <a:pt x="393106" y="454778"/>
                    <a:pt x="384914" y="481539"/>
                  </a:cubicBezTo>
                  <a:cubicBezTo>
                    <a:pt x="363367" y="472915"/>
                    <a:pt x="341284" y="462691"/>
                    <a:pt x="318846" y="451044"/>
                  </a:cubicBezTo>
                  <a:cubicBezTo>
                    <a:pt x="342264" y="436997"/>
                    <a:pt x="365593" y="421617"/>
                    <a:pt x="388387" y="405169"/>
                  </a:cubicBezTo>
                  <a:cubicBezTo>
                    <a:pt x="393462" y="401435"/>
                    <a:pt x="398538" y="397701"/>
                    <a:pt x="403524" y="393967"/>
                  </a:cubicBezTo>
                  <a:close/>
                  <a:moveTo>
                    <a:pt x="167906" y="393967"/>
                  </a:moveTo>
                  <a:cubicBezTo>
                    <a:pt x="172800" y="397701"/>
                    <a:pt x="177872" y="401435"/>
                    <a:pt x="183034" y="405169"/>
                  </a:cubicBezTo>
                  <a:cubicBezTo>
                    <a:pt x="205814" y="421617"/>
                    <a:pt x="229129" y="436997"/>
                    <a:pt x="252443" y="451044"/>
                  </a:cubicBezTo>
                  <a:cubicBezTo>
                    <a:pt x="230107" y="462691"/>
                    <a:pt x="208039" y="472915"/>
                    <a:pt x="186504" y="481539"/>
                  </a:cubicBezTo>
                  <a:cubicBezTo>
                    <a:pt x="178228" y="454778"/>
                    <a:pt x="171999" y="425262"/>
                    <a:pt x="167906" y="393967"/>
                  </a:cubicBezTo>
                  <a:close/>
                  <a:moveTo>
                    <a:pt x="483987" y="326436"/>
                  </a:moveTo>
                  <a:cubicBezTo>
                    <a:pt x="535879" y="380371"/>
                    <a:pt x="568723" y="432263"/>
                    <a:pt x="571215" y="468871"/>
                  </a:cubicBezTo>
                  <a:cubicBezTo>
                    <a:pt x="572105" y="481844"/>
                    <a:pt x="568990" y="491618"/>
                    <a:pt x="561602" y="498549"/>
                  </a:cubicBezTo>
                  <a:cubicBezTo>
                    <a:pt x="541842" y="517386"/>
                    <a:pt x="491730" y="516764"/>
                    <a:pt x="427733" y="496860"/>
                  </a:cubicBezTo>
                  <a:cubicBezTo>
                    <a:pt x="423728" y="495616"/>
                    <a:pt x="419633" y="494284"/>
                    <a:pt x="415450" y="492862"/>
                  </a:cubicBezTo>
                  <a:cubicBezTo>
                    <a:pt x="427377" y="454654"/>
                    <a:pt x="435477" y="411559"/>
                    <a:pt x="439304" y="365888"/>
                  </a:cubicBezTo>
                  <a:cubicBezTo>
                    <a:pt x="455148" y="352826"/>
                    <a:pt x="470101" y="339587"/>
                    <a:pt x="483987" y="326436"/>
                  </a:cubicBezTo>
                  <a:close/>
                  <a:moveTo>
                    <a:pt x="87462" y="326436"/>
                  </a:moveTo>
                  <a:cubicBezTo>
                    <a:pt x="101348" y="339590"/>
                    <a:pt x="116301" y="352833"/>
                    <a:pt x="132145" y="365899"/>
                  </a:cubicBezTo>
                  <a:cubicBezTo>
                    <a:pt x="135972" y="411583"/>
                    <a:pt x="144072" y="454689"/>
                    <a:pt x="155910" y="492907"/>
                  </a:cubicBezTo>
                  <a:cubicBezTo>
                    <a:pt x="151816" y="494329"/>
                    <a:pt x="147721" y="495663"/>
                    <a:pt x="143716" y="496907"/>
                  </a:cubicBezTo>
                  <a:cubicBezTo>
                    <a:pt x="79630" y="516816"/>
                    <a:pt x="29607" y="517527"/>
                    <a:pt x="9758" y="498596"/>
                  </a:cubicBezTo>
                  <a:cubicBezTo>
                    <a:pt x="2459" y="491663"/>
                    <a:pt x="-745" y="481886"/>
                    <a:pt x="145" y="468910"/>
                  </a:cubicBezTo>
                  <a:cubicBezTo>
                    <a:pt x="2637" y="432292"/>
                    <a:pt x="35481" y="380386"/>
                    <a:pt x="87462" y="326436"/>
                  </a:cubicBezTo>
                  <a:close/>
                  <a:moveTo>
                    <a:pt x="441700" y="285931"/>
                  </a:moveTo>
                  <a:cubicBezTo>
                    <a:pt x="448206" y="291708"/>
                    <a:pt x="454622" y="297574"/>
                    <a:pt x="460682" y="303352"/>
                  </a:cubicBezTo>
                  <a:cubicBezTo>
                    <a:pt x="454622" y="309218"/>
                    <a:pt x="448206" y="314995"/>
                    <a:pt x="441700" y="320861"/>
                  </a:cubicBezTo>
                  <a:cubicBezTo>
                    <a:pt x="441878" y="314995"/>
                    <a:pt x="441878" y="309218"/>
                    <a:pt x="441878" y="303352"/>
                  </a:cubicBezTo>
                  <a:cubicBezTo>
                    <a:pt x="441878" y="297574"/>
                    <a:pt x="441878" y="291708"/>
                    <a:pt x="441700" y="285931"/>
                  </a:cubicBezTo>
                  <a:close/>
                  <a:moveTo>
                    <a:pt x="129660" y="285931"/>
                  </a:moveTo>
                  <a:cubicBezTo>
                    <a:pt x="129571" y="291708"/>
                    <a:pt x="129482" y="297574"/>
                    <a:pt x="129482" y="303352"/>
                  </a:cubicBezTo>
                  <a:cubicBezTo>
                    <a:pt x="129482" y="309218"/>
                    <a:pt x="129571" y="314995"/>
                    <a:pt x="129660" y="320861"/>
                  </a:cubicBezTo>
                  <a:cubicBezTo>
                    <a:pt x="123154" y="314995"/>
                    <a:pt x="116827" y="309218"/>
                    <a:pt x="110678" y="303352"/>
                  </a:cubicBezTo>
                  <a:cubicBezTo>
                    <a:pt x="116827" y="297574"/>
                    <a:pt x="123154" y="291708"/>
                    <a:pt x="129660" y="285931"/>
                  </a:cubicBezTo>
                  <a:close/>
                  <a:moveTo>
                    <a:pt x="285715" y="279439"/>
                  </a:moveTo>
                  <a:cubicBezTo>
                    <a:pt x="298946" y="279439"/>
                    <a:pt x="309672" y="290165"/>
                    <a:pt x="309672" y="303396"/>
                  </a:cubicBezTo>
                  <a:cubicBezTo>
                    <a:pt x="309672" y="316627"/>
                    <a:pt x="298946" y="327353"/>
                    <a:pt x="285715" y="327353"/>
                  </a:cubicBezTo>
                  <a:cubicBezTo>
                    <a:pt x="272484" y="327353"/>
                    <a:pt x="261758" y="316627"/>
                    <a:pt x="261758" y="303396"/>
                  </a:cubicBezTo>
                  <a:cubicBezTo>
                    <a:pt x="261758" y="290165"/>
                    <a:pt x="272484" y="279439"/>
                    <a:pt x="285715" y="279439"/>
                  </a:cubicBezTo>
                  <a:close/>
                  <a:moveTo>
                    <a:pt x="285680" y="246856"/>
                  </a:moveTo>
                  <a:cubicBezTo>
                    <a:pt x="254527" y="246856"/>
                    <a:pt x="229160" y="272185"/>
                    <a:pt x="229160" y="303291"/>
                  </a:cubicBezTo>
                  <a:cubicBezTo>
                    <a:pt x="229160" y="334485"/>
                    <a:pt x="254527" y="359814"/>
                    <a:pt x="285680" y="359814"/>
                  </a:cubicBezTo>
                  <a:cubicBezTo>
                    <a:pt x="316921" y="359814"/>
                    <a:pt x="342288" y="334485"/>
                    <a:pt x="342288" y="303291"/>
                  </a:cubicBezTo>
                  <a:cubicBezTo>
                    <a:pt x="342288" y="272185"/>
                    <a:pt x="316921" y="246856"/>
                    <a:pt x="285680" y="246856"/>
                  </a:cubicBezTo>
                  <a:close/>
                  <a:moveTo>
                    <a:pt x="285680" y="173803"/>
                  </a:moveTo>
                  <a:cubicBezTo>
                    <a:pt x="313717" y="189978"/>
                    <a:pt x="341843" y="208108"/>
                    <a:pt x="369346" y="227926"/>
                  </a:cubicBezTo>
                  <a:cubicBezTo>
                    <a:pt x="382608" y="237525"/>
                    <a:pt x="395514" y="247301"/>
                    <a:pt x="407886" y="257254"/>
                  </a:cubicBezTo>
                  <a:cubicBezTo>
                    <a:pt x="408865" y="272363"/>
                    <a:pt x="409310" y="287738"/>
                    <a:pt x="409310" y="303291"/>
                  </a:cubicBezTo>
                  <a:cubicBezTo>
                    <a:pt x="409310" y="318843"/>
                    <a:pt x="408865" y="334218"/>
                    <a:pt x="407886" y="349327"/>
                  </a:cubicBezTo>
                  <a:cubicBezTo>
                    <a:pt x="395514" y="359280"/>
                    <a:pt x="382608" y="369145"/>
                    <a:pt x="369346" y="378743"/>
                  </a:cubicBezTo>
                  <a:cubicBezTo>
                    <a:pt x="341843" y="398562"/>
                    <a:pt x="313717" y="416692"/>
                    <a:pt x="285680" y="432778"/>
                  </a:cubicBezTo>
                  <a:cubicBezTo>
                    <a:pt x="257642" y="416692"/>
                    <a:pt x="229605" y="398562"/>
                    <a:pt x="202102" y="378743"/>
                  </a:cubicBezTo>
                  <a:cubicBezTo>
                    <a:pt x="188840" y="369145"/>
                    <a:pt x="175934" y="359280"/>
                    <a:pt x="163562" y="349327"/>
                  </a:cubicBezTo>
                  <a:cubicBezTo>
                    <a:pt x="162583" y="334218"/>
                    <a:pt x="162049" y="318843"/>
                    <a:pt x="162049" y="303291"/>
                  </a:cubicBezTo>
                  <a:cubicBezTo>
                    <a:pt x="162049" y="287738"/>
                    <a:pt x="162583" y="272363"/>
                    <a:pt x="163562" y="257254"/>
                  </a:cubicBezTo>
                  <a:cubicBezTo>
                    <a:pt x="175934" y="247301"/>
                    <a:pt x="188840" y="237525"/>
                    <a:pt x="202102" y="227926"/>
                  </a:cubicBezTo>
                  <a:cubicBezTo>
                    <a:pt x="229605" y="208108"/>
                    <a:pt x="257642" y="189978"/>
                    <a:pt x="285680" y="173803"/>
                  </a:cubicBezTo>
                  <a:close/>
                  <a:moveTo>
                    <a:pt x="384914" y="125113"/>
                  </a:moveTo>
                  <a:cubicBezTo>
                    <a:pt x="393106" y="151962"/>
                    <a:pt x="399428" y="181479"/>
                    <a:pt x="403524" y="212685"/>
                  </a:cubicBezTo>
                  <a:cubicBezTo>
                    <a:pt x="398538" y="208951"/>
                    <a:pt x="393462" y="205306"/>
                    <a:pt x="388387" y="201572"/>
                  </a:cubicBezTo>
                  <a:cubicBezTo>
                    <a:pt x="365503" y="185124"/>
                    <a:pt x="342264" y="169744"/>
                    <a:pt x="318846" y="155608"/>
                  </a:cubicBezTo>
                  <a:cubicBezTo>
                    <a:pt x="341284" y="144050"/>
                    <a:pt x="363367" y="133826"/>
                    <a:pt x="384914" y="125113"/>
                  </a:cubicBezTo>
                  <a:close/>
                  <a:moveTo>
                    <a:pt x="186504" y="125113"/>
                  </a:moveTo>
                  <a:cubicBezTo>
                    <a:pt x="208039" y="133826"/>
                    <a:pt x="230107" y="144050"/>
                    <a:pt x="252443" y="155608"/>
                  </a:cubicBezTo>
                  <a:cubicBezTo>
                    <a:pt x="229129" y="169744"/>
                    <a:pt x="205814" y="185124"/>
                    <a:pt x="183034" y="201572"/>
                  </a:cubicBezTo>
                  <a:cubicBezTo>
                    <a:pt x="177872" y="205306"/>
                    <a:pt x="172800" y="208951"/>
                    <a:pt x="167906" y="212685"/>
                  </a:cubicBezTo>
                  <a:cubicBezTo>
                    <a:pt x="171999" y="181479"/>
                    <a:pt x="178228" y="151962"/>
                    <a:pt x="186504" y="125113"/>
                  </a:cubicBezTo>
                  <a:close/>
                  <a:moveTo>
                    <a:pt x="513359" y="94417"/>
                  </a:moveTo>
                  <a:cubicBezTo>
                    <a:pt x="535344" y="94417"/>
                    <a:pt x="551989" y="98948"/>
                    <a:pt x="561602" y="108100"/>
                  </a:cubicBezTo>
                  <a:cubicBezTo>
                    <a:pt x="568990" y="115118"/>
                    <a:pt x="572105" y="124803"/>
                    <a:pt x="571215" y="137863"/>
                  </a:cubicBezTo>
                  <a:cubicBezTo>
                    <a:pt x="568723" y="174380"/>
                    <a:pt x="535879" y="226356"/>
                    <a:pt x="483987" y="280286"/>
                  </a:cubicBezTo>
                  <a:cubicBezTo>
                    <a:pt x="470101" y="267048"/>
                    <a:pt x="455148" y="253898"/>
                    <a:pt x="439304" y="240838"/>
                  </a:cubicBezTo>
                  <a:cubicBezTo>
                    <a:pt x="435477" y="195170"/>
                    <a:pt x="427377" y="151990"/>
                    <a:pt x="415450" y="113875"/>
                  </a:cubicBezTo>
                  <a:cubicBezTo>
                    <a:pt x="419633" y="112453"/>
                    <a:pt x="423728" y="111120"/>
                    <a:pt x="427733" y="109876"/>
                  </a:cubicBezTo>
                  <a:cubicBezTo>
                    <a:pt x="460755" y="99570"/>
                    <a:pt x="490039" y="94417"/>
                    <a:pt x="513359" y="94417"/>
                  </a:cubicBezTo>
                  <a:close/>
                  <a:moveTo>
                    <a:pt x="57990" y="94417"/>
                  </a:moveTo>
                  <a:cubicBezTo>
                    <a:pt x="81402" y="94417"/>
                    <a:pt x="110689" y="99570"/>
                    <a:pt x="143715" y="109876"/>
                  </a:cubicBezTo>
                  <a:cubicBezTo>
                    <a:pt x="147721" y="111120"/>
                    <a:pt x="151816" y="112453"/>
                    <a:pt x="155911" y="113875"/>
                  </a:cubicBezTo>
                  <a:cubicBezTo>
                    <a:pt x="144071" y="151990"/>
                    <a:pt x="135971" y="195170"/>
                    <a:pt x="132143" y="240838"/>
                  </a:cubicBezTo>
                  <a:cubicBezTo>
                    <a:pt x="116297" y="253898"/>
                    <a:pt x="101342" y="267048"/>
                    <a:pt x="87455" y="280286"/>
                  </a:cubicBezTo>
                  <a:cubicBezTo>
                    <a:pt x="35468" y="226356"/>
                    <a:pt x="2620" y="174380"/>
                    <a:pt x="127" y="137863"/>
                  </a:cubicBezTo>
                  <a:cubicBezTo>
                    <a:pt x="-674" y="124803"/>
                    <a:pt x="2442" y="115118"/>
                    <a:pt x="9741" y="108100"/>
                  </a:cubicBezTo>
                  <a:cubicBezTo>
                    <a:pt x="19355" y="98948"/>
                    <a:pt x="36091" y="94417"/>
                    <a:pt x="57990" y="94417"/>
                  </a:cubicBezTo>
                  <a:close/>
                  <a:moveTo>
                    <a:pt x="285671" y="0"/>
                  </a:moveTo>
                  <a:cubicBezTo>
                    <a:pt x="315764" y="0"/>
                    <a:pt x="346391" y="30580"/>
                    <a:pt x="369717" y="83918"/>
                  </a:cubicBezTo>
                  <a:cubicBezTo>
                    <a:pt x="371231" y="87385"/>
                    <a:pt x="372744" y="90852"/>
                    <a:pt x="374169" y="94496"/>
                  </a:cubicBezTo>
                  <a:cubicBezTo>
                    <a:pt x="345412" y="105964"/>
                    <a:pt x="315586" y="120098"/>
                    <a:pt x="285671" y="136544"/>
                  </a:cubicBezTo>
                  <a:cubicBezTo>
                    <a:pt x="255756" y="120098"/>
                    <a:pt x="226019" y="105964"/>
                    <a:pt x="197262" y="94496"/>
                  </a:cubicBezTo>
                  <a:cubicBezTo>
                    <a:pt x="198687" y="90852"/>
                    <a:pt x="200111" y="87296"/>
                    <a:pt x="201625" y="83918"/>
                  </a:cubicBezTo>
                  <a:cubicBezTo>
                    <a:pt x="225040" y="30580"/>
                    <a:pt x="255667" y="0"/>
                    <a:pt x="285671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21466" y="4626995"/>
            <a:ext cx="706904" cy="707010"/>
            <a:chOff x="9334721" y="1992832"/>
            <a:chExt cx="706904" cy="707010"/>
          </a:xfrm>
        </p:grpSpPr>
        <p:sp>
          <p:nvSpPr>
            <p:cNvPr id="23" name="椭圆 22"/>
            <p:cNvSpPr/>
            <p:nvPr/>
          </p:nvSpPr>
          <p:spPr>
            <a:xfrm>
              <a:off x="9334721" y="1992832"/>
              <a:ext cx="706904" cy="707010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91200" rIns="91440" bIns="4572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Oval 7"/>
            <p:cNvSpPr/>
            <p:nvPr/>
          </p:nvSpPr>
          <p:spPr>
            <a:xfrm>
              <a:off x="9478524" y="2161099"/>
              <a:ext cx="428869" cy="387309"/>
            </a:xfrm>
            <a:custGeom>
              <a:avLst/>
              <a:gdLst>
                <a:gd name="T0" fmla="*/ 0 w 783"/>
                <a:gd name="T1" fmla="*/ 251 h 708"/>
                <a:gd name="T2" fmla="*/ 0 w 783"/>
                <a:gd name="T3" fmla="*/ 327 h 708"/>
                <a:gd name="T4" fmla="*/ 0 w 783"/>
                <a:gd name="T5" fmla="*/ 372 h 708"/>
                <a:gd name="T6" fmla="*/ 0 w 783"/>
                <a:gd name="T7" fmla="*/ 449 h 708"/>
                <a:gd name="T8" fmla="*/ 0 w 783"/>
                <a:gd name="T9" fmla="*/ 494 h 708"/>
                <a:gd name="T10" fmla="*/ 0 w 783"/>
                <a:gd name="T11" fmla="*/ 570 h 708"/>
                <a:gd name="T12" fmla="*/ 783 w 783"/>
                <a:gd name="T13" fmla="*/ 458 h 708"/>
                <a:gd name="T14" fmla="*/ 783 w 783"/>
                <a:gd name="T15" fmla="*/ 381 h 708"/>
                <a:gd name="T16" fmla="*/ 783 w 783"/>
                <a:gd name="T17" fmla="*/ 319 h 708"/>
                <a:gd name="T18" fmla="*/ 783 w 783"/>
                <a:gd name="T19" fmla="*/ 242 h 708"/>
                <a:gd name="T20" fmla="*/ 771 w 783"/>
                <a:gd name="T21" fmla="*/ 193 h 708"/>
                <a:gd name="T22" fmla="*/ 38 w 783"/>
                <a:gd name="T23" fmla="*/ 254 h 708"/>
                <a:gd name="T24" fmla="*/ 19 w 783"/>
                <a:gd name="T25" fmla="*/ 327 h 708"/>
                <a:gd name="T26" fmla="*/ 19 w 783"/>
                <a:gd name="T27" fmla="*/ 270 h 708"/>
                <a:gd name="T28" fmla="*/ 30 w 783"/>
                <a:gd name="T29" fmla="*/ 316 h 708"/>
                <a:gd name="T30" fmla="*/ 19 w 783"/>
                <a:gd name="T31" fmla="*/ 327 h 708"/>
                <a:gd name="T32" fmla="*/ 42 w 783"/>
                <a:gd name="T33" fmla="*/ 359 h 708"/>
                <a:gd name="T34" fmla="*/ 19 w 783"/>
                <a:gd name="T35" fmla="*/ 437 h 708"/>
                <a:gd name="T36" fmla="*/ 30 w 783"/>
                <a:gd name="T37" fmla="*/ 400 h 708"/>
                <a:gd name="T38" fmla="*/ 30 w 783"/>
                <a:gd name="T39" fmla="*/ 459 h 708"/>
                <a:gd name="T40" fmla="*/ 38 w 783"/>
                <a:gd name="T41" fmla="*/ 497 h 708"/>
                <a:gd name="T42" fmla="*/ 19 w 783"/>
                <a:gd name="T43" fmla="*/ 570 h 708"/>
                <a:gd name="T44" fmla="*/ 19 w 783"/>
                <a:gd name="T45" fmla="*/ 513 h 708"/>
                <a:gd name="T46" fmla="*/ 30 w 783"/>
                <a:gd name="T47" fmla="*/ 559 h 708"/>
                <a:gd name="T48" fmla="*/ 19 w 783"/>
                <a:gd name="T49" fmla="*/ 570 h 708"/>
                <a:gd name="T50" fmla="*/ 42 w 783"/>
                <a:gd name="T51" fmla="*/ 544 h 708"/>
                <a:gd name="T52" fmla="*/ 74 w 783"/>
                <a:gd name="T53" fmla="*/ 532 h 708"/>
                <a:gd name="T54" fmla="*/ 758 w 783"/>
                <a:gd name="T55" fmla="*/ 391 h 708"/>
                <a:gd name="T56" fmla="*/ 758 w 783"/>
                <a:gd name="T57" fmla="*/ 448 h 708"/>
                <a:gd name="T58" fmla="*/ 734 w 783"/>
                <a:gd name="T59" fmla="*/ 347 h 708"/>
                <a:gd name="T60" fmla="*/ 656 w 783"/>
                <a:gd name="T61" fmla="*/ 393 h 708"/>
                <a:gd name="T62" fmla="*/ 127 w 783"/>
                <a:gd name="T63" fmla="*/ 493 h 708"/>
                <a:gd name="T64" fmla="*/ 48 w 783"/>
                <a:gd name="T65" fmla="*/ 466 h 708"/>
                <a:gd name="T66" fmla="*/ 42 w 783"/>
                <a:gd name="T67" fmla="*/ 423 h 708"/>
                <a:gd name="T68" fmla="*/ 75 w 783"/>
                <a:gd name="T69" fmla="*/ 411 h 708"/>
                <a:gd name="T70" fmla="*/ 145 w 783"/>
                <a:gd name="T71" fmla="*/ 435 h 708"/>
                <a:gd name="T72" fmla="*/ 583 w 783"/>
                <a:gd name="T73" fmla="*/ 372 h 708"/>
                <a:gd name="T74" fmla="*/ 665 w 783"/>
                <a:gd name="T75" fmla="*/ 324 h 708"/>
                <a:gd name="T76" fmla="*/ 758 w 783"/>
                <a:gd name="T77" fmla="*/ 269 h 708"/>
                <a:gd name="T78" fmla="*/ 758 w 783"/>
                <a:gd name="T79" fmla="*/ 326 h 708"/>
                <a:gd name="T80" fmla="*/ 726 w 783"/>
                <a:gd name="T81" fmla="*/ 223 h 708"/>
                <a:gd name="T82" fmla="*/ 723 w 783"/>
                <a:gd name="T83" fmla="*/ 232 h 708"/>
                <a:gd name="T84" fmla="*/ 602 w 783"/>
                <a:gd name="T85" fmla="*/ 302 h 708"/>
                <a:gd name="T86" fmla="*/ 522 w 783"/>
                <a:gd name="T87" fmla="*/ 349 h 708"/>
                <a:gd name="T88" fmla="*/ 207 w 783"/>
                <a:gd name="T89" fmla="*/ 399 h 708"/>
                <a:gd name="T90" fmla="*/ 135 w 783"/>
                <a:gd name="T91" fmla="*/ 374 h 708"/>
                <a:gd name="T92" fmla="*/ 54 w 783"/>
                <a:gd name="T93" fmla="*/ 346 h 708"/>
                <a:gd name="T94" fmla="*/ 42 w 783"/>
                <a:gd name="T95" fmla="*/ 309 h 708"/>
                <a:gd name="T96" fmla="*/ 67 w 783"/>
                <a:gd name="T97" fmla="*/ 287 h 708"/>
                <a:gd name="T98" fmla="*/ 129 w 783"/>
                <a:gd name="T99" fmla="*/ 308 h 708"/>
                <a:gd name="T100" fmla="*/ 249 w 783"/>
                <a:gd name="T101" fmla="*/ 349 h 708"/>
                <a:gd name="T102" fmla="*/ 322 w 783"/>
                <a:gd name="T103" fmla="*/ 374 h 708"/>
                <a:gd name="T104" fmla="*/ 463 w 783"/>
                <a:gd name="T105" fmla="*/ 320 h 708"/>
                <a:gd name="T106" fmla="*/ 534 w 783"/>
                <a:gd name="T107" fmla="*/ 279 h 708"/>
                <a:gd name="T108" fmla="*/ 660 w 783"/>
                <a:gd name="T109" fmla="*/ 205 h 708"/>
                <a:gd name="T110" fmla="*/ 716 w 783"/>
                <a:gd name="T111" fmla="*/ 172 h 708"/>
                <a:gd name="T112" fmla="*/ 758 w 783"/>
                <a:gd name="T113" fmla="*/ 195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708">
                  <a:moveTo>
                    <a:pt x="783" y="138"/>
                  </a:moveTo>
                  <a:lnTo>
                    <a:pt x="783" y="121"/>
                  </a:lnTo>
                  <a:lnTo>
                    <a:pt x="431" y="0"/>
                  </a:lnTo>
                  <a:lnTo>
                    <a:pt x="0" y="251"/>
                  </a:lnTo>
                  <a:lnTo>
                    <a:pt x="0" y="255"/>
                  </a:lnTo>
                  <a:lnTo>
                    <a:pt x="0" y="264"/>
                  </a:lnTo>
                  <a:lnTo>
                    <a:pt x="0" y="268"/>
                  </a:lnTo>
                  <a:lnTo>
                    <a:pt x="0" y="327"/>
                  </a:lnTo>
                  <a:lnTo>
                    <a:pt x="0" y="340"/>
                  </a:lnTo>
                  <a:lnTo>
                    <a:pt x="0" y="344"/>
                  </a:lnTo>
                  <a:lnTo>
                    <a:pt x="30" y="355"/>
                  </a:lnTo>
                  <a:lnTo>
                    <a:pt x="0" y="372"/>
                  </a:lnTo>
                  <a:lnTo>
                    <a:pt x="0" y="376"/>
                  </a:lnTo>
                  <a:lnTo>
                    <a:pt x="0" y="385"/>
                  </a:lnTo>
                  <a:lnTo>
                    <a:pt x="0" y="389"/>
                  </a:lnTo>
                  <a:lnTo>
                    <a:pt x="0" y="449"/>
                  </a:lnTo>
                  <a:lnTo>
                    <a:pt x="0" y="462"/>
                  </a:lnTo>
                  <a:lnTo>
                    <a:pt x="0" y="466"/>
                  </a:lnTo>
                  <a:lnTo>
                    <a:pt x="30" y="476"/>
                  </a:lnTo>
                  <a:lnTo>
                    <a:pt x="0" y="494"/>
                  </a:lnTo>
                  <a:lnTo>
                    <a:pt x="0" y="498"/>
                  </a:lnTo>
                  <a:lnTo>
                    <a:pt x="0" y="507"/>
                  </a:lnTo>
                  <a:lnTo>
                    <a:pt x="0" y="511"/>
                  </a:lnTo>
                  <a:lnTo>
                    <a:pt x="0" y="570"/>
                  </a:lnTo>
                  <a:lnTo>
                    <a:pt x="0" y="583"/>
                  </a:lnTo>
                  <a:lnTo>
                    <a:pt x="0" y="588"/>
                  </a:lnTo>
                  <a:lnTo>
                    <a:pt x="351" y="708"/>
                  </a:lnTo>
                  <a:lnTo>
                    <a:pt x="783" y="458"/>
                  </a:lnTo>
                  <a:lnTo>
                    <a:pt x="783" y="441"/>
                  </a:lnTo>
                  <a:lnTo>
                    <a:pt x="771" y="436"/>
                  </a:lnTo>
                  <a:lnTo>
                    <a:pt x="771" y="388"/>
                  </a:lnTo>
                  <a:lnTo>
                    <a:pt x="783" y="381"/>
                  </a:lnTo>
                  <a:lnTo>
                    <a:pt x="783" y="364"/>
                  </a:lnTo>
                  <a:lnTo>
                    <a:pt x="753" y="354"/>
                  </a:lnTo>
                  <a:lnTo>
                    <a:pt x="783" y="336"/>
                  </a:lnTo>
                  <a:lnTo>
                    <a:pt x="783" y="319"/>
                  </a:lnTo>
                  <a:lnTo>
                    <a:pt x="771" y="315"/>
                  </a:lnTo>
                  <a:lnTo>
                    <a:pt x="771" y="267"/>
                  </a:lnTo>
                  <a:lnTo>
                    <a:pt x="783" y="260"/>
                  </a:lnTo>
                  <a:lnTo>
                    <a:pt x="783" y="242"/>
                  </a:lnTo>
                  <a:lnTo>
                    <a:pt x="753" y="232"/>
                  </a:lnTo>
                  <a:lnTo>
                    <a:pt x="783" y="215"/>
                  </a:lnTo>
                  <a:lnTo>
                    <a:pt x="783" y="198"/>
                  </a:lnTo>
                  <a:lnTo>
                    <a:pt x="771" y="193"/>
                  </a:lnTo>
                  <a:lnTo>
                    <a:pt x="771" y="145"/>
                  </a:lnTo>
                  <a:lnTo>
                    <a:pt x="783" y="138"/>
                  </a:lnTo>
                  <a:close/>
                  <a:moveTo>
                    <a:pt x="448" y="16"/>
                  </a:moveTo>
                  <a:lnTo>
                    <a:pt x="38" y="254"/>
                  </a:lnTo>
                  <a:lnTo>
                    <a:pt x="22" y="248"/>
                  </a:lnTo>
                  <a:lnTo>
                    <a:pt x="432" y="10"/>
                  </a:lnTo>
                  <a:lnTo>
                    <a:pt x="448" y="16"/>
                  </a:lnTo>
                  <a:close/>
                  <a:moveTo>
                    <a:pt x="19" y="327"/>
                  </a:moveTo>
                  <a:lnTo>
                    <a:pt x="19" y="323"/>
                  </a:lnTo>
                  <a:lnTo>
                    <a:pt x="19" y="316"/>
                  </a:lnTo>
                  <a:lnTo>
                    <a:pt x="19" y="274"/>
                  </a:lnTo>
                  <a:lnTo>
                    <a:pt x="19" y="270"/>
                  </a:lnTo>
                  <a:lnTo>
                    <a:pt x="30" y="274"/>
                  </a:lnTo>
                  <a:lnTo>
                    <a:pt x="30" y="278"/>
                  </a:lnTo>
                  <a:lnTo>
                    <a:pt x="30" y="309"/>
                  </a:lnTo>
                  <a:lnTo>
                    <a:pt x="30" y="316"/>
                  </a:lnTo>
                  <a:lnTo>
                    <a:pt x="30" y="331"/>
                  </a:lnTo>
                  <a:lnTo>
                    <a:pt x="30" y="337"/>
                  </a:lnTo>
                  <a:lnTo>
                    <a:pt x="19" y="334"/>
                  </a:lnTo>
                  <a:lnTo>
                    <a:pt x="19" y="327"/>
                  </a:lnTo>
                  <a:close/>
                  <a:moveTo>
                    <a:pt x="57" y="364"/>
                  </a:moveTo>
                  <a:lnTo>
                    <a:pt x="38" y="375"/>
                  </a:lnTo>
                  <a:lnTo>
                    <a:pt x="22" y="370"/>
                  </a:lnTo>
                  <a:lnTo>
                    <a:pt x="42" y="359"/>
                  </a:lnTo>
                  <a:lnTo>
                    <a:pt x="57" y="364"/>
                  </a:lnTo>
                  <a:close/>
                  <a:moveTo>
                    <a:pt x="19" y="449"/>
                  </a:moveTo>
                  <a:lnTo>
                    <a:pt x="19" y="444"/>
                  </a:lnTo>
                  <a:lnTo>
                    <a:pt x="19" y="437"/>
                  </a:lnTo>
                  <a:lnTo>
                    <a:pt x="19" y="396"/>
                  </a:lnTo>
                  <a:lnTo>
                    <a:pt x="19" y="392"/>
                  </a:lnTo>
                  <a:lnTo>
                    <a:pt x="30" y="395"/>
                  </a:lnTo>
                  <a:lnTo>
                    <a:pt x="30" y="400"/>
                  </a:lnTo>
                  <a:lnTo>
                    <a:pt x="30" y="431"/>
                  </a:lnTo>
                  <a:lnTo>
                    <a:pt x="30" y="438"/>
                  </a:lnTo>
                  <a:lnTo>
                    <a:pt x="30" y="452"/>
                  </a:lnTo>
                  <a:lnTo>
                    <a:pt x="30" y="459"/>
                  </a:lnTo>
                  <a:lnTo>
                    <a:pt x="19" y="455"/>
                  </a:lnTo>
                  <a:lnTo>
                    <a:pt x="19" y="449"/>
                  </a:lnTo>
                  <a:close/>
                  <a:moveTo>
                    <a:pt x="57" y="486"/>
                  </a:moveTo>
                  <a:lnTo>
                    <a:pt x="38" y="497"/>
                  </a:lnTo>
                  <a:lnTo>
                    <a:pt x="22" y="491"/>
                  </a:lnTo>
                  <a:lnTo>
                    <a:pt x="42" y="480"/>
                  </a:lnTo>
                  <a:lnTo>
                    <a:pt x="57" y="486"/>
                  </a:lnTo>
                  <a:close/>
                  <a:moveTo>
                    <a:pt x="19" y="570"/>
                  </a:moveTo>
                  <a:lnTo>
                    <a:pt x="19" y="566"/>
                  </a:lnTo>
                  <a:lnTo>
                    <a:pt x="19" y="559"/>
                  </a:lnTo>
                  <a:lnTo>
                    <a:pt x="19" y="517"/>
                  </a:lnTo>
                  <a:lnTo>
                    <a:pt x="19" y="513"/>
                  </a:lnTo>
                  <a:lnTo>
                    <a:pt x="30" y="517"/>
                  </a:lnTo>
                  <a:lnTo>
                    <a:pt x="30" y="521"/>
                  </a:lnTo>
                  <a:lnTo>
                    <a:pt x="30" y="552"/>
                  </a:lnTo>
                  <a:lnTo>
                    <a:pt x="30" y="559"/>
                  </a:lnTo>
                  <a:lnTo>
                    <a:pt x="30" y="574"/>
                  </a:lnTo>
                  <a:lnTo>
                    <a:pt x="30" y="581"/>
                  </a:lnTo>
                  <a:lnTo>
                    <a:pt x="19" y="577"/>
                  </a:lnTo>
                  <a:lnTo>
                    <a:pt x="19" y="570"/>
                  </a:lnTo>
                  <a:close/>
                  <a:moveTo>
                    <a:pt x="42" y="585"/>
                  </a:moveTo>
                  <a:lnTo>
                    <a:pt x="42" y="578"/>
                  </a:lnTo>
                  <a:lnTo>
                    <a:pt x="42" y="552"/>
                  </a:lnTo>
                  <a:lnTo>
                    <a:pt x="42" y="544"/>
                  </a:lnTo>
                  <a:lnTo>
                    <a:pt x="42" y="525"/>
                  </a:lnTo>
                  <a:lnTo>
                    <a:pt x="42" y="521"/>
                  </a:lnTo>
                  <a:lnTo>
                    <a:pt x="67" y="529"/>
                  </a:lnTo>
                  <a:lnTo>
                    <a:pt x="74" y="532"/>
                  </a:lnTo>
                  <a:lnTo>
                    <a:pt x="351" y="627"/>
                  </a:lnTo>
                  <a:lnTo>
                    <a:pt x="709" y="419"/>
                  </a:lnTo>
                  <a:lnTo>
                    <a:pt x="716" y="415"/>
                  </a:lnTo>
                  <a:lnTo>
                    <a:pt x="758" y="391"/>
                  </a:lnTo>
                  <a:lnTo>
                    <a:pt x="758" y="395"/>
                  </a:lnTo>
                  <a:lnTo>
                    <a:pt x="758" y="431"/>
                  </a:lnTo>
                  <a:lnTo>
                    <a:pt x="758" y="438"/>
                  </a:lnTo>
                  <a:lnTo>
                    <a:pt x="758" y="448"/>
                  </a:lnTo>
                  <a:lnTo>
                    <a:pt x="758" y="455"/>
                  </a:lnTo>
                  <a:lnTo>
                    <a:pt x="351" y="691"/>
                  </a:lnTo>
                  <a:lnTo>
                    <a:pt x="42" y="585"/>
                  </a:lnTo>
                  <a:close/>
                  <a:moveTo>
                    <a:pt x="734" y="347"/>
                  </a:moveTo>
                  <a:lnTo>
                    <a:pt x="734" y="347"/>
                  </a:lnTo>
                  <a:lnTo>
                    <a:pt x="729" y="350"/>
                  </a:lnTo>
                  <a:lnTo>
                    <a:pt x="723" y="354"/>
                  </a:lnTo>
                  <a:lnTo>
                    <a:pt x="656" y="393"/>
                  </a:lnTo>
                  <a:lnTo>
                    <a:pt x="649" y="397"/>
                  </a:lnTo>
                  <a:lnTo>
                    <a:pt x="351" y="570"/>
                  </a:lnTo>
                  <a:lnTo>
                    <a:pt x="135" y="495"/>
                  </a:lnTo>
                  <a:lnTo>
                    <a:pt x="127" y="493"/>
                  </a:lnTo>
                  <a:lnTo>
                    <a:pt x="76" y="475"/>
                  </a:lnTo>
                  <a:lnTo>
                    <a:pt x="60" y="469"/>
                  </a:lnTo>
                  <a:lnTo>
                    <a:pt x="54" y="467"/>
                  </a:lnTo>
                  <a:lnTo>
                    <a:pt x="48" y="466"/>
                  </a:lnTo>
                  <a:lnTo>
                    <a:pt x="42" y="463"/>
                  </a:lnTo>
                  <a:lnTo>
                    <a:pt x="42" y="457"/>
                  </a:lnTo>
                  <a:lnTo>
                    <a:pt x="42" y="430"/>
                  </a:lnTo>
                  <a:lnTo>
                    <a:pt x="42" y="423"/>
                  </a:lnTo>
                  <a:lnTo>
                    <a:pt x="42" y="404"/>
                  </a:lnTo>
                  <a:lnTo>
                    <a:pt x="42" y="400"/>
                  </a:lnTo>
                  <a:lnTo>
                    <a:pt x="67" y="408"/>
                  </a:lnTo>
                  <a:lnTo>
                    <a:pt x="75" y="411"/>
                  </a:lnTo>
                  <a:lnTo>
                    <a:pt x="117" y="425"/>
                  </a:lnTo>
                  <a:lnTo>
                    <a:pt x="123" y="427"/>
                  </a:lnTo>
                  <a:lnTo>
                    <a:pt x="129" y="429"/>
                  </a:lnTo>
                  <a:lnTo>
                    <a:pt x="145" y="435"/>
                  </a:lnTo>
                  <a:lnTo>
                    <a:pt x="194" y="452"/>
                  </a:lnTo>
                  <a:lnTo>
                    <a:pt x="202" y="454"/>
                  </a:lnTo>
                  <a:lnTo>
                    <a:pt x="352" y="506"/>
                  </a:lnTo>
                  <a:lnTo>
                    <a:pt x="583" y="372"/>
                  </a:lnTo>
                  <a:lnTo>
                    <a:pt x="589" y="367"/>
                  </a:lnTo>
                  <a:lnTo>
                    <a:pt x="654" y="330"/>
                  </a:lnTo>
                  <a:lnTo>
                    <a:pt x="660" y="327"/>
                  </a:lnTo>
                  <a:lnTo>
                    <a:pt x="665" y="324"/>
                  </a:lnTo>
                  <a:lnTo>
                    <a:pt x="665" y="324"/>
                  </a:lnTo>
                  <a:lnTo>
                    <a:pt x="709" y="298"/>
                  </a:lnTo>
                  <a:lnTo>
                    <a:pt x="716" y="294"/>
                  </a:lnTo>
                  <a:lnTo>
                    <a:pt x="758" y="269"/>
                  </a:lnTo>
                  <a:lnTo>
                    <a:pt x="758" y="274"/>
                  </a:lnTo>
                  <a:lnTo>
                    <a:pt x="758" y="310"/>
                  </a:lnTo>
                  <a:lnTo>
                    <a:pt x="758" y="317"/>
                  </a:lnTo>
                  <a:lnTo>
                    <a:pt x="758" y="326"/>
                  </a:lnTo>
                  <a:lnTo>
                    <a:pt x="758" y="333"/>
                  </a:lnTo>
                  <a:lnTo>
                    <a:pt x="734" y="347"/>
                  </a:lnTo>
                  <a:close/>
                  <a:moveTo>
                    <a:pt x="734" y="226"/>
                  </a:moveTo>
                  <a:lnTo>
                    <a:pt x="726" y="223"/>
                  </a:lnTo>
                  <a:lnTo>
                    <a:pt x="726" y="223"/>
                  </a:lnTo>
                  <a:lnTo>
                    <a:pt x="734" y="226"/>
                  </a:lnTo>
                  <a:lnTo>
                    <a:pt x="729" y="229"/>
                  </a:lnTo>
                  <a:lnTo>
                    <a:pt x="723" y="232"/>
                  </a:lnTo>
                  <a:lnTo>
                    <a:pt x="656" y="271"/>
                  </a:lnTo>
                  <a:lnTo>
                    <a:pt x="649" y="275"/>
                  </a:lnTo>
                  <a:lnTo>
                    <a:pt x="603" y="302"/>
                  </a:lnTo>
                  <a:lnTo>
                    <a:pt x="602" y="302"/>
                  </a:lnTo>
                  <a:lnTo>
                    <a:pt x="597" y="305"/>
                  </a:lnTo>
                  <a:lnTo>
                    <a:pt x="592" y="308"/>
                  </a:lnTo>
                  <a:lnTo>
                    <a:pt x="529" y="345"/>
                  </a:lnTo>
                  <a:lnTo>
                    <a:pt x="522" y="349"/>
                  </a:lnTo>
                  <a:lnTo>
                    <a:pt x="351" y="448"/>
                  </a:lnTo>
                  <a:lnTo>
                    <a:pt x="263" y="418"/>
                  </a:lnTo>
                  <a:lnTo>
                    <a:pt x="255" y="415"/>
                  </a:lnTo>
                  <a:lnTo>
                    <a:pt x="207" y="399"/>
                  </a:lnTo>
                  <a:lnTo>
                    <a:pt x="192" y="393"/>
                  </a:lnTo>
                  <a:lnTo>
                    <a:pt x="186" y="391"/>
                  </a:lnTo>
                  <a:lnTo>
                    <a:pt x="180" y="389"/>
                  </a:lnTo>
                  <a:lnTo>
                    <a:pt x="135" y="374"/>
                  </a:lnTo>
                  <a:lnTo>
                    <a:pt x="127" y="371"/>
                  </a:lnTo>
                  <a:lnTo>
                    <a:pt x="76" y="353"/>
                  </a:lnTo>
                  <a:lnTo>
                    <a:pt x="60" y="348"/>
                  </a:lnTo>
                  <a:lnTo>
                    <a:pt x="54" y="346"/>
                  </a:lnTo>
                  <a:lnTo>
                    <a:pt x="48" y="344"/>
                  </a:lnTo>
                  <a:lnTo>
                    <a:pt x="42" y="342"/>
                  </a:lnTo>
                  <a:lnTo>
                    <a:pt x="42" y="335"/>
                  </a:lnTo>
                  <a:lnTo>
                    <a:pt x="42" y="309"/>
                  </a:lnTo>
                  <a:lnTo>
                    <a:pt x="42" y="302"/>
                  </a:lnTo>
                  <a:lnTo>
                    <a:pt x="42" y="283"/>
                  </a:lnTo>
                  <a:lnTo>
                    <a:pt x="42" y="278"/>
                  </a:lnTo>
                  <a:lnTo>
                    <a:pt x="67" y="287"/>
                  </a:lnTo>
                  <a:lnTo>
                    <a:pt x="74" y="289"/>
                  </a:lnTo>
                  <a:lnTo>
                    <a:pt x="117" y="304"/>
                  </a:lnTo>
                  <a:lnTo>
                    <a:pt x="123" y="306"/>
                  </a:lnTo>
                  <a:lnTo>
                    <a:pt x="129" y="308"/>
                  </a:lnTo>
                  <a:lnTo>
                    <a:pt x="145" y="313"/>
                  </a:lnTo>
                  <a:lnTo>
                    <a:pt x="194" y="330"/>
                  </a:lnTo>
                  <a:lnTo>
                    <a:pt x="202" y="333"/>
                  </a:lnTo>
                  <a:lnTo>
                    <a:pt x="249" y="349"/>
                  </a:lnTo>
                  <a:lnTo>
                    <a:pt x="255" y="351"/>
                  </a:lnTo>
                  <a:lnTo>
                    <a:pt x="261" y="353"/>
                  </a:lnTo>
                  <a:lnTo>
                    <a:pt x="276" y="359"/>
                  </a:lnTo>
                  <a:lnTo>
                    <a:pt x="322" y="374"/>
                  </a:lnTo>
                  <a:lnTo>
                    <a:pt x="329" y="377"/>
                  </a:lnTo>
                  <a:lnTo>
                    <a:pt x="351" y="384"/>
                  </a:lnTo>
                  <a:lnTo>
                    <a:pt x="456" y="324"/>
                  </a:lnTo>
                  <a:lnTo>
                    <a:pt x="463" y="320"/>
                  </a:lnTo>
                  <a:lnTo>
                    <a:pt x="523" y="285"/>
                  </a:lnTo>
                  <a:lnTo>
                    <a:pt x="528" y="282"/>
                  </a:lnTo>
                  <a:lnTo>
                    <a:pt x="533" y="279"/>
                  </a:lnTo>
                  <a:lnTo>
                    <a:pt x="534" y="279"/>
                  </a:lnTo>
                  <a:lnTo>
                    <a:pt x="583" y="250"/>
                  </a:lnTo>
                  <a:lnTo>
                    <a:pt x="589" y="246"/>
                  </a:lnTo>
                  <a:lnTo>
                    <a:pt x="654" y="208"/>
                  </a:lnTo>
                  <a:lnTo>
                    <a:pt x="660" y="205"/>
                  </a:lnTo>
                  <a:lnTo>
                    <a:pt x="665" y="202"/>
                  </a:lnTo>
                  <a:lnTo>
                    <a:pt x="665" y="202"/>
                  </a:lnTo>
                  <a:lnTo>
                    <a:pt x="709" y="177"/>
                  </a:lnTo>
                  <a:lnTo>
                    <a:pt x="716" y="172"/>
                  </a:lnTo>
                  <a:lnTo>
                    <a:pt x="758" y="148"/>
                  </a:lnTo>
                  <a:lnTo>
                    <a:pt x="758" y="152"/>
                  </a:lnTo>
                  <a:lnTo>
                    <a:pt x="758" y="189"/>
                  </a:lnTo>
                  <a:lnTo>
                    <a:pt x="758" y="195"/>
                  </a:lnTo>
                  <a:lnTo>
                    <a:pt x="758" y="205"/>
                  </a:lnTo>
                  <a:lnTo>
                    <a:pt x="758" y="212"/>
                  </a:lnTo>
                  <a:lnTo>
                    <a:pt x="734" y="226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21466" y="1941557"/>
            <a:ext cx="706904" cy="707010"/>
            <a:chOff x="2067144" y="1992832"/>
            <a:chExt cx="706904" cy="707010"/>
          </a:xfrm>
        </p:grpSpPr>
        <p:sp>
          <p:nvSpPr>
            <p:cNvPr id="21" name="椭圆 20"/>
            <p:cNvSpPr/>
            <p:nvPr/>
          </p:nvSpPr>
          <p:spPr>
            <a:xfrm>
              <a:off x="2067144" y="1992832"/>
              <a:ext cx="706904" cy="707010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91200" rIns="91440" bIns="4572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Oval 10"/>
            <p:cNvSpPr/>
            <p:nvPr/>
          </p:nvSpPr>
          <p:spPr>
            <a:xfrm>
              <a:off x="2210947" y="2222510"/>
              <a:ext cx="428869" cy="264488"/>
            </a:xfrm>
            <a:custGeom>
              <a:avLst/>
              <a:gdLst>
                <a:gd name="connsiteX0" fmla="*/ 93338 w 608536"/>
                <a:gd name="connsiteY0" fmla="*/ 167235 h 375291"/>
                <a:gd name="connsiteX1" fmla="*/ 292893 w 608536"/>
                <a:gd name="connsiteY1" fmla="*/ 244637 h 375291"/>
                <a:gd name="connsiteX2" fmla="*/ 305814 w 608536"/>
                <a:gd name="connsiteY2" fmla="*/ 244637 h 375291"/>
                <a:gd name="connsiteX3" fmla="*/ 503933 w 608536"/>
                <a:gd name="connsiteY3" fmla="*/ 167235 h 375291"/>
                <a:gd name="connsiteX4" fmla="*/ 503933 w 608536"/>
                <a:gd name="connsiteY4" fmla="*/ 244637 h 375291"/>
                <a:gd name="connsiteX5" fmla="*/ 298636 w 608536"/>
                <a:gd name="connsiteY5" fmla="*/ 356439 h 375291"/>
                <a:gd name="connsiteX6" fmla="*/ 93338 w 608536"/>
                <a:gd name="connsiteY6" fmla="*/ 244637 h 375291"/>
                <a:gd name="connsiteX7" fmla="*/ 93338 w 608536"/>
                <a:gd name="connsiteY7" fmla="*/ 167235 h 375291"/>
                <a:gd name="connsiteX8" fmla="*/ 292786 w 608536"/>
                <a:gd name="connsiteY8" fmla="*/ 1075 h 375291"/>
                <a:gd name="connsiteX9" fmla="*/ 304268 w 608536"/>
                <a:gd name="connsiteY9" fmla="*/ 1075 h 375291"/>
                <a:gd name="connsiteX10" fmla="*/ 595619 w 608536"/>
                <a:gd name="connsiteY10" fmla="*/ 102873 h 375291"/>
                <a:gd name="connsiteX11" fmla="*/ 598490 w 608536"/>
                <a:gd name="connsiteY11" fmla="*/ 107174 h 375291"/>
                <a:gd name="connsiteX12" fmla="*/ 595619 w 608536"/>
                <a:gd name="connsiteY12" fmla="*/ 111476 h 375291"/>
                <a:gd name="connsiteX13" fmla="*/ 595619 w 608536"/>
                <a:gd name="connsiteY13" fmla="*/ 251986 h 375291"/>
                <a:gd name="connsiteX14" fmla="*/ 608536 w 608536"/>
                <a:gd name="connsiteY14" fmla="*/ 272059 h 375291"/>
                <a:gd name="connsiteX15" fmla="*/ 594184 w 608536"/>
                <a:gd name="connsiteY15" fmla="*/ 293566 h 375291"/>
                <a:gd name="connsiteX16" fmla="*/ 608536 w 608536"/>
                <a:gd name="connsiteY16" fmla="*/ 352351 h 375291"/>
                <a:gd name="connsiteX17" fmla="*/ 585573 w 608536"/>
                <a:gd name="connsiteY17" fmla="*/ 375291 h 375291"/>
                <a:gd name="connsiteX18" fmla="*/ 562609 w 608536"/>
                <a:gd name="connsiteY18" fmla="*/ 352351 h 375291"/>
                <a:gd name="connsiteX19" fmla="*/ 575526 w 608536"/>
                <a:gd name="connsiteY19" fmla="*/ 293566 h 375291"/>
                <a:gd name="connsiteX20" fmla="*/ 562609 w 608536"/>
                <a:gd name="connsiteY20" fmla="*/ 272059 h 375291"/>
                <a:gd name="connsiteX21" fmla="*/ 575526 w 608536"/>
                <a:gd name="connsiteY21" fmla="*/ 251986 h 375291"/>
                <a:gd name="connsiteX22" fmla="*/ 575526 w 608536"/>
                <a:gd name="connsiteY22" fmla="*/ 118645 h 375291"/>
                <a:gd name="connsiteX23" fmla="*/ 305703 w 608536"/>
                <a:gd name="connsiteY23" fmla="*/ 223310 h 375291"/>
                <a:gd name="connsiteX24" fmla="*/ 292786 w 608536"/>
                <a:gd name="connsiteY24" fmla="*/ 223310 h 375291"/>
                <a:gd name="connsiteX25" fmla="*/ 2870 w 608536"/>
                <a:gd name="connsiteY25" fmla="*/ 111476 h 375291"/>
                <a:gd name="connsiteX26" fmla="*/ 0 w 608536"/>
                <a:gd name="connsiteY26" fmla="*/ 107174 h 375291"/>
                <a:gd name="connsiteX27" fmla="*/ 2870 w 608536"/>
                <a:gd name="connsiteY27" fmla="*/ 102873 h 37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08536" h="375291">
                  <a:moveTo>
                    <a:pt x="93338" y="167235"/>
                  </a:moveTo>
                  <a:lnTo>
                    <a:pt x="292893" y="244637"/>
                  </a:lnTo>
                  <a:cubicBezTo>
                    <a:pt x="297200" y="246070"/>
                    <a:pt x="301507" y="246070"/>
                    <a:pt x="305814" y="244637"/>
                  </a:cubicBezTo>
                  <a:lnTo>
                    <a:pt x="503933" y="167235"/>
                  </a:lnTo>
                  <a:cubicBezTo>
                    <a:pt x="503933" y="200202"/>
                    <a:pt x="503933" y="238903"/>
                    <a:pt x="503933" y="244637"/>
                  </a:cubicBezTo>
                  <a:cubicBezTo>
                    <a:pt x="503933" y="304838"/>
                    <a:pt x="413487" y="353572"/>
                    <a:pt x="298636" y="356439"/>
                  </a:cubicBezTo>
                  <a:cubicBezTo>
                    <a:pt x="185220" y="353572"/>
                    <a:pt x="93338" y="304838"/>
                    <a:pt x="93338" y="244637"/>
                  </a:cubicBezTo>
                  <a:cubicBezTo>
                    <a:pt x="93338" y="237470"/>
                    <a:pt x="93338" y="200202"/>
                    <a:pt x="93338" y="167235"/>
                  </a:cubicBezTo>
                  <a:close/>
                  <a:moveTo>
                    <a:pt x="292786" y="1075"/>
                  </a:moveTo>
                  <a:cubicBezTo>
                    <a:pt x="297092" y="-359"/>
                    <a:pt x="301398" y="-359"/>
                    <a:pt x="304268" y="1075"/>
                  </a:cubicBezTo>
                  <a:lnTo>
                    <a:pt x="595619" y="102873"/>
                  </a:lnTo>
                  <a:cubicBezTo>
                    <a:pt x="597054" y="102873"/>
                    <a:pt x="598490" y="105741"/>
                    <a:pt x="598490" y="107174"/>
                  </a:cubicBezTo>
                  <a:cubicBezTo>
                    <a:pt x="598490" y="108608"/>
                    <a:pt x="597054" y="110042"/>
                    <a:pt x="595619" y="111476"/>
                  </a:cubicBezTo>
                  <a:lnTo>
                    <a:pt x="595619" y="251986"/>
                  </a:lnTo>
                  <a:cubicBezTo>
                    <a:pt x="602795" y="254854"/>
                    <a:pt x="608536" y="263456"/>
                    <a:pt x="608536" y="272059"/>
                  </a:cubicBezTo>
                  <a:cubicBezTo>
                    <a:pt x="608536" y="280662"/>
                    <a:pt x="602795" y="289264"/>
                    <a:pt x="594184" y="293566"/>
                  </a:cubicBezTo>
                  <a:cubicBezTo>
                    <a:pt x="602795" y="309337"/>
                    <a:pt x="608536" y="342314"/>
                    <a:pt x="608536" y="352351"/>
                  </a:cubicBezTo>
                  <a:cubicBezTo>
                    <a:pt x="608536" y="363821"/>
                    <a:pt x="597054" y="375291"/>
                    <a:pt x="585573" y="375291"/>
                  </a:cubicBezTo>
                  <a:cubicBezTo>
                    <a:pt x="572656" y="375291"/>
                    <a:pt x="562609" y="363821"/>
                    <a:pt x="562609" y="352351"/>
                  </a:cubicBezTo>
                  <a:cubicBezTo>
                    <a:pt x="562609" y="342314"/>
                    <a:pt x="568350" y="309337"/>
                    <a:pt x="575526" y="293566"/>
                  </a:cubicBezTo>
                  <a:cubicBezTo>
                    <a:pt x="568350" y="289264"/>
                    <a:pt x="562609" y="280662"/>
                    <a:pt x="562609" y="272059"/>
                  </a:cubicBezTo>
                  <a:cubicBezTo>
                    <a:pt x="562609" y="263456"/>
                    <a:pt x="566915" y="254854"/>
                    <a:pt x="575526" y="251986"/>
                  </a:cubicBezTo>
                  <a:lnTo>
                    <a:pt x="575526" y="118645"/>
                  </a:lnTo>
                  <a:lnTo>
                    <a:pt x="305703" y="223310"/>
                  </a:lnTo>
                  <a:cubicBezTo>
                    <a:pt x="301398" y="224744"/>
                    <a:pt x="297092" y="224744"/>
                    <a:pt x="292786" y="223310"/>
                  </a:cubicBezTo>
                  <a:lnTo>
                    <a:pt x="2870" y="111476"/>
                  </a:lnTo>
                  <a:cubicBezTo>
                    <a:pt x="1435" y="110042"/>
                    <a:pt x="0" y="108608"/>
                    <a:pt x="0" y="107174"/>
                  </a:cubicBezTo>
                  <a:cubicBezTo>
                    <a:pt x="0" y="105741"/>
                    <a:pt x="1435" y="102873"/>
                    <a:pt x="2870" y="102873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716092" y="3084846"/>
            <a:ext cx="4771286" cy="1018508"/>
            <a:chOff x="1122779" y="4024711"/>
            <a:chExt cx="4771286" cy="1018508"/>
          </a:xfrm>
        </p:grpSpPr>
        <p:sp>
          <p:nvSpPr>
            <p:cNvPr id="30" name="文本框 7"/>
            <p:cNvSpPr txBox="1"/>
            <p:nvPr/>
          </p:nvSpPr>
          <p:spPr>
            <a:xfrm>
              <a:off x="1122779" y="4024711"/>
              <a:ext cx="26052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在此处添加你的标题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1122779" y="4419266"/>
              <a:ext cx="4771286" cy="623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B3868"/>
                </a:buClr>
              </a:pPr>
              <a:r>
                <a:rPr lang="zh-CN" altLang="en-US" sz="1400" spc="30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为客户提供有效服务，是我们工作的方向和价值评价的标尺，成就客户就是成就我们自己；</a:t>
              </a:r>
              <a:endParaRPr lang="en-US" altLang="zh-CN" sz="1400" spc="300" dirty="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716092" y="4427565"/>
            <a:ext cx="4771286" cy="1018508"/>
            <a:chOff x="1122779" y="4024711"/>
            <a:chExt cx="4771286" cy="1018508"/>
          </a:xfrm>
        </p:grpSpPr>
        <p:sp>
          <p:nvSpPr>
            <p:cNvPr id="36" name="文本框 7"/>
            <p:cNvSpPr txBox="1"/>
            <p:nvPr/>
          </p:nvSpPr>
          <p:spPr>
            <a:xfrm>
              <a:off x="1122779" y="4024711"/>
              <a:ext cx="26052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在此处添加你的标题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122779" y="4419266"/>
              <a:ext cx="4771286" cy="623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B3868"/>
                </a:buClr>
              </a:pPr>
              <a:r>
                <a:rPr lang="zh-CN" altLang="en-US" sz="1400" spc="30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为客户提供有效服务，是我们工作的方向和价值评价的标尺，成就客户就是成就我们自己；</a:t>
              </a:r>
              <a:endParaRPr lang="en-US" altLang="zh-CN" sz="1400" spc="300" dirty="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153067" y="176932"/>
            <a:ext cx="3205094" cy="6467624"/>
            <a:chOff x="8940800" y="176932"/>
            <a:chExt cx="1270000" cy="6467624"/>
          </a:xfrm>
        </p:grpSpPr>
        <p:sp>
          <p:nvSpPr>
            <p:cNvPr id="11" name="矩形 10"/>
            <p:cNvSpPr/>
            <p:nvPr/>
          </p:nvSpPr>
          <p:spPr>
            <a:xfrm>
              <a:off x="8940800" y="176932"/>
              <a:ext cx="1270000" cy="3252068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8940800" y="3392488"/>
              <a:ext cx="1270000" cy="3252068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750934" y="1802966"/>
            <a:ext cx="6303408" cy="3700987"/>
            <a:chOff x="6507865" y="1802966"/>
            <a:chExt cx="6303408" cy="3700987"/>
          </a:xfrm>
        </p:grpSpPr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7865" y="1802966"/>
              <a:ext cx="6303408" cy="3700987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7261249" y="2032000"/>
              <a:ext cx="4821024" cy="3023034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t="-3159" b="-315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/>
              <a:t>国内外相关文献综述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867707" y="1963189"/>
            <a:ext cx="4095770" cy="3566343"/>
            <a:chOff x="696687" y="2004493"/>
            <a:chExt cx="4411759" cy="3566343"/>
          </a:xfrm>
        </p:grpSpPr>
        <p:sp>
          <p:nvSpPr>
            <p:cNvPr id="48" name="文本框 7"/>
            <p:cNvSpPr txBox="1"/>
            <p:nvPr/>
          </p:nvSpPr>
          <p:spPr>
            <a:xfrm>
              <a:off x="696688" y="2004493"/>
              <a:ext cx="3246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accent1"/>
                  </a:solidFill>
                  <a:latin typeface="+mj-ea"/>
                  <a:ea typeface="+mj-ea"/>
                </a:rPr>
                <a:t>国外研究现状</a:t>
              </a:r>
              <a:endParaRPr lang="zh-CN" altLang="en-US" sz="24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96687" y="2531350"/>
              <a:ext cx="4411759" cy="3039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spcAft>
                  <a:spcPts val="300"/>
                </a:spcAft>
                <a:buClr>
                  <a:srgbClr val="1B3868"/>
                </a:buClr>
                <a:buFont typeface="Arial" panose="020B0604020202020204" pitchFamily="34" charset="0"/>
                <a:buChar char="•"/>
              </a:pPr>
              <a:r>
                <a:rPr lang="zh-CN" altLang="en-US" sz="1400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为客户提供有效服务，是我们工作的方向和价值评价的标尺，成就客户就是成就我们自己；</a:t>
              </a:r>
              <a:endParaRPr lang="en-US" altLang="zh-CN"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spcAft>
                  <a:spcPts val="300"/>
                </a:spcAft>
                <a:buClr>
                  <a:srgbClr val="1B3868"/>
                </a:buClr>
                <a:buFont typeface="Arial" panose="020B0604020202020204" pitchFamily="34" charset="0"/>
                <a:buChar char="•"/>
              </a:pPr>
              <a:r>
                <a:rPr lang="zh-CN" altLang="en-US" sz="1400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为客户提供有效服务，是我们工作的方向和价值评价的标尺，成就客户就是成就我们自己；</a:t>
              </a:r>
              <a:endParaRPr lang="en-US" altLang="zh-CN"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spcAft>
                  <a:spcPts val="300"/>
                </a:spcAft>
                <a:buClr>
                  <a:srgbClr val="1B3868"/>
                </a:buClr>
                <a:buFont typeface="Arial" panose="020B0604020202020204" pitchFamily="34" charset="0"/>
                <a:buChar char="•"/>
              </a:pPr>
              <a:r>
                <a:rPr lang="zh-CN" altLang="en-US" sz="1400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为客户提供有效服务，是我们工作的方向和价值评价的标尺，成就客户就是成就我们自己；</a:t>
              </a:r>
              <a:endParaRPr lang="en-US" altLang="zh-CN"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673343" y="1963189"/>
            <a:ext cx="3868483" cy="3566343"/>
            <a:chOff x="696687" y="2004493"/>
            <a:chExt cx="4166937" cy="3566343"/>
          </a:xfrm>
        </p:grpSpPr>
        <p:sp>
          <p:nvSpPr>
            <p:cNvPr id="53" name="文本框 7"/>
            <p:cNvSpPr txBox="1"/>
            <p:nvPr/>
          </p:nvSpPr>
          <p:spPr>
            <a:xfrm>
              <a:off x="696688" y="2004493"/>
              <a:ext cx="3246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accent1"/>
                  </a:solidFill>
                  <a:latin typeface="+mj-ea"/>
                  <a:ea typeface="+mj-ea"/>
                </a:rPr>
                <a:t>国内研究现状</a:t>
              </a:r>
              <a:endParaRPr lang="zh-CN" altLang="en-US" sz="24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696687" y="2531350"/>
              <a:ext cx="4166937" cy="3039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spcAft>
                  <a:spcPts val="300"/>
                </a:spcAft>
                <a:buClr>
                  <a:srgbClr val="1B3868"/>
                </a:buClr>
                <a:buFont typeface="Arial" panose="020B0604020202020204" pitchFamily="34" charset="0"/>
                <a:buChar char="•"/>
              </a:pPr>
              <a:r>
                <a:rPr lang="zh-CN" altLang="en-US" sz="1400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为客户提供有效服务，是我们工作的方向和价值评价的标尺，成就客户就是成就我们自己；</a:t>
              </a:r>
              <a:endParaRPr lang="en-US" altLang="zh-CN"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spcAft>
                  <a:spcPts val="300"/>
                </a:spcAft>
                <a:buClr>
                  <a:srgbClr val="1B3868"/>
                </a:buClr>
                <a:buFont typeface="Arial" panose="020B0604020202020204" pitchFamily="34" charset="0"/>
                <a:buChar char="•"/>
              </a:pPr>
              <a:r>
                <a:rPr lang="zh-CN" altLang="en-US" sz="1400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为客户提供有效服务，是我们工作的方向和价值评价的标尺，成就客户就是成就我们自己；</a:t>
              </a:r>
              <a:endParaRPr lang="en-US" altLang="zh-CN"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spcAft>
                  <a:spcPts val="300"/>
                </a:spcAft>
                <a:buClr>
                  <a:srgbClr val="1B3868"/>
                </a:buClr>
                <a:buFont typeface="Arial" panose="020B0604020202020204" pitchFamily="34" charset="0"/>
                <a:buChar char="•"/>
              </a:pPr>
              <a:r>
                <a:rPr lang="zh-CN" altLang="en-US" sz="1400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为客户提供有效服务，是我们工作的方向和价值评价的标尺，成就客户就是成就我们自己；</a:t>
              </a:r>
              <a:endParaRPr lang="en-US" altLang="zh-CN" sz="1400" spc="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8" name="1"/>
          <p:cNvGrpSpPr/>
          <p:nvPr/>
        </p:nvGrpSpPr>
        <p:grpSpPr>
          <a:xfrm>
            <a:off x="960698" y="1620460"/>
            <a:ext cx="4741053" cy="5164410"/>
            <a:chOff x="660400" y="969690"/>
            <a:chExt cx="5051577" cy="5164410"/>
          </a:xfrm>
        </p:grpSpPr>
        <p:cxnSp>
          <p:nvCxnSpPr>
            <p:cNvPr id="37" name="直接连接符 36"/>
            <p:cNvCxnSpPr/>
            <p:nvPr/>
          </p:nvCxnSpPr>
          <p:spPr>
            <a:xfrm flipH="1" flipV="1">
              <a:off x="4709205" y="969690"/>
              <a:ext cx="1002772" cy="2146392"/>
            </a:xfrm>
            <a:prstGeom prst="line">
              <a:avLst/>
            </a:prstGeom>
            <a:ln w="1905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4709205" y="3116082"/>
              <a:ext cx="1002772" cy="2146392"/>
            </a:xfrm>
            <a:prstGeom prst="line">
              <a:avLst/>
            </a:prstGeom>
            <a:ln w="1905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660400" y="969690"/>
              <a:ext cx="4048806" cy="0"/>
            </a:xfrm>
            <a:prstGeom prst="line">
              <a:avLst/>
            </a:prstGeom>
            <a:ln w="1905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660400" y="6134100"/>
              <a:ext cx="4048806" cy="0"/>
            </a:xfrm>
            <a:prstGeom prst="line">
              <a:avLst/>
            </a:prstGeom>
            <a:ln w="1905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2"/>
          <p:cNvGrpSpPr/>
          <p:nvPr/>
        </p:nvGrpSpPr>
        <p:grpSpPr>
          <a:xfrm>
            <a:off x="6457099" y="1620460"/>
            <a:ext cx="4867195" cy="5164410"/>
            <a:chOff x="6467323" y="969690"/>
            <a:chExt cx="5051578" cy="5164410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6467323" y="969690"/>
              <a:ext cx="1002772" cy="2146392"/>
            </a:xfrm>
            <a:prstGeom prst="line">
              <a:avLst/>
            </a:prstGeom>
            <a:ln w="1905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6467324" y="3116082"/>
              <a:ext cx="1002772" cy="2146392"/>
            </a:xfrm>
            <a:prstGeom prst="line">
              <a:avLst/>
            </a:prstGeom>
            <a:ln w="1905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7470095" y="969690"/>
              <a:ext cx="4048806" cy="0"/>
            </a:xfrm>
            <a:prstGeom prst="line">
              <a:avLst/>
            </a:prstGeom>
            <a:ln w="1905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7470094" y="6134100"/>
              <a:ext cx="4048806" cy="0"/>
            </a:xfrm>
            <a:prstGeom prst="line">
              <a:avLst/>
            </a:prstGeom>
            <a:ln w="1905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3"/>
          <p:cNvSpPr/>
          <p:nvPr/>
        </p:nvSpPr>
        <p:spPr bwMode="auto">
          <a:xfrm>
            <a:off x="5149150" y="2836575"/>
            <a:ext cx="1860550" cy="1860554"/>
          </a:xfrm>
          <a:prstGeom prst="ellipse">
            <a:avLst/>
          </a:prstGeom>
          <a:blipFill dpi="0" rotWithShape="1">
            <a:blip r:embed="rId2"/>
            <a:srcRect/>
            <a:stretch>
              <a:fillRect l="-25000" r="-25000"/>
            </a:stretch>
          </a:blip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Part two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研究思路及方法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altLang="zh-CN"/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021466" y="1301331"/>
            <a:ext cx="4623605" cy="4625118"/>
          </a:xfrm>
          <a:prstGeom prst="rect">
            <a:avLst/>
          </a:prstGeom>
          <a:blipFill dpi="0" rotWithShape="1">
            <a:blip r:embed="rId2"/>
            <a:srcRect/>
            <a:stretch>
              <a:fillRect l="-25015" r="-25015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/>
              <a:t>研究内容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253223" y="1631530"/>
            <a:ext cx="5074534" cy="966767"/>
            <a:chOff x="6278335" y="1805541"/>
            <a:chExt cx="5074534" cy="966767"/>
          </a:xfrm>
        </p:grpSpPr>
        <p:sp>
          <p:nvSpPr>
            <p:cNvPr id="35" name="矩形 34"/>
            <p:cNvSpPr/>
            <p:nvPr/>
          </p:nvSpPr>
          <p:spPr>
            <a:xfrm>
              <a:off x="6278335" y="2148355"/>
              <a:ext cx="5074534" cy="623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B3868"/>
                </a:buClr>
              </a:pPr>
              <a:r>
                <a:rPr lang="zh-CN" altLang="en-US" sz="1400" spc="30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为客户提供有效服务，是我们工作的方向和价值评价的标尺，成就客户就是成就我们自己；</a:t>
              </a:r>
              <a:endParaRPr lang="en-US" altLang="zh-CN" sz="1400" spc="30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278335" y="1805541"/>
              <a:ext cx="2668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latin typeface="+mj-ea"/>
                  <a:ea typeface="+mj-ea"/>
                </a:rPr>
                <a:t>在此处添加你的标题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253223" y="3110716"/>
            <a:ext cx="5074534" cy="966767"/>
            <a:chOff x="6278335" y="1805541"/>
            <a:chExt cx="5074534" cy="966767"/>
          </a:xfrm>
        </p:grpSpPr>
        <p:sp>
          <p:nvSpPr>
            <p:cNvPr id="12" name="矩形 11"/>
            <p:cNvSpPr/>
            <p:nvPr/>
          </p:nvSpPr>
          <p:spPr>
            <a:xfrm>
              <a:off x="6278335" y="2148355"/>
              <a:ext cx="5074534" cy="623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B3868"/>
                </a:buClr>
              </a:pPr>
              <a:r>
                <a:rPr lang="zh-CN" altLang="en-US" sz="1400" spc="30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为客户提供有效服务，是我们工作的方向和价值评价的标尺，成就客户就是成就我们自己；</a:t>
              </a:r>
              <a:endParaRPr lang="en-US" altLang="zh-CN" sz="1400" spc="30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278335" y="1805541"/>
              <a:ext cx="2668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latin typeface="+mj-ea"/>
                  <a:ea typeface="+mj-ea"/>
                </a:rPr>
                <a:t>在此处添加你的标题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253223" y="4589902"/>
            <a:ext cx="5074534" cy="966767"/>
            <a:chOff x="6278335" y="1805541"/>
            <a:chExt cx="5074534" cy="966767"/>
          </a:xfrm>
        </p:grpSpPr>
        <p:sp>
          <p:nvSpPr>
            <p:cNvPr id="15" name="矩形 14"/>
            <p:cNvSpPr/>
            <p:nvPr/>
          </p:nvSpPr>
          <p:spPr>
            <a:xfrm>
              <a:off x="6278335" y="2148355"/>
              <a:ext cx="5074534" cy="623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B3868"/>
                </a:buClr>
              </a:pPr>
              <a:r>
                <a:rPr lang="zh-CN" altLang="en-US" sz="1400" spc="30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为客户提供有效服务，是我们工作的方向和价值评价的标尺，成就客户就是成就我们自己；</a:t>
              </a:r>
              <a:endParaRPr lang="en-US" altLang="zh-CN" sz="1400" spc="30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278335" y="1805541"/>
              <a:ext cx="2668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1"/>
                  </a:solidFill>
                  <a:latin typeface="+mj-ea"/>
                  <a:ea typeface="+mj-ea"/>
                </a:rPr>
                <a:t>在此处添加你的标题</a:t>
              </a:r>
            </a:p>
          </p:txBody>
        </p:sp>
      </p:grpSp>
      <p:sp>
        <p:nvSpPr>
          <p:cNvPr id="5" name="矩形 4"/>
          <p:cNvSpPr/>
          <p:nvPr/>
        </p:nvSpPr>
        <p:spPr>
          <a:xfrm flipH="1">
            <a:off x="5351364" y="4792120"/>
            <a:ext cx="587414" cy="56233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flipH="1">
            <a:off x="5351364" y="3312934"/>
            <a:ext cx="587414" cy="56233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H="1">
            <a:off x="5351364" y="1833748"/>
            <a:ext cx="587414" cy="56233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flipH="1">
            <a:off x="5276148" y="1761744"/>
            <a:ext cx="737846" cy="70634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flipH="1">
            <a:off x="5276148" y="3240930"/>
            <a:ext cx="737846" cy="70634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flipH="1">
            <a:off x="5276148" y="4720116"/>
            <a:ext cx="737846" cy="70634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23"/>
          <p:cNvSpPr/>
          <p:nvPr/>
        </p:nvSpPr>
        <p:spPr>
          <a:xfrm flipH="1">
            <a:off x="5466919" y="1913921"/>
            <a:ext cx="356305" cy="401986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539527" h="608697">
                <a:moveTo>
                  <a:pt x="269740" y="427400"/>
                </a:moveTo>
                <a:cubicBezTo>
                  <a:pt x="250430" y="436996"/>
                  <a:pt x="231212" y="445618"/>
                  <a:pt x="212459" y="453174"/>
                </a:cubicBezTo>
                <a:cubicBezTo>
                  <a:pt x="215894" y="470186"/>
                  <a:pt x="219839" y="486133"/>
                  <a:pt x="224435" y="500642"/>
                </a:cubicBezTo>
                <a:cubicBezTo>
                  <a:pt x="231908" y="524562"/>
                  <a:pt x="240775" y="543799"/>
                  <a:pt x="250058" y="556269"/>
                </a:cubicBezTo>
                <a:cubicBezTo>
                  <a:pt x="257114" y="565865"/>
                  <a:pt x="264077" y="571103"/>
                  <a:pt x="269740" y="571103"/>
                </a:cubicBezTo>
                <a:cubicBezTo>
                  <a:pt x="275357" y="571103"/>
                  <a:pt x="282366" y="565772"/>
                  <a:pt x="289422" y="556269"/>
                </a:cubicBezTo>
                <a:cubicBezTo>
                  <a:pt x="298706" y="543706"/>
                  <a:pt x="307526" y="524515"/>
                  <a:pt x="315046" y="500642"/>
                </a:cubicBezTo>
                <a:cubicBezTo>
                  <a:pt x="319595" y="486133"/>
                  <a:pt x="323633" y="470233"/>
                  <a:pt x="326975" y="453174"/>
                </a:cubicBezTo>
                <a:cubicBezTo>
                  <a:pt x="308222" y="445618"/>
                  <a:pt x="289051" y="436996"/>
                  <a:pt x="269740" y="427400"/>
                </a:cubicBezTo>
                <a:close/>
                <a:moveTo>
                  <a:pt x="336213" y="391011"/>
                </a:moveTo>
                <a:cubicBezTo>
                  <a:pt x="332314" y="393282"/>
                  <a:pt x="328414" y="395646"/>
                  <a:pt x="324515" y="397918"/>
                </a:cubicBezTo>
                <a:cubicBezTo>
                  <a:pt x="320105" y="400514"/>
                  <a:pt x="315649" y="403063"/>
                  <a:pt x="311239" y="405520"/>
                </a:cubicBezTo>
                <a:cubicBezTo>
                  <a:pt x="318620" y="408858"/>
                  <a:pt x="326001" y="412056"/>
                  <a:pt x="333288" y="415116"/>
                </a:cubicBezTo>
                <a:cubicBezTo>
                  <a:pt x="334403" y="407189"/>
                  <a:pt x="335331" y="399169"/>
                  <a:pt x="336213" y="391011"/>
                </a:cubicBezTo>
                <a:close/>
                <a:moveTo>
                  <a:pt x="203314" y="390918"/>
                </a:moveTo>
                <a:cubicBezTo>
                  <a:pt x="204103" y="399169"/>
                  <a:pt x="205124" y="407189"/>
                  <a:pt x="206239" y="415023"/>
                </a:cubicBezTo>
                <a:cubicBezTo>
                  <a:pt x="213526" y="412010"/>
                  <a:pt x="220814" y="408858"/>
                  <a:pt x="228241" y="405474"/>
                </a:cubicBezTo>
                <a:cubicBezTo>
                  <a:pt x="223785" y="402971"/>
                  <a:pt x="219422" y="400467"/>
                  <a:pt x="215012" y="397871"/>
                </a:cubicBezTo>
                <a:cubicBezTo>
                  <a:pt x="211066" y="395554"/>
                  <a:pt x="207167" y="393282"/>
                  <a:pt x="203314" y="390918"/>
                </a:cubicBezTo>
                <a:close/>
                <a:moveTo>
                  <a:pt x="425802" y="328987"/>
                </a:moveTo>
                <a:cubicBezTo>
                  <a:pt x="410345" y="341317"/>
                  <a:pt x="393680" y="353555"/>
                  <a:pt x="376134" y="365422"/>
                </a:cubicBezTo>
                <a:cubicBezTo>
                  <a:pt x="374695" y="387395"/>
                  <a:pt x="372420" y="408672"/>
                  <a:pt x="369449" y="428930"/>
                </a:cubicBezTo>
                <a:cubicBezTo>
                  <a:pt x="407745" y="442234"/>
                  <a:pt x="441121" y="449234"/>
                  <a:pt x="466094" y="449234"/>
                </a:cubicBezTo>
                <a:cubicBezTo>
                  <a:pt x="483734" y="449234"/>
                  <a:pt x="496499" y="445432"/>
                  <a:pt x="500213" y="439128"/>
                </a:cubicBezTo>
                <a:cubicBezTo>
                  <a:pt x="503044" y="434261"/>
                  <a:pt x="502069" y="425592"/>
                  <a:pt x="497381" y="414652"/>
                </a:cubicBezTo>
                <a:cubicBezTo>
                  <a:pt x="491254" y="400328"/>
                  <a:pt x="479092" y="382945"/>
                  <a:pt x="462288" y="364495"/>
                </a:cubicBezTo>
                <a:cubicBezTo>
                  <a:pt x="451612" y="352814"/>
                  <a:pt x="439357" y="340854"/>
                  <a:pt x="425802" y="328987"/>
                </a:cubicBezTo>
                <a:close/>
                <a:moveTo>
                  <a:pt x="113585" y="328940"/>
                </a:moveTo>
                <a:cubicBezTo>
                  <a:pt x="100031" y="340808"/>
                  <a:pt x="87823" y="352721"/>
                  <a:pt x="77193" y="364403"/>
                </a:cubicBezTo>
                <a:cubicBezTo>
                  <a:pt x="60342" y="382945"/>
                  <a:pt x="48227" y="400282"/>
                  <a:pt x="42099" y="414606"/>
                </a:cubicBezTo>
                <a:cubicBezTo>
                  <a:pt x="37458" y="425546"/>
                  <a:pt x="36390" y="434261"/>
                  <a:pt x="39221" y="439082"/>
                </a:cubicBezTo>
                <a:cubicBezTo>
                  <a:pt x="42935" y="445386"/>
                  <a:pt x="55700" y="449141"/>
                  <a:pt x="73340" y="449141"/>
                </a:cubicBezTo>
                <a:cubicBezTo>
                  <a:pt x="98360" y="449141"/>
                  <a:pt x="131689" y="442187"/>
                  <a:pt x="169939" y="428883"/>
                </a:cubicBezTo>
                <a:cubicBezTo>
                  <a:pt x="166968" y="408626"/>
                  <a:pt x="164740" y="387349"/>
                  <a:pt x="163254" y="365330"/>
                </a:cubicBezTo>
                <a:cubicBezTo>
                  <a:pt x="145708" y="353463"/>
                  <a:pt x="129043" y="341225"/>
                  <a:pt x="113585" y="328940"/>
                </a:cubicBezTo>
                <a:close/>
                <a:moveTo>
                  <a:pt x="378083" y="290882"/>
                </a:moveTo>
                <a:cubicBezTo>
                  <a:pt x="378176" y="295333"/>
                  <a:pt x="378176" y="313504"/>
                  <a:pt x="378083" y="317954"/>
                </a:cubicBezTo>
                <a:cubicBezTo>
                  <a:pt x="384303" y="313504"/>
                  <a:pt x="390292" y="308915"/>
                  <a:pt x="396094" y="304418"/>
                </a:cubicBezTo>
                <a:cubicBezTo>
                  <a:pt x="390292" y="299875"/>
                  <a:pt x="384303" y="295379"/>
                  <a:pt x="378083" y="290882"/>
                </a:cubicBezTo>
                <a:close/>
                <a:moveTo>
                  <a:pt x="161397" y="290882"/>
                </a:moveTo>
                <a:cubicBezTo>
                  <a:pt x="155224" y="295333"/>
                  <a:pt x="149235" y="299875"/>
                  <a:pt x="143387" y="304418"/>
                </a:cubicBezTo>
                <a:cubicBezTo>
                  <a:pt x="149235" y="308915"/>
                  <a:pt x="155224" y="313411"/>
                  <a:pt x="161397" y="317954"/>
                </a:cubicBezTo>
                <a:cubicBezTo>
                  <a:pt x="161305" y="313504"/>
                  <a:pt x="161305" y="295333"/>
                  <a:pt x="161397" y="290882"/>
                </a:cubicBezTo>
                <a:close/>
                <a:moveTo>
                  <a:pt x="269729" y="261092"/>
                </a:moveTo>
                <a:cubicBezTo>
                  <a:pt x="293678" y="261092"/>
                  <a:pt x="313092" y="280474"/>
                  <a:pt x="313092" y="304384"/>
                </a:cubicBezTo>
                <a:cubicBezTo>
                  <a:pt x="313092" y="328294"/>
                  <a:pt x="293678" y="347676"/>
                  <a:pt x="269729" y="347676"/>
                </a:cubicBezTo>
                <a:cubicBezTo>
                  <a:pt x="245780" y="347676"/>
                  <a:pt x="226366" y="328294"/>
                  <a:pt x="226366" y="304384"/>
                </a:cubicBezTo>
                <a:cubicBezTo>
                  <a:pt x="226366" y="280474"/>
                  <a:pt x="245780" y="261092"/>
                  <a:pt x="269729" y="261092"/>
                </a:cubicBezTo>
                <a:close/>
                <a:moveTo>
                  <a:pt x="269740" y="223666"/>
                </a:moveTo>
                <a:cubicBezTo>
                  <a:pt x="257764" y="229924"/>
                  <a:pt x="245834" y="236553"/>
                  <a:pt x="233997" y="243460"/>
                </a:cubicBezTo>
                <a:cubicBezTo>
                  <a:pt x="222300" y="250274"/>
                  <a:pt x="210927" y="257320"/>
                  <a:pt x="199925" y="264413"/>
                </a:cubicBezTo>
                <a:cubicBezTo>
                  <a:pt x="199368" y="277532"/>
                  <a:pt x="199044" y="290882"/>
                  <a:pt x="199044" y="304418"/>
                </a:cubicBezTo>
                <a:cubicBezTo>
                  <a:pt x="199044" y="317954"/>
                  <a:pt x="199368" y="331305"/>
                  <a:pt x="199925" y="344377"/>
                </a:cubicBezTo>
                <a:cubicBezTo>
                  <a:pt x="210927" y="351516"/>
                  <a:pt x="222300" y="358562"/>
                  <a:pt x="233997" y="365330"/>
                </a:cubicBezTo>
                <a:cubicBezTo>
                  <a:pt x="245881" y="372283"/>
                  <a:pt x="257764" y="378866"/>
                  <a:pt x="269740" y="385124"/>
                </a:cubicBezTo>
                <a:cubicBezTo>
                  <a:pt x="281670" y="378866"/>
                  <a:pt x="293600" y="372283"/>
                  <a:pt x="305437" y="365330"/>
                </a:cubicBezTo>
                <a:cubicBezTo>
                  <a:pt x="317135" y="358562"/>
                  <a:pt x="328507" y="351516"/>
                  <a:pt x="339555" y="344377"/>
                </a:cubicBezTo>
                <a:cubicBezTo>
                  <a:pt x="340112" y="331305"/>
                  <a:pt x="340391" y="317954"/>
                  <a:pt x="340391" y="304418"/>
                </a:cubicBezTo>
                <a:cubicBezTo>
                  <a:pt x="340391" y="290882"/>
                  <a:pt x="340112" y="277532"/>
                  <a:pt x="339555" y="264413"/>
                </a:cubicBezTo>
                <a:cubicBezTo>
                  <a:pt x="328507" y="257320"/>
                  <a:pt x="317135" y="250274"/>
                  <a:pt x="305437" y="243460"/>
                </a:cubicBezTo>
                <a:cubicBezTo>
                  <a:pt x="293553" y="236553"/>
                  <a:pt x="281670" y="229924"/>
                  <a:pt x="269740" y="223666"/>
                </a:cubicBezTo>
                <a:close/>
                <a:moveTo>
                  <a:pt x="333288" y="193767"/>
                </a:moveTo>
                <a:cubicBezTo>
                  <a:pt x="326001" y="196780"/>
                  <a:pt x="318666" y="199932"/>
                  <a:pt x="311239" y="203362"/>
                </a:cubicBezTo>
                <a:cubicBezTo>
                  <a:pt x="315696" y="205819"/>
                  <a:pt x="320105" y="208369"/>
                  <a:pt x="324515" y="210965"/>
                </a:cubicBezTo>
                <a:cubicBezTo>
                  <a:pt x="328414" y="213236"/>
                  <a:pt x="332314" y="215508"/>
                  <a:pt x="336120" y="217872"/>
                </a:cubicBezTo>
                <a:cubicBezTo>
                  <a:pt x="335331" y="209713"/>
                  <a:pt x="334356" y="201694"/>
                  <a:pt x="333288" y="193767"/>
                </a:cubicBezTo>
                <a:close/>
                <a:moveTo>
                  <a:pt x="206146" y="193720"/>
                </a:moveTo>
                <a:cubicBezTo>
                  <a:pt x="205124" y="201601"/>
                  <a:pt x="204103" y="209667"/>
                  <a:pt x="203268" y="217825"/>
                </a:cubicBezTo>
                <a:cubicBezTo>
                  <a:pt x="207167" y="215461"/>
                  <a:pt x="211066" y="213190"/>
                  <a:pt x="214965" y="210872"/>
                </a:cubicBezTo>
                <a:cubicBezTo>
                  <a:pt x="219329" y="208276"/>
                  <a:pt x="223785" y="205773"/>
                  <a:pt x="228195" y="203270"/>
                </a:cubicBezTo>
                <a:cubicBezTo>
                  <a:pt x="220814" y="199932"/>
                  <a:pt x="213480" y="196733"/>
                  <a:pt x="206146" y="193720"/>
                </a:cubicBezTo>
                <a:close/>
                <a:moveTo>
                  <a:pt x="466187" y="159649"/>
                </a:moveTo>
                <a:cubicBezTo>
                  <a:pt x="441167" y="159649"/>
                  <a:pt x="407792" y="166649"/>
                  <a:pt x="369496" y="179906"/>
                </a:cubicBezTo>
                <a:cubicBezTo>
                  <a:pt x="372466" y="200210"/>
                  <a:pt x="374695" y="221441"/>
                  <a:pt x="376180" y="243460"/>
                </a:cubicBezTo>
                <a:cubicBezTo>
                  <a:pt x="393773" y="255327"/>
                  <a:pt x="410391" y="267565"/>
                  <a:pt x="425895" y="279850"/>
                </a:cubicBezTo>
                <a:cubicBezTo>
                  <a:pt x="439357" y="267936"/>
                  <a:pt x="451612" y="256022"/>
                  <a:pt x="462334" y="244387"/>
                </a:cubicBezTo>
                <a:cubicBezTo>
                  <a:pt x="479185" y="225845"/>
                  <a:pt x="491300" y="208554"/>
                  <a:pt x="497428" y="194184"/>
                </a:cubicBezTo>
                <a:cubicBezTo>
                  <a:pt x="502069" y="183244"/>
                  <a:pt x="503137" y="174529"/>
                  <a:pt x="500259" y="169708"/>
                </a:cubicBezTo>
                <a:cubicBezTo>
                  <a:pt x="496546" y="163404"/>
                  <a:pt x="483827" y="159649"/>
                  <a:pt x="466187" y="159649"/>
                </a:cubicBezTo>
                <a:close/>
                <a:moveTo>
                  <a:pt x="73386" y="159603"/>
                </a:moveTo>
                <a:cubicBezTo>
                  <a:pt x="55747" y="159603"/>
                  <a:pt x="43028" y="163357"/>
                  <a:pt x="39314" y="169662"/>
                </a:cubicBezTo>
                <a:cubicBezTo>
                  <a:pt x="36436" y="174529"/>
                  <a:pt x="37458" y="183198"/>
                  <a:pt x="42146" y="194138"/>
                </a:cubicBezTo>
                <a:cubicBezTo>
                  <a:pt x="48273" y="208461"/>
                  <a:pt x="60389" y="225845"/>
                  <a:pt x="77239" y="244341"/>
                </a:cubicBezTo>
                <a:cubicBezTo>
                  <a:pt x="87823" y="256022"/>
                  <a:pt x="100077" y="267936"/>
                  <a:pt x="113678" y="279803"/>
                </a:cubicBezTo>
                <a:cubicBezTo>
                  <a:pt x="129182" y="267519"/>
                  <a:pt x="145800" y="255281"/>
                  <a:pt x="163393" y="243414"/>
                </a:cubicBezTo>
                <a:cubicBezTo>
                  <a:pt x="164832" y="221395"/>
                  <a:pt x="167107" y="200117"/>
                  <a:pt x="170078" y="179860"/>
                </a:cubicBezTo>
                <a:cubicBezTo>
                  <a:pt x="131782" y="166556"/>
                  <a:pt x="98406" y="159603"/>
                  <a:pt x="73386" y="159603"/>
                </a:cubicBezTo>
                <a:close/>
                <a:moveTo>
                  <a:pt x="269740" y="37687"/>
                </a:moveTo>
                <a:cubicBezTo>
                  <a:pt x="264077" y="37687"/>
                  <a:pt x="257114" y="43018"/>
                  <a:pt x="250058" y="52521"/>
                </a:cubicBezTo>
                <a:cubicBezTo>
                  <a:pt x="240775" y="65083"/>
                  <a:pt x="231908" y="84321"/>
                  <a:pt x="224435" y="108148"/>
                </a:cubicBezTo>
                <a:cubicBezTo>
                  <a:pt x="219839" y="122703"/>
                  <a:pt x="215894" y="138557"/>
                  <a:pt x="212459" y="155616"/>
                </a:cubicBezTo>
                <a:cubicBezTo>
                  <a:pt x="231212" y="163172"/>
                  <a:pt x="250430" y="171840"/>
                  <a:pt x="269740" y="181390"/>
                </a:cubicBezTo>
                <a:cubicBezTo>
                  <a:pt x="289051" y="171840"/>
                  <a:pt x="308222" y="163172"/>
                  <a:pt x="326975" y="155616"/>
                </a:cubicBezTo>
                <a:cubicBezTo>
                  <a:pt x="323587" y="138650"/>
                  <a:pt x="319595" y="122703"/>
                  <a:pt x="315046" y="108148"/>
                </a:cubicBezTo>
                <a:cubicBezTo>
                  <a:pt x="307526" y="84228"/>
                  <a:pt x="298706" y="65037"/>
                  <a:pt x="289422" y="52521"/>
                </a:cubicBezTo>
                <a:cubicBezTo>
                  <a:pt x="282366" y="42972"/>
                  <a:pt x="275357" y="37687"/>
                  <a:pt x="269740" y="37687"/>
                </a:cubicBezTo>
                <a:close/>
                <a:moveTo>
                  <a:pt x="269740" y="0"/>
                </a:moveTo>
                <a:cubicBezTo>
                  <a:pt x="292625" y="0"/>
                  <a:pt x="309568" y="16363"/>
                  <a:pt x="319780" y="30177"/>
                </a:cubicBezTo>
                <a:cubicBezTo>
                  <a:pt x="331757" y="46216"/>
                  <a:pt x="342247" y="68653"/>
                  <a:pt x="351114" y="96930"/>
                </a:cubicBezTo>
                <a:cubicBezTo>
                  <a:pt x="355523" y="111022"/>
                  <a:pt x="359423" y="126226"/>
                  <a:pt x="362811" y="142405"/>
                </a:cubicBezTo>
                <a:cubicBezTo>
                  <a:pt x="402732" y="129054"/>
                  <a:pt x="438336" y="122008"/>
                  <a:pt x="466094" y="122008"/>
                </a:cubicBezTo>
                <a:cubicBezTo>
                  <a:pt x="480949" y="122008"/>
                  <a:pt x="493900" y="124048"/>
                  <a:pt x="504437" y="127988"/>
                </a:cubicBezTo>
                <a:cubicBezTo>
                  <a:pt x="517249" y="132809"/>
                  <a:pt x="526811" y="140504"/>
                  <a:pt x="532846" y="150749"/>
                </a:cubicBezTo>
                <a:cubicBezTo>
                  <a:pt x="544404" y="170450"/>
                  <a:pt x="538834" y="193349"/>
                  <a:pt x="532103" y="209018"/>
                </a:cubicBezTo>
                <a:cubicBezTo>
                  <a:pt x="524212" y="227375"/>
                  <a:pt x="510100" y="247864"/>
                  <a:pt x="490186" y="269744"/>
                </a:cubicBezTo>
                <a:cubicBezTo>
                  <a:pt x="479788" y="281148"/>
                  <a:pt x="467951" y="292783"/>
                  <a:pt x="454954" y="304418"/>
                </a:cubicBezTo>
                <a:cubicBezTo>
                  <a:pt x="467951" y="316007"/>
                  <a:pt x="479788" y="327642"/>
                  <a:pt x="490140" y="339000"/>
                </a:cubicBezTo>
                <a:cubicBezTo>
                  <a:pt x="510054" y="360880"/>
                  <a:pt x="524165" y="381276"/>
                  <a:pt x="532010" y="399726"/>
                </a:cubicBezTo>
                <a:cubicBezTo>
                  <a:pt x="538787" y="415394"/>
                  <a:pt x="544358" y="438201"/>
                  <a:pt x="532753" y="457995"/>
                </a:cubicBezTo>
                <a:cubicBezTo>
                  <a:pt x="526718" y="468239"/>
                  <a:pt x="517156" y="475934"/>
                  <a:pt x="504344" y="480755"/>
                </a:cubicBezTo>
                <a:cubicBezTo>
                  <a:pt x="493760" y="484696"/>
                  <a:pt x="480902" y="486735"/>
                  <a:pt x="466048" y="486735"/>
                </a:cubicBezTo>
                <a:cubicBezTo>
                  <a:pt x="438243" y="486735"/>
                  <a:pt x="402685" y="479689"/>
                  <a:pt x="362765" y="466339"/>
                </a:cubicBezTo>
                <a:cubicBezTo>
                  <a:pt x="359423" y="482517"/>
                  <a:pt x="355431" y="497722"/>
                  <a:pt x="351067" y="511814"/>
                </a:cubicBezTo>
                <a:cubicBezTo>
                  <a:pt x="342201" y="539998"/>
                  <a:pt x="331664" y="562527"/>
                  <a:pt x="319734" y="578566"/>
                </a:cubicBezTo>
                <a:cubicBezTo>
                  <a:pt x="309568" y="592287"/>
                  <a:pt x="292625" y="608697"/>
                  <a:pt x="269740" y="608697"/>
                </a:cubicBezTo>
                <a:cubicBezTo>
                  <a:pt x="246809" y="608697"/>
                  <a:pt x="229866" y="592287"/>
                  <a:pt x="219700" y="578566"/>
                </a:cubicBezTo>
                <a:cubicBezTo>
                  <a:pt x="207770" y="562527"/>
                  <a:pt x="197233" y="540091"/>
                  <a:pt x="188413" y="511814"/>
                </a:cubicBezTo>
                <a:cubicBezTo>
                  <a:pt x="184004" y="497722"/>
                  <a:pt x="180104" y="482517"/>
                  <a:pt x="176716" y="466339"/>
                </a:cubicBezTo>
                <a:cubicBezTo>
                  <a:pt x="136795" y="479689"/>
                  <a:pt x="101191" y="486735"/>
                  <a:pt x="73386" y="486735"/>
                </a:cubicBezTo>
                <a:cubicBezTo>
                  <a:pt x="58532" y="486735"/>
                  <a:pt x="45627" y="484696"/>
                  <a:pt x="35090" y="480755"/>
                </a:cubicBezTo>
                <a:cubicBezTo>
                  <a:pt x="22278" y="475934"/>
                  <a:pt x="12670" y="468239"/>
                  <a:pt x="6681" y="457995"/>
                </a:cubicBezTo>
                <a:cubicBezTo>
                  <a:pt x="-4877" y="438294"/>
                  <a:pt x="693" y="415394"/>
                  <a:pt x="7424" y="399726"/>
                </a:cubicBezTo>
                <a:cubicBezTo>
                  <a:pt x="15269" y="381369"/>
                  <a:pt x="29381" y="360880"/>
                  <a:pt x="49341" y="339000"/>
                </a:cubicBezTo>
                <a:cubicBezTo>
                  <a:pt x="59785" y="327596"/>
                  <a:pt x="71529" y="315961"/>
                  <a:pt x="84527" y="304326"/>
                </a:cubicBezTo>
                <a:cubicBezTo>
                  <a:pt x="71529" y="292737"/>
                  <a:pt x="59739" y="281101"/>
                  <a:pt x="49341" y="269651"/>
                </a:cubicBezTo>
                <a:cubicBezTo>
                  <a:pt x="29381" y="247771"/>
                  <a:pt x="15269" y="227375"/>
                  <a:pt x="7424" y="208971"/>
                </a:cubicBezTo>
                <a:cubicBezTo>
                  <a:pt x="693" y="193257"/>
                  <a:pt x="-4877" y="170450"/>
                  <a:pt x="6681" y="150702"/>
                </a:cubicBezTo>
                <a:cubicBezTo>
                  <a:pt x="12762" y="140411"/>
                  <a:pt x="22278" y="132763"/>
                  <a:pt x="35090" y="127942"/>
                </a:cubicBezTo>
                <a:cubicBezTo>
                  <a:pt x="45674" y="124001"/>
                  <a:pt x="58532" y="121962"/>
                  <a:pt x="73386" y="121962"/>
                </a:cubicBezTo>
                <a:cubicBezTo>
                  <a:pt x="101191" y="121962"/>
                  <a:pt x="136795" y="129008"/>
                  <a:pt x="176716" y="142358"/>
                </a:cubicBezTo>
                <a:cubicBezTo>
                  <a:pt x="180058" y="126134"/>
                  <a:pt x="184004" y="110929"/>
                  <a:pt x="188413" y="96837"/>
                </a:cubicBezTo>
                <a:cubicBezTo>
                  <a:pt x="197233" y="68653"/>
                  <a:pt x="207770" y="46170"/>
                  <a:pt x="219700" y="30085"/>
                </a:cubicBezTo>
                <a:cubicBezTo>
                  <a:pt x="229866" y="16363"/>
                  <a:pt x="246809" y="0"/>
                  <a:pt x="269740" y="0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Rectangle 24"/>
          <p:cNvSpPr/>
          <p:nvPr/>
        </p:nvSpPr>
        <p:spPr>
          <a:xfrm flipH="1">
            <a:off x="5444079" y="3393436"/>
            <a:ext cx="401986" cy="401329"/>
          </a:xfrm>
          <a:custGeom>
            <a:avLst/>
            <a:gdLst>
              <a:gd name="connsiteX0" fmla="*/ 302479 w 605734"/>
              <a:gd name="connsiteY0" fmla="*/ 518585 h 604745"/>
              <a:gd name="connsiteX1" fmla="*/ 345630 w 605734"/>
              <a:gd name="connsiteY1" fmla="*/ 561665 h 604745"/>
              <a:gd name="connsiteX2" fmla="*/ 302479 w 605734"/>
              <a:gd name="connsiteY2" fmla="*/ 604745 h 604745"/>
              <a:gd name="connsiteX3" fmla="*/ 259328 w 605734"/>
              <a:gd name="connsiteY3" fmla="*/ 561665 h 604745"/>
              <a:gd name="connsiteX4" fmla="*/ 302479 w 605734"/>
              <a:gd name="connsiteY4" fmla="*/ 518585 h 604745"/>
              <a:gd name="connsiteX5" fmla="*/ 490324 w 605734"/>
              <a:gd name="connsiteY5" fmla="*/ 446396 h 604745"/>
              <a:gd name="connsiteX6" fmla="*/ 533546 w 605734"/>
              <a:gd name="connsiteY6" fmla="*/ 489547 h 604745"/>
              <a:gd name="connsiteX7" fmla="*/ 490324 w 605734"/>
              <a:gd name="connsiteY7" fmla="*/ 532698 h 604745"/>
              <a:gd name="connsiteX8" fmla="*/ 447102 w 605734"/>
              <a:gd name="connsiteY8" fmla="*/ 489547 h 604745"/>
              <a:gd name="connsiteX9" fmla="*/ 490324 w 605734"/>
              <a:gd name="connsiteY9" fmla="*/ 446396 h 604745"/>
              <a:gd name="connsiteX10" fmla="*/ 114880 w 605734"/>
              <a:gd name="connsiteY10" fmla="*/ 446396 h 604745"/>
              <a:gd name="connsiteX11" fmla="*/ 158066 w 605734"/>
              <a:gd name="connsiteY11" fmla="*/ 489547 h 604745"/>
              <a:gd name="connsiteX12" fmla="*/ 114880 w 605734"/>
              <a:gd name="connsiteY12" fmla="*/ 532698 h 604745"/>
              <a:gd name="connsiteX13" fmla="*/ 71694 w 605734"/>
              <a:gd name="connsiteY13" fmla="*/ 489547 h 604745"/>
              <a:gd name="connsiteX14" fmla="*/ 114880 w 605734"/>
              <a:gd name="connsiteY14" fmla="*/ 446396 h 604745"/>
              <a:gd name="connsiteX15" fmla="*/ 562583 w 605734"/>
              <a:gd name="connsiteY15" fmla="*/ 259680 h 604745"/>
              <a:gd name="connsiteX16" fmla="*/ 605734 w 605734"/>
              <a:gd name="connsiteY16" fmla="*/ 302760 h 604745"/>
              <a:gd name="connsiteX17" fmla="*/ 562583 w 605734"/>
              <a:gd name="connsiteY17" fmla="*/ 345840 h 604745"/>
              <a:gd name="connsiteX18" fmla="*/ 519432 w 605734"/>
              <a:gd name="connsiteY18" fmla="*/ 302760 h 604745"/>
              <a:gd name="connsiteX19" fmla="*/ 562583 w 605734"/>
              <a:gd name="connsiteY19" fmla="*/ 259680 h 604745"/>
              <a:gd name="connsiteX20" fmla="*/ 43151 w 605734"/>
              <a:gd name="connsiteY20" fmla="*/ 259680 h 604745"/>
              <a:gd name="connsiteX21" fmla="*/ 86302 w 605734"/>
              <a:gd name="connsiteY21" fmla="*/ 302760 h 604745"/>
              <a:gd name="connsiteX22" fmla="*/ 43151 w 605734"/>
              <a:gd name="connsiteY22" fmla="*/ 345840 h 604745"/>
              <a:gd name="connsiteX23" fmla="*/ 0 w 605734"/>
              <a:gd name="connsiteY23" fmla="*/ 302760 h 604745"/>
              <a:gd name="connsiteX24" fmla="*/ 43151 w 605734"/>
              <a:gd name="connsiteY24" fmla="*/ 259680 h 604745"/>
              <a:gd name="connsiteX25" fmla="*/ 302479 w 605734"/>
              <a:gd name="connsiteY25" fmla="*/ 144024 h 604745"/>
              <a:gd name="connsiteX26" fmla="*/ 461428 w 605734"/>
              <a:gd name="connsiteY26" fmla="*/ 302726 h 604745"/>
              <a:gd name="connsiteX27" fmla="*/ 302479 w 605734"/>
              <a:gd name="connsiteY27" fmla="*/ 461428 h 604745"/>
              <a:gd name="connsiteX28" fmla="*/ 143530 w 605734"/>
              <a:gd name="connsiteY28" fmla="*/ 302726 h 604745"/>
              <a:gd name="connsiteX29" fmla="*/ 302479 w 605734"/>
              <a:gd name="connsiteY29" fmla="*/ 144024 h 604745"/>
              <a:gd name="connsiteX30" fmla="*/ 490324 w 605734"/>
              <a:gd name="connsiteY30" fmla="*/ 72118 h 604745"/>
              <a:gd name="connsiteX31" fmla="*/ 533546 w 605734"/>
              <a:gd name="connsiteY31" fmla="*/ 115198 h 604745"/>
              <a:gd name="connsiteX32" fmla="*/ 490324 w 605734"/>
              <a:gd name="connsiteY32" fmla="*/ 158278 h 604745"/>
              <a:gd name="connsiteX33" fmla="*/ 447102 w 605734"/>
              <a:gd name="connsiteY33" fmla="*/ 115198 h 604745"/>
              <a:gd name="connsiteX34" fmla="*/ 490324 w 605734"/>
              <a:gd name="connsiteY34" fmla="*/ 72118 h 604745"/>
              <a:gd name="connsiteX35" fmla="*/ 114880 w 605734"/>
              <a:gd name="connsiteY35" fmla="*/ 72118 h 604745"/>
              <a:gd name="connsiteX36" fmla="*/ 158066 w 605734"/>
              <a:gd name="connsiteY36" fmla="*/ 115198 h 604745"/>
              <a:gd name="connsiteX37" fmla="*/ 114880 w 605734"/>
              <a:gd name="connsiteY37" fmla="*/ 158278 h 604745"/>
              <a:gd name="connsiteX38" fmla="*/ 71694 w 605734"/>
              <a:gd name="connsiteY38" fmla="*/ 115198 h 604745"/>
              <a:gd name="connsiteX39" fmla="*/ 114880 w 605734"/>
              <a:gd name="connsiteY39" fmla="*/ 72118 h 604745"/>
              <a:gd name="connsiteX40" fmla="*/ 302620 w 605734"/>
              <a:gd name="connsiteY40" fmla="*/ 0 h 604745"/>
              <a:gd name="connsiteX41" fmla="*/ 345771 w 605734"/>
              <a:gd name="connsiteY41" fmla="*/ 43080 h 604745"/>
              <a:gd name="connsiteX42" fmla="*/ 302620 w 605734"/>
              <a:gd name="connsiteY42" fmla="*/ 86160 h 604745"/>
              <a:gd name="connsiteX43" fmla="*/ 259469 w 605734"/>
              <a:gd name="connsiteY43" fmla="*/ 43080 h 604745"/>
              <a:gd name="connsiteX44" fmla="*/ 302620 w 605734"/>
              <a:gd name="connsiteY44" fmla="*/ 0 h 60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05734" h="604745">
                <a:moveTo>
                  <a:pt x="302479" y="518585"/>
                </a:moveTo>
                <a:cubicBezTo>
                  <a:pt x="326311" y="518585"/>
                  <a:pt x="345630" y="537873"/>
                  <a:pt x="345630" y="561665"/>
                </a:cubicBezTo>
                <a:cubicBezTo>
                  <a:pt x="345630" y="585457"/>
                  <a:pt x="326311" y="604745"/>
                  <a:pt x="302479" y="604745"/>
                </a:cubicBezTo>
                <a:cubicBezTo>
                  <a:pt x="278647" y="604745"/>
                  <a:pt x="259328" y="585457"/>
                  <a:pt x="259328" y="561665"/>
                </a:cubicBezTo>
                <a:cubicBezTo>
                  <a:pt x="259328" y="537873"/>
                  <a:pt x="278647" y="518585"/>
                  <a:pt x="302479" y="518585"/>
                </a:cubicBezTo>
                <a:close/>
                <a:moveTo>
                  <a:pt x="490324" y="446396"/>
                </a:moveTo>
                <a:cubicBezTo>
                  <a:pt x="514195" y="446396"/>
                  <a:pt x="533546" y="465715"/>
                  <a:pt x="533546" y="489547"/>
                </a:cubicBezTo>
                <a:cubicBezTo>
                  <a:pt x="533546" y="513379"/>
                  <a:pt x="514195" y="532698"/>
                  <a:pt x="490324" y="532698"/>
                </a:cubicBezTo>
                <a:cubicBezTo>
                  <a:pt x="466453" y="532698"/>
                  <a:pt x="447102" y="513379"/>
                  <a:pt x="447102" y="489547"/>
                </a:cubicBezTo>
                <a:cubicBezTo>
                  <a:pt x="447102" y="465715"/>
                  <a:pt x="466453" y="446396"/>
                  <a:pt x="490324" y="446396"/>
                </a:cubicBezTo>
                <a:close/>
                <a:moveTo>
                  <a:pt x="114880" y="446396"/>
                </a:moveTo>
                <a:cubicBezTo>
                  <a:pt x="138731" y="446396"/>
                  <a:pt x="158066" y="465715"/>
                  <a:pt x="158066" y="489547"/>
                </a:cubicBezTo>
                <a:cubicBezTo>
                  <a:pt x="158066" y="513379"/>
                  <a:pt x="138731" y="532698"/>
                  <a:pt x="114880" y="532698"/>
                </a:cubicBezTo>
                <a:cubicBezTo>
                  <a:pt x="91029" y="532698"/>
                  <a:pt x="71694" y="513379"/>
                  <a:pt x="71694" y="489547"/>
                </a:cubicBezTo>
                <a:cubicBezTo>
                  <a:pt x="71694" y="465715"/>
                  <a:pt x="91029" y="446396"/>
                  <a:pt x="114880" y="446396"/>
                </a:cubicBezTo>
                <a:close/>
                <a:moveTo>
                  <a:pt x="562583" y="259680"/>
                </a:moveTo>
                <a:cubicBezTo>
                  <a:pt x="586415" y="259680"/>
                  <a:pt x="605734" y="278968"/>
                  <a:pt x="605734" y="302760"/>
                </a:cubicBezTo>
                <a:cubicBezTo>
                  <a:pt x="605734" y="326552"/>
                  <a:pt x="586415" y="345840"/>
                  <a:pt x="562583" y="345840"/>
                </a:cubicBezTo>
                <a:cubicBezTo>
                  <a:pt x="538751" y="345840"/>
                  <a:pt x="519432" y="326552"/>
                  <a:pt x="519432" y="302760"/>
                </a:cubicBezTo>
                <a:cubicBezTo>
                  <a:pt x="519432" y="278968"/>
                  <a:pt x="538751" y="259680"/>
                  <a:pt x="562583" y="259680"/>
                </a:cubicBezTo>
                <a:close/>
                <a:moveTo>
                  <a:pt x="43151" y="259680"/>
                </a:moveTo>
                <a:cubicBezTo>
                  <a:pt x="66983" y="259680"/>
                  <a:pt x="86302" y="278968"/>
                  <a:pt x="86302" y="302760"/>
                </a:cubicBezTo>
                <a:cubicBezTo>
                  <a:pt x="86302" y="326552"/>
                  <a:pt x="66983" y="345840"/>
                  <a:pt x="43151" y="345840"/>
                </a:cubicBezTo>
                <a:cubicBezTo>
                  <a:pt x="19319" y="345840"/>
                  <a:pt x="0" y="326552"/>
                  <a:pt x="0" y="302760"/>
                </a:cubicBezTo>
                <a:cubicBezTo>
                  <a:pt x="0" y="278968"/>
                  <a:pt x="19319" y="259680"/>
                  <a:pt x="43151" y="259680"/>
                </a:cubicBezTo>
                <a:close/>
                <a:moveTo>
                  <a:pt x="302479" y="144024"/>
                </a:moveTo>
                <a:cubicBezTo>
                  <a:pt x="390264" y="144024"/>
                  <a:pt x="461428" y="215077"/>
                  <a:pt x="461428" y="302726"/>
                </a:cubicBezTo>
                <a:cubicBezTo>
                  <a:pt x="461428" y="390375"/>
                  <a:pt x="390264" y="461428"/>
                  <a:pt x="302479" y="461428"/>
                </a:cubicBezTo>
                <a:cubicBezTo>
                  <a:pt x="214694" y="461428"/>
                  <a:pt x="143530" y="390375"/>
                  <a:pt x="143530" y="302726"/>
                </a:cubicBezTo>
                <a:cubicBezTo>
                  <a:pt x="143530" y="215077"/>
                  <a:pt x="214694" y="144024"/>
                  <a:pt x="302479" y="144024"/>
                </a:cubicBezTo>
                <a:close/>
                <a:moveTo>
                  <a:pt x="490324" y="72118"/>
                </a:moveTo>
                <a:cubicBezTo>
                  <a:pt x="514195" y="72118"/>
                  <a:pt x="533546" y="91406"/>
                  <a:pt x="533546" y="115198"/>
                </a:cubicBezTo>
                <a:cubicBezTo>
                  <a:pt x="533546" y="138990"/>
                  <a:pt x="514195" y="158278"/>
                  <a:pt x="490324" y="158278"/>
                </a:cubicBezTo>
                <a:cubicBezTo>
                  <a:pt x="466453" y="158278"/>
                  <a:pt x="447102" y="138990"/>
                  <a:pt x="447102" y="115198"/>
                </a:cubicBezTo>
                <a:cubicBezTo>
                  <a:pt x="447102" y="91406"/>
                  <a:pt x="466453" y="72118"/>
                  <a:pt x="490324" y="72118"/>
                </a:cubicBezTo>
                <a:close/>
                <a:moveTo>
                  <a:pt x="114880" y="72118"/>
                </a:moveTo>
                <a:cubicBezTo>
                  <a:pt x="138731" y="72118"/>
                  <a:pt x="158066" y="91406"/>
                  <a:pt x="158066" y="115198"/>
                </a:cubicBezTo>
                <a:cubicBezTo>
                  <a:pt x="158066" y="138990"/>
                  <a:pt x="138731" y="158278"/>
                  <a:pt x="114880" y="158278"/>
                </a:cubicBezTo>
                <a:cubicBezTo>
                  <a:pt x="91029" y="158278"/>
                  <a:pt x="71694" y="138990"/>
                  <a:pt x="71694" y="115198"/>
                </a:cubicBezTo>
                <a:cubicBezTo>
                  <a:pt x="71694" y="91406"/>
                  <a:pt x="91029" y="72118"/>
                  <a:pt x="114880" y="72118"/>
                </a:cubicBezTo>
                <a:close/>
                <a:moveTo>
                  <a:pt x="302620" y="0"/>
                </a:moveTo>
                <a:cubicBezTo>
                  <a:pt x="326452" y="0"/>
                  <a:pt x="345771" y="19288"/>
                  <a:pt x="345771" y="43080"/>
                </a:cubicBezTo>
                <a:cubicBezTo>
                  <a:pt x="345771" y="66872"/>
                  <a:pt x="326452" y="86160"/>
                  <a:pt x="302620" y="86160"/>
                </a:cubicBezTo>
                <a:cubicBezTo>
                  <a:pt x="278788" y="86160"/>
                  <a:pt x="259469" y="66872"/>
                  <a:pt x="259469" y="43080"/>
                </a:cubicBezTo>
                <a:cubicBezTo>
                  <a:pt x="259469" y="19288"/>
                  <a:pt x="278788" y="0"/>
                  <a:pt x="302620" y="0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Rectangle 25"/>
          <p:cNvSpPr/>
          <p:nvPr/>
        </p:nvSpPr>
        <p:spPr>
          <a:xfrm>
            <a:off x="5444079" y="4891626"/>
            <a:ext cx="401986" cy="363320"/>
          </a:xfrm>
          <a:custGeom>
            <a:avLst/>
            <a:gdLst>
              <a:gd name="T0" fmla="*/ 282 w 475"/>
              <a:gd name="T1" fmla="*/ 111 h 430"/>
              <a:gd name="T2" fmla="*/ 244 w 475"/>
              <a:gd name="T3" fmla="*/ 114 h 430"/>
              <a:gd name="T4" fmla="*/ 187 w 475"/>
              <a:gd name="T5" fmla="*/ 129 h 430"/>
              <a:gd name="T6" fmla="*/ 133 w 475"/>
              <a:gd name="T7" fmla="*/ 211 h 430"/>
              <a:gd name="T8" fmla="*/ 208 w 475"/>
              <a:gd name="T9" fmla="*/ 290 h 430"/>
              <a:gd name="T10" fmla="*/ 244 w 475"/>
              <a:gd name="T11" fmla="*/ 285 h 430"/>
              <a:gd name="T12" fmla="*/ 292 w 475"/>
              <a:gd name="T13" fmla="*/ 253 h 430"/>
              <a:gd name="T14" fmla="*/ 321 w 475"/>
              <a:gd name="T15" fmla="*/ 286 h 430"/>
              <a:gd name="T16" fmla="*/ 333 w 475"/>
              <a:gd name="T17" fmla="*/ 285 h 430"/>
              <a:gd name="T18" fmla="*/ 372 w 475"/>
              <a:gd name="T19" fmla="*/ 252 h 430"/>
              <a:gd name="T20" fmla="*/ 373 w 475"/>
              <a:gd name="T21" fmla="*/ 239 h 430"/>
              <a:gd name="T22" fmla="*/ 354 w 475"/>
              <a:gd name="T23" fmla="*/ 192 h 430"/>
              <a:gd name="T24" fmla="*/ 354 w 475"/>
              <a:gd name="T25" fmla="*/ 113 h 430"/>
              <a:gd name="T26" fmla="*/ 332 w 475"/>
              <a:gd name="T27" fmla="*/ 26 h 430"/>
              <a:gd name="T28" fmla="*/ 255 w 475"/>
              <a:gd name="T29" fmla="*/ 0 h 430"/>
              <a:gd name="T30" fmla="*/ 245 w 475"/>
              <a:gd name="T31" fmla="*/ 0 h 430"/>
              <a:gd name="T32" fmla="*/ 142 w 475"/>
              <a:gd name="T33" fmla="*/ 78 h 430"/>
              <a:gd name="T34" fmla="*/ 149 w 475"/>
              <a:gd name="T35" fmla="*/ 88 h 430"/>
              <a:gd name="T36" fmla="*/ 198 w 475"/>
              <a:gd name="T37" fmla="*/ 94 h 430"/>
              <a:gd name="T38" fmla="*/ 207 w 475"/>
              <a:gd name="T39" fmla="*/ 85 h 430"/>
              <a:gd name="T40" fmla="*/ 245 w 475"/>
              <a:gd name="T41" fmla="*/ 54 h 430"/>
              <a:gd name="T42" fmla="*/ 248 w 475"/>
              <a:gd name="T43" fmla="*/ 54 h 430"/>
              <a:gd name="T44" fmla="*/ 276 w 475"/>
              <a:gd name="T45" fmla="*/ 67 h 430"/>
              <a:gd name="T46" fmla="*/ 282 w 475"/>
              <a:gd name="T47" fmla="*/ 104 h 430"/>
              <a:gd name="T48" fmla="*/ 282 w 475"/>
              <a:gd name="T49" fmla="*/ 111 h 430"/>
              <a:gd name="T50" fmla="*/ 282 w 475"/>
              <a:gd name="T51" fmla="*/ 111 h 430"/>
              <a:gd name="T52" fmla="*/ 273 w 475"/>
              <a:gd name="T53" fmla="*/ 216 h 430"/>
              <a:gd name="T54" fmla="*/ 245 w 475"/>
              <a:gd name="T55" fmla="*/ 239 h 430"/>
              <a:gd name="T56" fmla="*/ 237 w 475"/>
              <a:gd name="T57" fmla="*/ 239 h 430"/>
              <a:gd name="T58" fmla="*/ 207 w 475"/>
              <a:gd name="T59" fmla="*/ 202 h 430"/>
              <a:gd name="T60" fmla="*/ 245 w 475"/>
              <a:gd name="T61" fmla="*/ 155 h 430"/>
              <a:gd name="T62" fmla="*/ 282 w 475"/>
              <a:gd name="T63" fmla="*/ 151 h 430"/>
              <a:gd name="T64" fmla="*/ 282 w 475"/>
              <a:gd name="T65" fmla="*/ 162 h 430"/>
              <a:gd name="T66" fmla="*/ 273 w 475"/>
              <a:gd name="T67" fmla="*/ 216 h 430"/>
              <a:gd name="T68" fmla="*/ 475 w 475"/>
              <a:gd name="T69" fmla="*/ 338 h 430"/>
              <a:gd name="T70" fmla="*/ 475 w 475"/>
              <a:gd name="T71" fmla="*/ 341 h 430"/>
              <a:gd name="T72" fmla="*/ 444 w 475"/>
              <a:gd name="T73" fmla="*/ 409 h 430"/>
              <a:gd name="T74" fmla="*/ 437 w 475"/>
              <a:gd name="T75" fmla="*/ 406 h 430"/>
              <a:gd name="T76" fmla="*/ 451 w 475"/>
              <a:gd name="T77" fmla="*/ 347 h 430"/>
              <a:gd name="T78" fmla="*/ 410 w 475"/>
              <a:gd name="T79" fmla="*/ 343 h 430"/>
              <a:gd name="T80" fmla="*/ 391 w 475"/>
              <a:gd name="T81" fmla="*/ 345 h 430"/>
              <a:gd name="T82" fmla="*/ 390 w 475"/>
              <a:gd name="T83" fmla="*/ 338 h 430"/>
              <a:gd name="T84" fmla="*/ 410 w 475"/>
              <a:gd name="T85" fmla="*/ 328 h 430"/>
              <a:gd name="T86" fmla="*/ 473 w 475"/>
              <a:gd name="T87" fmla="*/ 330 h 430"/>
              <a:gd name="T88" fmla="*/ 475 w 475"/>
              <a:gd name="T89" fmla="*/ 338 h 430"/>
              <a:gd name="T90" fmla="*/ 430 w 475"/>
              <a:gd name="T91" fmla="*/ 371 h 430"/>
              <a:gd name="T92" fmla="*/ 410 w 475"/>
              <a:gd name="T93" fmla="*/ 384 h 430"/>
              <a:gd name="T94" fmla="*/ 239 w 475"/>
              <a:gd name="T95" fmla="*/ 430 h 430"/>
              <a:gd name="T96" fmla="*/ 5 w 475"/>
              <a:gd name="T97" fmla="*/ 341 h 430"/>
              <a:gd name="T98" fmla="*/ 11 w 475"/>
              <a:gd name="T99" fmla="*/ 334 h 430"/>
              <a:gd name="T100" fmla="*/ 244 w 475"/>
              <a:gd name="T101" fmla="*/ 396 h 430"/>
              <a:gd name="T102" fmla="*/ 410 w 475"/>
              <a:gd name="T103" fmla="*/ 364 h 430"/>
              <a:gd name="T104" fmla="*/ 422 w 475"/>
              <a:gd name="T105" fmla="*/ 359 h 430"/>
              <a:gd name="T106" fmla="*/ 430 w 475"/>
              <a:gd name="T107" fmla="*/ 371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75" h="430">
                <a:moveTo>
                  <a:pt x="282" y="111"/>
                </a:moveTo>
                <a:cubicBezTo>
                  <a:pt x="271" y="112"/>
                  <a:pt x="258" y="113"/>
                  <a:pt x="244" y="114"/>
                </a:cubicBezTo>
                <a:cubicBezTo>
                  <a:pt x="224" y="117"/>
                  <a:pt x="204" y="121"/>
                  <a:pt x="187" y="129"/>
                </a:cubicBezTo>
                <a:cubicBezTo>
                  <a:pt x="155" y="142"/>
                  <a:pt x="133" y="170"/>
                  <a:pt x="133" y="211"/>
                </a:cubicBezTo>
                <a:cubicBezTo>
                  <a:pt x="133" y="263"/>
                  <a:pt x="166" y="290"/>
                  <a:pt x="208" y="290"/>
                </a:cubicBezTo>
                <a:cubicBezTo>
                  <a:pt x="223" y="290"/>
                  <a:pt x="234" y="288"/>
                  <a:pt x="244" y="285"/>
                </a:cubicBezTo>
                <a:cubicBezTo>
                  <a:pt x="261" y="280"/>
                  <a:pt x="275" y="270"/>
                  <a:pt x="292" y="253"/>
                </a:cubicBezTo>
                <a:cubicBezTo>
                  <a:pt x="302" y="266"/>
                  <a:pt x="304" y="272"/>
                  <a:pt x="321" y="286"/>
                </a:cubicBezTo>
                <a:cubicBezTo>
                  <a:pt x="325" y="288"/>
                  <a:pt x="330" y="288"/>
                  <a:pt x="333" y="285"/>
                </a:cubicBezTo>
                <a:cubicBezTo>
                  <a:pt x="344" y="276"/>
                  <a:pt x="362" y="261"/>
                  <a:pt x="372" y="252"/>
                </a:cubicBezTo>
                <a:cubicBezTo>
                  <a:pt x="376" y="248"/>
                  <a:pt x="375" y="243"/>
                  <a:pt x="373" y="239"/>
                </a:cubicBezTo>
                <a:cubicBezTo>
                  <a:pt x="363" y="226"/>
                  <a:pt x="354" y="216"/>
                  <a:pt x="354" y="192"/>
                </a:cubicBezTo>
                <a:lnTo>
                  <a:pt x="354" y="113"/>
                </a:lnTo>
                <a:cubicBezTo>
                  <a:pt x="354" y="79"/>
                  <a:pt x="356" y="48"/>
                  <a:pt x="332" y="26"/>
                </a:cubicBezTo>
                <a:cubicBezTo>
                  <a:pt x="311" y="7"/>
                  <a:pt x="280" y="0"/>
                  <a:pt x="255" y="0"/>
                </a:cubicBezTo>
                <a:lnTo>
                  <a:pt x="245" y="0"/>
                </a:lnTo>
                <a:cubicBezTo>
                  <a:pt x="200" y="3"/>
                  <a:pt x="152" y="22"/>
                  <a:pt x="142" y="78"/>
                </a:cubicBezTo>
                <a:cubicBezTo>
                  <a:pt x="140" y="85"/>
                  <a:pt x="145" y="87"/>
                  <a:pt x="149" y="88"/>
                </a:cubicBezTo>
                <a:lnTo>
                  <a:pt x="198" y="94"/>
                </a:lnTo>
                <a:cubicBezTo>
                  <a:pt x="203" y="93"/>
                  <a:pt x="206" y="89"/>
                  <a:pt x="207" y="85"/>
                </a:cubicBezTo>
                <a:cubicBezTo>
                  <a:pt x="211" y="65"/>
                  <a:pt x="227" y="56"/>
                  <a:pt x="245" y="54"/>
                </a:cubicBezTo>
                <a:lnTo>
                  <a:pt x="248" y="54"/>
                </a:lnTo>
                <a:cubicBezTo>
                  <a:pt x="259" y="54"/>
                  <a:pt x="270" y="58"/>
                  <a:pt x="276" y="67"/>
                </a:cubicBezTo>
                <a:cubicBezTo>
                  <a:pt x="283" y="78"/>
                  <a:pt x="282" y="92"/>
                  <a:pt x="282" y="104"/>
                </a:cubicBezTo>
                <a:lnTo>
                  <a:pt x="282" y="111"/>
                </a:lnTo>
                <a:lnTo>
                  <a:pt x="282" y="111"/>
                </a:lnTo>
                <a:close/>
                <a:moveTo>
                  <a:pt x="273" y="216"/>
                </a:moveTo>
                <a:cubicBezTo>
                  <a:pt x="266" y="228"/>
                  <a:pt x="256" y="236"/>
                  <a:pt x="245" y="239"/>
                </a:cubicBezTo>
                <a:cubicBezTo>
                  <a:pt x="243" y="239"/>
                  <a:pt x="240" y="239"/>
                  <a:pt x="237" y="239"/>
                </a:cubicBezTo>
                <a:cubicBezTo>
                  <a:pt x="218" y="239"/>
                  <a:pt x="207" y="224"/>
                  <a:pt x="207" y="202"/>
                </a:cubicBezTo>
                <a:cubicBezTo>
                  <a:pt x="207" y="174"/>
                  <a:pt x="223" y="161"/>
                  <a:pt x="245" y="155"/>
                </a:cubicBezTo>
                <a:cubicBezTo>
                  <a:pt x="256" y="152"/>
                  <a:pt x="269" y="151"/>
                  <a:pt x="282" y="151"/>
                </a:cubicBezTo>
                <a:lnTo>
                  <a:pt x="282" y="162"/>
                </a:lnTo>
                <a:cubicBezTo>
                  <a:pt x="282" y="182"/>
                  <a:pt x="283" y="198"/>
                  <a:pt x="273" y="216"/>
                </a:cubicBezTo>
                <a:close/>
                <a:moveTo>
                  <a:pt x="475" y="338"/>
                </a:moveTo>
                <a:lnTo>
                  <a:pt x="475" y="341"/>
                </a:lnTo>
                <a:cubicBezTo>
                  <a:pt x="475" y="358"/>
                  <a:pt x="466" y="391"/>
                  <a:pt x="444" y="409"/>
                </a:cubicBezTo>
                <a:cubicBezTo>
                  <a:pt x="440" y="413"/>
                  <a:pt x="436" y="411"/>
                  <a:pt x="437" y="406"/>
                </a:cubicBezTo>
                <a:cubicBezTo>
                  <a:pt x="444" y="391"/>
                  <a:pt x="458" y="355"/>
                  <a:pt x="451" y="347"/>
                </a:cubicBezTo>
                <a:cubicBezTo>
                  <a:pt x="447" y="341"/>
                  <a:pt x="427" y="341"/>
                  <a:pt x="410" y="343"/>
                </a:cubicBezTo>
                <a:cubicBezTo>
                  <a:pt x="403" y="344"/>
                  <a:pt x="396" y="344"/>
                  <a:pt x="391" y="345"/>
                </a:cubicBezTo>
                <a:cubicBezTo>
                  <a:pt x="386" y="346"/>
                  <a:pt x="385" y="341"/>
                  <a:pt x="390" y="338"/>
                </a:cubicBezTo>
                <a:cubicBezTo>
                  <a:pt x="396" y="334"/>
                  <a:pt x="403" y="330"/>
                  <a:pt x="410" y="328"/>
                </a:cubicBezTo>
                <a:cubicBezTo>
                  <a:pt x="438" y="320"/>
                  <a:pt x="469" y="325"/>
                  <a:pt x="473" y="330"/>
                </a:cubicBezTo>
                <a:cubicBezTo>
                  <a:pt x="474" y="331"/>
                  <a:pt x="475" y="334"/>
                  <a:pt x="475" y="338"/>
                </a:cubicBezTo>
                <a:close/>
                <a:moveTo>
                  <a:pt x="430" y="371"/>
                </a:moveTo>
                <a:cubicBezTo>
                  <a:pt x="424" y="376"/>
                  <a:pt x="417" y="380"/>
                  <a:pt x="410" y="384"/>
                </a:cubicBezTo>
                <a:cubicBezTo>
                  <a:pt x="360" y="414"/>
                  <a:pt x="295" y="430"/>
                  <a:pt x="239" y="430"/>
                </a:cubicBezTo>
                <a:cubicBezTo>
                  <a:pt x="148" y="430"/>
                  <a:pt x="67" y="397"/>
                  <a:pt x="5" y="341"/>
                </a:cubicBezTo>
                <a:cubicBezTo>
                  <a:pt x="0" y="336"/>
                  <a:pt x="4" y="330"/>
                  <a:pt x="11" y="334"/>
                </a:cubicBezTo>
                <a:cubicBezTo>
                  <a:pt x="77" y="372"/>
                  <a:pt x="159" y="396"/>
                  <a:pt x="244" y="396"/>
                </a:cubicBezTo>
                <a:cubicBezTo>
                  <a:pt x="298" y="396"/>
                  <a:pt x="355" y="386"/>
                  <a:pt x="410" y="364"/>
                </a:cubicBezTo>
                <a:cubicBezTo>
                  <a:pt x="414" y="363"/>
                  <a:pt x="418" y="361"/>
                  <a:pt x="422" y="359"/>
                </a:cubicBezTo>
                <a:cubicBezTo>
                  <a:pt x="431" y="356"/>
                  <a:pt x="438" y="365"/>
                  <a:pt x="430" y="371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/>
              <a:t>研究思路及方法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811516" y="2198908"/>
            <a:ext cx="3209522" cy="3209507"/>
            <a:chOff x="730493" y="2800792"/>
            <a:chExt cx="3209522" cy="3209507"/>
          </a:xfrm>
        </p:grpSpPr>
        <p:grpSp>
          <p:nvGrpSpPr>
            <p:cNvPr id="18" name="组合 17"/>
            <p:cNvGrpSpPr/>
            <p:nvPr/>
          </p:nvGrpSpPr>
          <p:grpSpPr>
            <a:xfrm>
              <a:off x="730493" y="2800792"/>
              <a:ext cx="3209522" cy="3209507"/>
              <a:chOff x="2035024" y="1872921"/>
              <a:chExt cx="4406416" cy="4406396"/>
            </a:xfrm>
          </p:grpSpPr>
          <p:sp>
            <p:nvSpPr>
              <p:cNvPr id="19" name="íṥļîḓê"/>
              <p:cNvSpPr/>
              <p:nvPr/>
            </p:nvSpPr>
            <p:spPr>
              <a:xfrm>
                <a:off x="2035024" y="1872921"/>
                <a:ext cx="4406416" cy="4406396"/>
              </a:xfrm>
              <a:prstGeom prst="ellipse">
                <a:avLst/>
              </a:prstGeom>
              <a:noFill/>
              <a:ln w="12700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ea"/>
                </a:endParaRPr>
              </a:p>
            </p:txBody>
          </p:sp>
          <p:sp>
            <p:nvSpPr>
              <p:cNvPr id="20" name="íṥlíḓê"/>
              <p:cNvSpPr/>
              <p:nvPr/>
            </p:nvSpPr>
            <p:spPr>
              <a:xfrm>
                <a:off x="2227091" y="2064990"/>
                <a:ext cx="4022284" cy="4022263"/>
              </a:xfrm>
              <a:prstGeom prst="ellipse">
                <a:avLst/>
              </a:prstGeom>
              <a:solidFill>
                <a:schemeClr val="accent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ea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1181009" y="3612098"/>
              <a:ext cx="2308490" cy="1586895"/>
              <a:chOff x="660400" y="3912961"/>
              <a:chExt cx="2539999" cy="1746038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1189619" y="3912961"/>
                <a:ext cx="1481560" cy="440235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 algn="ctr"/>
                <a:r>
                  <a:rPr lang="zh-CN" altLang="en-US" sz="2000" spc="100" dirty="0">
                    <a:solidFill>
                      <a:schemeClr val="bg1"/>
                    </a:solidFill>
                    <a:latin typeface="+mj-ea"/>
                    <a:ea typeface="+mj-ea"/>
                  </a:rPr>
                  <a:t>输入小标题</a:t>
                </a: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660400" y="4489201"/>
                <a:ext cx="2539999" cy="1169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spc="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为客户提供有效服务，是我们工作的方向和价值评价的标尺</a:t>
                </a:r>
                <a:endPara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4491239" y="2198908"/>
            <a:ext cx="3209522" cy="3209507"/>
            <a:chOff x="730493" y="2800792"/>
            <a:chExt cx="3209522" cy="3209507"/>
          </a:xfrm>
        </p:grpSpPr>
        <p:grpSp>
          <p:nvGrpSpPr>
            <p:cNvPr id="23" name="组合 22"/>
            <p:cNvGrpSpPr/>
            <p:nvPr/>
          </p:nvGrpSpPr>
          <p:grpSpPr>
            <a:xfrm>
              <a:off x="730493" y="2800792"/>
              <a:ext cx="3209522" cy="3209507"/>
              <a:chOff x="2035024" y="1872921"/>
              <a:chExt cx="4406416" cy="4406396"/>
            </a:xfrm>
          </p:grpSpPr>
          <p:sp>
            <p:nvSpPr>
              <p:cNvPr id="28" name="íṥļîḓê"/>
              <p:cNvSpPr/>
              <p:nvPr/>
            </p:nvSpPr>
            <p:spPr>
              <a:xfrm>
                <a:off x="2035024" y="1872921"/>
                <a:ext cx="4406416" cy="4406396"/>
              </a:xfrm>
              <a:prstGeom prst="ellipse">
                <a:avLst/>
              </a:prstGeom>
              <a:noFill/>
              <a:ln w="12700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ea"/>
                </a:endParaRPr>
              </a:p>
            </p:txBody>
          </p:sp>
          <p:sp>
            <p:nvSpPr>
              <p:cNvPr id="30" name="íṥlíḓê"/>
              <p:cNvSpPr/>
              <p:nvPr/>
            </p:nvSpPr>
            <p:spPr>
              <a:xfrm>
                <a:off x="2227091" y="2064990"/>
                <a:ext cx="4022284" cy="4022263"/>
              </a:xfrm>
              <a:prstGeom prst="ellipse">
                <a:avLst/>
              </a:prstGeom>
              <a:solidFill>
                <a:schemeClr val="accent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ea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1181009" y="3612098"/>
              <a:ext cx="2308490" cy="1586895"/>
              <a:chOff x="660400" y="3912961"/>
              <a:chExt cx="2539999" cy="1746038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1189619" y="3912961"/>
                <a:ext cx="1481560" cy="440235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 algn="ctr"/>
                <a:r>
                  <a:rPr lang="zh-CN" altLang="en-US" sz="2000" spc="100" dirty="0">
                    <a:solidFill>
                      <a:schemeClr val="bg1"/>
                    </a:solidFill>
                    <a:latin typeface="+mj-ea"/>
                    <a:ea typeface="+mj-ea"/>
                  </a:rPr>
                  <a:t>输入小标题</a:t>
                </a: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660400" y="4489201"/>
                <a:ext cx="2539999" cy="1169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spc="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为客户提供有效服务，是我们工作的方向和价值评价的标尺</a:t>
                </a:r>
                <a:endPara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8170962" y="2198908"/>
            <a:ext cx="3209522" cy="3209507"/>
            <a:chOff x="730493" y="2800792"/>
            <a:chExt cx="3209522" cy="3209507"/>
          </a:xfrm>
        </p:grpSpPr>
        <p:grpSp>
          <p:nvGrpSpPr>
            <p:cNvPr id="32" name="组合 31"/>
            <p:cNvGrpSpPr/>
            <p:nvPr/>
          </p:nvGrpSpPr>
          <p:grpSpPr>
            <a:xfrm>
              <a:off x="730493" y="2800792"/>
              <a:ext cx="3209522" cy="3209507"/>
              <a:chOff x="2035024" y="1872921"/>
              <a:chExt cx="4406416" cy="4406396"/>
            </a:xfrm>
          </p:grpSpPr>
          <p:sp>
            <p:nvSpPr>
              <p:cNvPr id="36" name="íṥļîḓê"/>
              <p:cNvSpPr/>
              <p:nvPr/>
            </p:nvSpPr>
            <p:spPr>
              <a:xfrm>
                <a:off x="2035024" y="1872921"/>
                <a:ext cx="4406416" cy="4406396"/>
              </a:xfrm>
              <a:prstGeom prst="ellipse">
                <a:avLst/>
              </a:prstGeom>
              <a:noFill/>
              <a:ln w="12700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ea"/>
                </a:endParaRPr>
              </a:p>
            </p:txBody>
          </p:sp>
          <p:sp>
            <p:nvSpPr>
              <p:cNvPr id="37" name="íṥlíḓê"/>
              <p:cNvSpPr/>
              <p:nvPr/>
            </p:nvSpPr>
            <p:spPr>
              <a:xfrm>
                <a:off x="2227091" y="2064990"/>
                <a:ext cx="4022284" cy="4022263"/>
              </a:xfrm>
              <a:prstGeom prst="ellipse">
                <a:avLst/>
              </a:prstGeom>
              <a:solidFill>
                <a:schemeClr val="accent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ea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1181009" y="3612098"/>
              <a:ext cx="2308490" cy="1586895"/>
              <a:chOff x="660400" y="3912961"/>
              <a:chExt cx="2539999" cy="1746038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1189619" y="3912961"/>
                <a:ext cx="1481560" cy="440235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 algn="ctr"/>
                <a:r>
                  <a:rPr lang="zh-CN" altLang="en-US" sz="2000" spc="100" dirty="0">
                    <a:solidFill>
                      <a:schemeClr val="bg1"/>
                    </a:solidFill>
                    <a:latin typeface="+mj-ea"/>
                    <a:ea typeface="+mj-ea"/>
                  </a:rPr>
                  <a:t>输入小标题</a:t>
                </a: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660400" y="4489201"/>
                <a:ext cx="2539999" cy="1169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600" spc="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为客户提供有效服务，是我们工作的方向和价值评价的标尺</a:t>
                </a:r>
                <a:endParaRPr lang="zh-CN" altLang="en-US" sz="16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2789778" y="2048718"/>
            <a:ext cx="2639028" cy="3489845"/>
            <a:chOff x="2789778" y="2048718"/>
            <a:chExt cx="2639028" cy="3489845"/>
          </a:xfrm>
        </p:grpSpPr>
        <p:sp>
          <p:nvSpPr>
            <p:cNvPr id="6" name="弧形 5"/>
            <p:cNvSpPr/>
            <p:nvPr/>
          </p:nvSpPr>
          <p:spPr>
            <a:xfrm>
              <a:off x="2789778" y="2048718"/>
              <a:ext cx="2639028" cy="1063177"/>
            </a:xfrm>
            <a:prstGeom prst="arc">
              <a:avLst>
                <a:gd name="adj1" fmla="val 12188380"/>
                <a:gd name="adj2" fmla="val 206972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弧形 37"/>
            <p:cNvSpPr/>
            <p:nvPr/>
          </p:nvSpPr>
          <p:spPr>
            <a:xfrm flipV="1">
              <a:off x="2789778" y="4475386"/>
              <a:ext cx="2639028" cy="1063177"/>
            </a:xfrm>
            <a:prstGeom prst="arc">
              <a:avLst>
                <a:gd name="adj1" fmla="val 12188380"/>
                <a:gd name="adj2" fmla="val 206972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521144" y="2048718"/>
            <a:ext cx="2639028" cy="3489845"/>
            <a:chOff x="2789778" y="2048718"/>
            <a:chExt cx="2639028" cy="3489845"/>
          </a:xfrm>
        </p:grpSpPr>
        <p:sp>
          <p:nvSpPr>
            <p:cNvPr id="41" name="弧形 40"/>
            <p:cNvSpPr/>
            <p:nvPr/>
          </p:nvSpPr>
          <p:spPr>
            <a:xfrm>
              <a:off x="2789778" y="2048718"/>
              <a:ext cx="2639028" cy="1063177"/>
            </a:xfrm>
            <a:prstGeom prst="arc">
              <a:avLst>
                <a:gd name="adj1" fmla="val 12188380"/>
                <a:gd name="adj2" fmla="val 206972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弧形 44"/>
            <p:cNvSpPr/>
            <p:nvPr/>
          </p:nvSpPr>
          <p:spPr>
            <a:xfrm flipV="1">
              <a:off x="2789778" y="4475386"/>
              <a:ext cx="2639028" cy="1063177"/>
            </a:xfrm>
            <a:prstGeom prst="arc">
              <a:avLst>
                <a:gd name="adj1" fmla="val 12188380"/>
                <a:gd name="adj2" fmla="val 206972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e7ff76b-c129-4ea9-b110-ed767b8105c9"/>
</p:tagLst>
</file>

<file path=ppt/theme/theme1.xml><?xml version="1.0" encoding="utf-8"?>
<a:theme xmlns:a="http://schemas.openxmlformats.org/drawingml/2006/main" name="Office Theme">
  <a:themeElements>
    <a:clrScheme name="黄绿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34B2F"/>
      </a:accent1>
      <a:accent2>
        <a:srgbClr val="795827"/>
      </a:accent2>
      <a:accent3>
        <a:srgbClr val="748042"/>
      </a:accent3>
      <a:accent4>
        <a:srgbClr val="4F5D3A"/>
      </a:accent4>
      <a:accent5>
        <a:srgbClr val="C6AD8E"/>
      </a:accent5>
      <a:accent6>
        <a:srgbClr val="7BAB35"/>
      </a:accent6>
      <a:hlink>
        <a:srgbClr val="0F73EE"/>
      </a:hlink>
      <a:folHlink>
        <a:srgbClr val="BFBFBF"/>
      </a:folHlink>
    </a:clrScheme>
    <a:fontScheme name="宋体主题字">
      <a:majorFont>
        <a:latin typeface="Arial"/>
        <a:ea typeface="汉仪大宋简"/>
        <a:cs typeface=""/>
      </a:majorFont>
      <a:minorFont>
        <a:latin typeface="Arial Black"/>
        <a:ea typeface="华文细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1452</Words>
  <Application>Microsoft Office PowerPoint</Application>
  <PresentationFormat>宽屏</PresentationFormat>
  <Paragraphs>108</Paragraphs>
  <Slides>20</Slides>
  <Notes>0</Notes>
  <HiddenSlides>3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汉仪中等线简</vt:lpstr>
      <vt:lpstr>华文细黑</vt:lpstr>
      <vt:lpstr>汉仪大宋简</vt:lpstr>
      <vt:lpstr>Arial</vt:lpstr>
      <vt:lpstr>Arial Black</vt:lpstr>
      <vt:lpstr>Office Theme</vt:lpstr>
      <vt:lpstr>PowerPoint 演示文稿</vt:lpstr>
      <vt:lpstr>PowerPoint 演示文稿</vt:lpstr>
      <vt:lpstr>PowerPoint 演示文稿</vt:lpstr>
      <vt:lpstr>选题背景</vt:lpstr>
      <vt:lpstr>研究意义</vt:lpstr>
      <vt:lpstr>国内外相关文献综述</vt:lpstr>
      <vt:lpstr>PowerPoint 演示文稿</vt:lpstr>
      <vt:lpstr>研究内容</vt:lpstr>
      <vt:lpstr>研究思路及方法</vt:lpstr>
      <vt:lpstr>PowerPoint 演示文稿</vt:lpstr>
      <vt:lpstr>研究过程</vt:lpstr>
      <vt:lpstr>研究成果及结论</vt:lpstr>
      <vt:lpstr>PowerPoint 演示文稿</vt:lpstr>
      <vt:lpstr>总结及展望</vt:lpstr>
      <vt:lpstr>总结及展望</vt:lpstr>
      <vt:lpstr>文献综述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邓亮</dc:creator>
  <cp:lastModifiedBy>陈 紫慧</cp:lastModifiedBy>
  <cp:revision>6</cp:revision>
  <dcterms:created xsi:type="dcterms:W3CDTF">2019-11-26T03:41:00Z</dcterms:created>
  <dcterms:modified xsi:type="dcterms:W3CDTF">2021-11-07T07:06:50Z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2052-11.1.0.9582</vt:lpwstr>
  </property>
</Properties>
</file>